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87" r:id="rId5"/>
    <p:sldMasterId id="2147483699" r:id="rId6"/>
  </p:sldMasterIdLst>
  <p:notesMasterIdLst>
    <p:notesMasterId r:id="rId18"/>
  </p:notesMasterIdLst>
  <p:sldIdLst>
    <p:sldId id="361" r:id="rId7"/>
    <p:sldId id="362" r:id="rId8"/>
    <p:sldId id="367" r:id="rId9"/>
    <p:sldId id="366" r:id="rId10"/>
    <p:sldId id="365" r:id="rId11"/>
    <p:sldId id="368" r:id="rId12"/>
    <p:sldId id="369" r:id="rId13"/>
    <p:sldId id="262" r:id="rId14"/>
    <p:sldId id="263" r:id="rId15"/>
    <p:sldId id="364" r:id="rId16"/>
    <p:sldId id="264"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31D"/>
    <a:srgbClr val="EA4A3B"/>
    <a:srgbClr val="B0D2D9"/>
    <a:srgbClr val="0F3250"/>
    <a:srgbClr val="EA4B3C"/>
    <a:srgbClr val="A31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F04E9-FE7E-4318-9519-12CA4FA6CE01}" v="4" dt="2023-12-13T12:05:42.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4" d="100"/>
          <a:sy n="114" d="100"/>
        </p:scale>
        <p:origin x="4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e BORDIER" userId="892eba21-ad7c-4b4d-a7d1-31d7487b8584" providerId="ADAL" clId="{CA8F5AD1-3B73-4621-8B78-80E90422D9B5}"/>
    <pc:docChg chg="custSel addSld delSld modSld sldOrd">
      <pc:chgData name="Morgane BORDIER" userId="892eba21-ad7c-4b4d-a7d1-31d7487b8584" providerId="ADAL" clId="{CA8F5AD1-3B73-4621-8B78-80E90422D9B5}" dt="2023-09-18T08:18:07.280" v="179" actId="1076"/>
      <pc:docMkLst>
        <pc:docMk/>
      </pc:docMkLst>
      <pc:sldChg chg="del">
        <pc:chgData name="Morgane BORDIER" userId="892eba21-ad7c-4b4d-a7d1-31d7487b8584" providerId="ADAL" clId="{CA8F5AD1-3B73-4621-8B78-80E90422D9B5}" dt="2023-09-18T07:52:24.407" v="0" actId="47"/>
        <pc:sldMkLst>
          <pc:docMk/>
          <pc:sldMk cId="2444872894" sldId="256"/>
        </pc:sldMkLst>
      </pc:sldChg>
      <pc:sldChg chg="del">
        <pc:chgData name="Morgane BORDIER" userId="892eba21-ad7c-4b4d-a7d1-31d7487b8584" providerId="ADAL" clId="{CA8F5AD1-3B73-4621-8B78-80E90422D9B5}" dt="2023-09-18T07:52:25.623" v="1" actId="47"/>
        <pc:sldMkLst>
          <pc:docMk/>
          <pc:sldMk cId="4115952654" sldId="284"/>
        </pc:sldMkLst>
      </pc:sldChg>
      <pc:sldChg chg="del">
        <pc:chgData name="Morgane BORDIER" userId="892eba21-ad7c-4b4d-a7d1-31d7487b8584" providerId="ADAL" clId="{CA8F5AD1-3B73-4621-8B78-80E90422D9B5}" dt="2023-09-18T07:52:27.054" v="2" actId="47"/>
        <pc:sldMkLst>
          <pc:docMk/>
          <pc:sldMk cId="3318019413" sldId="351"/>
        </pc:sldMkLst>
      </pc:sldChg>
      <pc:sldChg chg="del">
        <pc:chgData name="Morgane BORDIER" userId="892eba21-ad7c-4b4d-a7d1-31d7487b8584" providerId="ADAL" clId="{CA8F5AD1-3B73-4621-8B78-80E90422D9B5}" dt="2023-09-18T07:52:33.471" v="6" actId="47"/>
        <pc:sldMkLst>
          <pc:docMk/>
          <pc:sldMk cId="3436360503" sldId="354"/>
        </pc:sldMkLst>
      </pc:sldChg>
      <pc:sldChg chg="del">
        <pc:chgData name="Morgane BORDIER" userId="892eba21-ad7c-4b4d-a7d1-31d7487b8584" providerId="ADAL" clId="{CA8F5AD1-3B73-4621-8B78-80E90422D9B5}" dt="2023-09-18T07:52:35.328" v="7" actId="47"/>
        <pc:sldMkLst>
          <pc:docMk/>
          <pc:sldMk cId="281220175" sldId="355"/>
        </pc:sldMkLst>
      </pc:sldChg>
      <pc:sldChg chg="del">
        <pc:chgData name="Morgane BORDIER" userId="892eba21-ad7c-4b4d-a7d1-31d7487b8584" providerId="ADAL" clId="{CA8F5AD1-3B73-4621-8B78-80E90422D9B5}" dt="2023-09-18T07:52:31.182" v="5" actId="47"/>
        <pc:sldMkLst>
          <pc:docMk/>
          <pc:sldMk cId="777335439" sldId="356"/>
        </pc:sldMkLst>
      </pc:sldChg>
      <pc:sldChg chg="del">
        <pc:chgData name="Morgane BORDIER" userId="892eba21-ad7c-4b4d-a7d1-31d7487b8584" providerId="ADAL" clId="{CA8F5AD1-3B73-4621-8B78-80E90422D9B5}" dt="2023-09-18T07:52:28.314" v="3" actId="47"/>
        <pc:sldMkLst>
          <pc:docMk/>
          <pc:sldMk cId="2163075410" sldId="358"/>
        </pc:sldMkLst>
      </pc:sldChg>
      <pc:sldChg chg="del">
        <pc:chgData name="Morgane BORDIER" userId="892eba21-ad7c-4b4d-a7d1-31d7487b8584" providerId="ADAL" clId="{CA8F5AD1-3B73-4621-8B78-80E90422D9B5}" dt="2023-09-18T07:52:29.772" v="4" actId="47"/>
        <pc:sldMkLst>
          <pc:docMk/>
          <pc:sldMk cId="2575680239" sldId="359"/>
        </pc:sldMkLst>
      </pc:sldChg>
      <pc:sldChg chg="delSp modSp mod">
        <pc:chgData name="Morgane BORDIER" userId="892eba21-ad7c-4b4d-a7d1-31d7487b8584" providerId="ADAL" clId="{CA8F5AD1-3B73-4621-8B78-80E90422D9B5}" dt="2023-09-18T08:18:07.280" v="179" actId="1076"/>
        <pc:sldMkLst>
          <pc:docMk/>
          <pc:sldMk cId="3353076606" sldId="362"/>
        </pc:sldMkLst>
        <pc:spChg chg="mod">
          <ac:chgData name="Morgane BORDIER" userId="892eba21-ad7c-4b4d-a7d1-31d7487b8584" providerId="ADAL" clId="{CA8F5AD1-3B73-4621-8B78-80E90422D9B5}" dt="2023-09-18T08:18:07.280" v="179" actId="1076"/>
          <ac:spMkLst>
            <pc:docMk/>
            <pc:sldMk cId="3353076606" sldId="362"/>
            <ac:spMk id="5" creationId="{CC4FE4A8-BA91-B8D8-5719-E09E508639A4}"/>
          </ac:spMkLst>
        </pc:spChg>
        <pc:spChg chg="mod">
          <ac:chgData name="Morgane BORDIER" userId="892eba21-ad7c-4b4d-a7d1-31d7487b8584" providerId="ADAL" clId="{CA8F5AD1-3B73-4621-8B78-80E90422D9B5}" dt="2023-09-18T08:17:57.476" v="177" actId="1076"/>
          <ac:spMkLst>
            <pc:docMk/>
            <pc:sldMk cId="3353076606" sldId="362"/>
            <ac:spMk id="10" creationId="{11AC157D-8A31-A9BD-18BD-46A75D5A6E5B}"/>
          </ac:spMkLst>
        </pc:spChg>
        <pc:spChg chg="del mod">
          <ac:chgData name="Morgane BORDIER" userId="892eba21-ad7c-4b4d-a7d1-31d7487b8584" providerId="ADAL" clId="{CA8F5AD1-3B73-4621-8B78-80E90422D9B5}" dt="2023-09-18T08:17:48.408" v="176" actId="478"/>
          <ac:spMkLst>
            <pc:docMk/>
            <pc:sldMk cId="3353076606" sldId="362"/>
            <ac:spMk id="11" creationId="{57F159CD-0123-0609-E468-DF0C7517C6E9}"/>
          </ac:spMkLst>
        </pc:spChg>
      </pc:sldChg>
      <pc:sldChg chg="addSp modSp del mod">
        <pc:chgData name="Morgane BORDIER" userId="892eba21-ad7c-4b4d-a7d1-31d7487b8584" providerId="ADAL" clId="{CA8F5AD1-3B73-4621-8B78-80E90422D9B5}" dt="2023-09-18T08:11:11.353" v="115" actId="2696"/>
        <pc:sldMkLst>
          <pc:docMk/>
          <pc:sldMk cId="949606336" sldId="363"/>
        </pc:sldMkLst>
        <pc:spChg chg="add mod">
          <ac:chgData name="Morgane BORDIER" userId="892eba21-ad7c-4b4d-a7d1-31d7487b8584" providerId="ADAL" clId="{CA8F5AD1-3B73-4621-8B78-80E90422D9B5}" dt="2023-09-18T08:06:20.357" v="50" actId="255"/>
          <ac:spMkLst>
            <pc:docMk/>
            <pc:sldMk cId="949606336" sldId="363"/>
            <ac:spMk id="3" creationId="{42601F66-CF3B-BE34-1B2E-A3C84D4596FE}"/>
          </ac:spMkLst>
        </pc:spChg>
        <pc:spChg chg="add mod">
          <ac:chgData name="Morgane BORDIER" userId="892eba21-ad7c-4b4d-a7d1-31d7487b8584" providerId="ADAL" clId="{CA8F5AD1-3B73-4621-8B78-80E90422D9B5}" dt="2023-09-18T08:06:51.700" v="54" actId="1076"/>
          <ac:spMkLst>
            <pc:docMk/>
            <pc:sldMk cId="949606336" sldId="363"/>
            <ac:spMk id="5" creationId="{0871A441-D9A6-81DC-AFC9-EAA9AE617AA4}"/>
          </ac:spMkLst>
        </pc:spChg>
        <pc:spChg chg="add mod">
          <ac:chgData name="Morgane BORDIER" userId="892eba21-ad7c-4b4d-a7d1-31d7487b8584" providerId="ADAL" clId="{CA8F5AD1-3B73-4621-8B78-80E90422D9B5}" dt="2023-09-18T08:07:51.796" v="59" actId="1076"/>
          <ac:spMkLst>
            <pc:docMk/>
            <pc:sldMk cId="949606336" sldId="363"/>
            <ac:spMk id="7" creationId="{0820AD4F-B4F4-738B-0F0B-520998B129C9}"/>
          </ac:spMkLst>
        </pc:spChg>
      </pc:sldChg>
      <pc:sldChg chg="modSp mod">
        <pc:chgData name="Morgane BORDIER" userId="892eba21-ad7c-4b4d-a7d1-31d7487b8584" providerId="ADAL" clId="{CA8F5AD1-3B73-4621-8B78-80E90422D9B5}" dt="2023-09-18T08:10:36.534" v="114" actId="33524"/>
        <pc:sldMkLst>
          <pc:docMk/>
          <pc:sldMk cId="166972812" sldId="364"/>
        </pc:sldMkLst>
        <pc:spChg chg="mod">
          <ac:chgData name="Morgane BORDIER" userId="892eba21-ad7c-4b4d-a7d1-31d7487b8584" providerId="ADAL" clId="{CA8F5AD1-3B73-4621-8B78-80E90422D9B5}" dt="2023-09-18T08:10:36.534" v="114" actId="33524"/>
          <ac:spMkLst>
            <pc:docMk/>
            <pc:sldMk cId="166972812" sldId="364"/>
            <ac:spMk id="52" creationId="{D1F8B039-C538-0850-1291-825046E232E5}"/>
          </ac:spMkLst>
        </pc:spChg>
      </pc:sldChg>
      <pc:sldChg chg="addSp modSp mod ord">
        <pc:chgData name="Morgane BORDIER" userId="892eba21-ad7c-4b4d-a7d1-31d7487b8584" providerId="ADAL" clId="{CA8F5AD1-3B73-4621-8B78-80E90422D9B5}" dt="2023-09-18T08:08:30.529" v="74" actId="20577"/>
        <pc:sldMkLst>
          <pc:docMk/>
          <pc:sldMk cId="213715338" sldId="365"/>
        </pc:sldMkLst>
        <pc:spChg chg="add mod">
          <ac:chgData name="Morgane BORDIER" userId="892eba21-ad7c-4b4d-a7d1-31d7487b8584" providerId="ADAL" clId="{CA8F5AD1-3B73-4621-8B78-80E90422D9B5}" dt="2023-09-18T08:08:30.529" v="74" actId="20577"/>
          <ac:spMkLst>
            <pc:docMk/>
            <pc:sldMk cId="213715338" sldId="365"/>
            <ac:spMk id="2" creationId="{E88278DD-1286-AE60-3A20-9522A479012B}"/>
          </ac:spMkLst>
        </pc:spChg>
        <pc:spChg chg="add mod">
          <ac:chgData name="Morgane BORDIER" userId="892eba21-ad7c-4b4d-a7d1-31d7487b8584" providerId="ADAL" clId="{CA8F5AD1-3B73-4621-8B78-80E90422D9B5}" dt="2023-09-18T07:56:44.841" v="46" actId="1076"/>
          <ac:spMkLst>
            <pc:docMk/>
            <pc:sldMk cId="213715338" sldId="365"/>
            <ac:spMk id="4" creationId="{05DA65A2-DAF7-5660-6C91-0C1DC7950E24}"/>
          </ac:spMkLst>
        </pc:spChg>
      </pc:sldChg>
      <pc:sldChg chg="addSp delSp modSp new del mod">
        <pc:chgData name="Morgane BORDIER" userId="892eba21-ad7c-4b4d-a7d1-31d7487b8584" providerId="ADAL" clId="{CA8F5AD1-3B73-4621-8B78-80E90422D9B5}" dt="2023-09-18T08:17:33.088" v="174" actId="2696"/>
        <pc:sldMkLst>
          <pc:docMk/>
          <pc:sldMk cId="904625833" sldId="368"/>
        </pc:sldMkLst>
        <pc:spChg chg="del mod">
          <ac:chgData name="Morgane BORDIER" userId="892eba21-ad7c-4b4d-a7d1-31d7487b8584" providerId="ADAL" clId="{CA8F5AD1-3B73-4621-8B78-80E90422D9B5}" dt="2023-09-18T08:15:45.064" v="149" actId="478"/>
          <ac:spMkLst>
            <pc:docMk/>
            <pc:sldMk cId="904625833" sldId="368"/>
            <ac:spMk id="2" creationId="{5DDCDF16-51F8-8910-C0C9-8921E7EB8AAF}"/>
          </ac:spMkLst>
        </pc:spChg>
        <pc:spChg chg="del">
          <ac:chgData name="Morgane BORDIER" userId="892eba21-ad7c-4b4d-a7d1-31d7487b8584" providerId="ADAL" clId="{CA8F5AD1-3B73-4621-8B78-80E90422D9B5}" dt="2023-09-18T08:14:07.417" v="120" actId="478"/>
          <ac:spMkLst>
            <pc:docMk/>
            <pc:sldMk cId="904625833" sldId="368"/>
            <ac:spMk id="3" creationId="{2294B310-BD6A-4D1A-DAD2-D057307E2E01}"/>
          </ac:spMkLst>
        </pc:spChg>
        <pc:spChg chg="del">
          <ac:chgData name="Morgane BORDIER" userId="892eba21-ad7c-4b4d-a7d1-31d7487b8584" providerId="ADAL" clId="{CA8F5AD1-3B73-4621-8B78-80E90422D9B5}" dt="2023-09-18T08:14:05.480" v="119" actId="478"/>
          <ac:spMkLst>
            <pc:docMk/>
            <pc:sldMk cId="904625833" sldId="368"/>
            <ac:spMk id="4" creationId="{B8221F60-9B38-43BF-7294-EC149662AD31}"/>
          </ac:spMkLst>
        </pc:spChg>
        <pc:spChg chg="add mod">
          <ac:chgData name="Morgane BORDIER" userId="892eba21-ad7c-4b4d-a7d1-31d7487b8584" providerId="ADAL" clId="{CA8F5AD1-3B73-4621-8B78-80E90422D9B5}" dt="2023-09-18T08:16:21.623" v="173" actId="14100"/>
          <ac:spMkLst>
            <pc:docMk/>
            <pc:sldMk cId="904625833" sldId="368"/>
            <ac:spMk id="6" creationId="{81742629-60C6-A3F4-9CC9-A216756F8162}"/>
          </ac:spMkLst>
        </pc:spChg>
        <pc:spChg chg="add del mod">
          <ac:chgData name="Morgane BORDIER" userId="892eba21-ad7c-4b4d-a7d1-31d7487b8584" providerId="ADAL" clId="{CA8F5AD1-3B73-4621-8B78-80E90422D9B5}" dt="2023-09-18T08:15:51.595" v="150" actId="478"/>
          <ac:spMkLst>
            <pc:docMk/>
            <pc:sldMk cId="904625833" sldId="368"/>
            <ac:spMk id="8" creationId="{E8229DB5-2025-95E6-45EA-DEAC6AF39C7D}"/>
          </ac:spMkLst>
        </pc:spChg>
        <pc:spChg chg="add mod">
          <ac:chgData name="Morgane BORDIER" userId="892eba21-ad7c-4b4d-a7d1-31d7487b8584" providerId="ADAL" clId="{CA8F5AD1-3B73-4621-8B78-80E90422D9B5}" dt="2023-09-18T08:16:06.519" v="170" actId="20577"/>
          <ac:spMkLst>
            <pc:docMk/>
            <pc:sldMk cId="904625833" sldId="368"/>
            <ac:spMk id="9" creationId="{0664FD76-4580-B766-3D14-79BAD4523FF9}"/>
          </ac:spMkLst>
        </pc:spChg>
      </pc:sldChg>
    </pc:docChg>
  </pc:docChgLst>
  <pc:docChgLst>
    <pc:chgData name="Morgane BORDIER" userId="892eba21-ad7c-4b4d-a7d1-31d7487b8584" providerId="ADAL" clId="{2C0F04E9-FE7E-4318-9519-12CA4FA6CE01}"/>
    <pc:docChg chg="undo custSel addSld delSld modSld">
      <pc:chgData name="Morgane BORDIER" userId="892eba21-ad7c-4b4d-a7d1-31d7487b8584" providerId="ADAL" clId="{2C0F04E9-FE7E-4318-9519-12CA4FA6CE01}" dt="2023-12-13T12:23:14.475" v="534" actId="1076"/>
      <pc:docMkLst>
        <pc:docMk/>
      </pc:docMkLst>
      <pc:sldChg chg="addSp delSp modSp del mod">
        <pc:chgData name="Morgane BORDIER" userId="892eba21-ad7c-4b4d-a7d1-31d7487b8584" providerId="ADAL" clId="{2C0F04E9-FE7E-4318-9519-12CA4FA6CE01}" dt="2023-12-13T11:52:57.742" v="242" actId="2696"/>
        <pc:sldMkLst>
          <pc:docMk/>
          <pc:sldMk cId="0" sldId="260"/>
        </pc:sldMkLst>
        <pc:spChg chg="add del">
          <ac:chgData name="Morgane BORDIER" userId="892eba21-ad7c-4b4d-a7d1-31d7487b8584" providerId="ADAL" clId="{2C0F04E9-FE7E-4318-9519-12CA4FA6CE01}" dt="2023-12-13T11:16:29.312" v="9" actId="22"/>
          <ac:spMkLst>
            <pc:docMk/>
            <pc:sldMk cId="0" sldId="260"/>
            <ac:spMk id="4" creationId="{46D9D31B-3FB2-4E35-6127-F442F5CE1395}"/>
          </ac:spMkLst>
        </pc:spChg>
        <pc:spChg chg="add del mod">
          <ac:chgData name="Morgane BORDIER" userId="892eba21-ad7c-4b4d-a7d1-31d7487b8584" providerId="ADAL" clId="{2C0F04E9-FE7E-4318-9519-12CA4FA6CE01}" dt="2023-12-13T11:16:38.439" v="17" actId="33524"/>
          <ac:spMkLst>
            <pc:docMk/>
            <pc:sldMk cId="0" sldId="260"/>
            <ac:spMk id="14" creationId="{00000000-0000-0000-0000-000000000000}"/>
          </ac:spMkLst>
        </pc:spChg>
        <pc:spChg chg="add del mod">
          <ac:chgData name="Morgane BORDIER" userId="892eba21-ad7c-4b4d-a7d1-31d7487b8584" providerId="ADAL" clId="{2C0F04E9-FE7E-4318-9519-12CA4FA6CE01}" dt="2023-12-13T11:16:31.241" v="15" actId="6549"/>
          <ac:spMkLst>
            <pc:docMk/>
            <pc:sldMk cId="0" sldId="260"/>
            <ac:spMk id="15" creationId="{00000000-0000-0000-0000-000000000000}"/>
          </ac:spMkLst>
        </pc:spChg>
        <pc:spChg chg="add del mod">
          <ac:chgData name="Morgane BORDIER" userId="892eba21-ad7c-4b4d-a7d1-31d7487b8584" providerId="ADAL" clId="{2C0F04E9-FE7E-4318-9519-12CA4FA6CE01}" dt="2023-12-13T11:16:30.255" v="12" actId="6549"/>
          <ac:spMkLst>
            <pc:docMk/>
            <pc:sldMk cId="0" sldId="260"/>
            <ac:spMk id="16" creationId="{00000000-0000-0000-0000-000000000000}"/>
          </ac:spMkLst>
        </pc:spChg>
        <pc:spChg chg="add del mod">
          <ac:chgData name="Morgane BORDIER" userId="892eba21-ad7c-4b4d-a7d1-31d7487b8584" providerId="ADAL" clId="{2C0F04E9-FE7E-4318-9519-12CA4FA6CE01}" dt="2023-12-13T11:51:27.200" v="224"/>
          <ac:spMkLst>
            <pc:docMk/>
            <pc:sldMk cId="0" sldId="260"/>
            <ac:spMk id="17" creationId="{00000000-0000-0000-0000-000000000000}"/>
          </ac:spMkLst>
        </pc:spChg>
      </pc:sldChg>
      <pc:sldChg chg="del">
        <pc:chgData name="Morgane BORDIER" userId="892eba21-ad7c-4b4d-a7d1-31d7487b8584" providerId="ADAL" clId="{2C0F04E9-FE7E-4318-9519-12CA4FA6CE01}" dt="2023-12-13T12:22:50.666" v="531" actId="2696"/>
        <pc:sldMkLst>
          <pc:docMk/>
          <pc:sldMk cId="0" sldId="261"/>
        </pc:sldMkLst>
      </pc:sldChg>
      <pc:sldChg chg="modSp mod">
        <pc:chgData name="Morgane BORDIER" userId="892eba21-ad7c-4b4d-a7d1-31d7487b8584" providerId="ADAL" clId="{2C0F04E9-FE7E-4318-9519-12CA4FA6CE01}" dt="2023-12-13T12:23:14.475" v="534" actId="1076"/>
        <pc:sldMkLst>
          <pc:docMk/>
          <pc:sldMk cId="0" sldId="263"/>
        </pc:sldMkLst>
        <pc:spChg chg="mod">
          <ac:chgData name="Morgane BORDIER" userId="892eba21-ad7c-4b4d-a7d1-31d7487b8584" providerId="ADAL" clId="{2C0F04E9-FE7E-4318-9519-12CA4FA6CE01}" dt="2023-12-13T12:23:08.588" v="533" actId="1076"/>
          <ac:spMkLst>
            <pc:docMk/>
            <pc:sldMk cId="0" sldId="263"/>
            <ac:spMk id="63" creationId="{00000000-0000-0000-0000-000000000000}"/>
          </ac:spMkLst>
        </pc:spChg>
        <pc:spChg chg="mod">
          <ac:chgData name="Morgane BORDIER" userId="892eba21-ad7c-4b4d-a7d1-31d7487b8584" providerId="ADAL" clId="{2C0F04E9-FE7E-4318-9519-12CA4FA6CE01}" dt="2023-12-13T12:23:14.475" v="534" actId="1076"/>
          <ac:spMkLst>
            <pc:docMk/>
            <pc:sldMk cId="0" sldId="263"/>
            <ac:spMk id="70" creationId="{00000000-0000-0000-0000-000000000000}"/>
          </ac:spMkLst>
        </pc:spChg>
      </pc:sldChg>
      <pc:sldChg chg="addSp delSp modSp new mod">
        <pc:chgData name="Morgane BORDIER" userId="892eba21-ad7c-4b4d-a7d1-31d7487b8584" providerId="ADAL" clId="{2C0F04E9-FE7E-4318-9519-12CA4FA6CE01}" dt="2023-12-13T12:18:27.367" v="498" actId="123"/>
        <pc:sldMkLst>
          <pc:docMk/>
          <pc:sldMk cId="1086401010" sldId="368"/>
        </pc:sldMkLst>
        <pc:spChg chg="add del mod">
          <ac:chgData name="Morgane BORDIER" userId="892eba21-ad7c-4b4d-a7d1-31d7487b8584" providerId="ADAL" clId="{2C0F04E9-FE7E-4318-9519-12CA4FA6CE01}" dt="2023-12-13T11:18:07.937" v="27" actId="478"/>
          <ac:spMkLst>
            <pc:docMk/>
            <pc:sldMk cId="1086401010" sldId="368"/>
            <ac:spMk id="3" creationId="{972E097E-1F5F-0F8E-0CFC-E745FCBC2CD9}"/>
          </ac:spMkLst>
        </pc:spChg>
        <pc:spChg chg="add mod">
          <ac:chgData name="Morgane BORDIER" userId="892eba21-ad7c-4b4d-a7d1-31d7487b8584" providerId="ADAL" clId="{2C0F04E9-FE7E-4318-9519-12CA4FA6CE01}" dt="2023-12-13T12:18:11.982" v="494" actId="123"/>
          <ac:spMkLst>
            <pc:docMk/>
            <pc:sldMk cId="1086401010" sldId="368"/>
            <ac:spMk id="5" creationId="{D41EA289-482B-292A-15D2-68C7DD69D0BD}"/>
          </ac:spMkLst>
        </pc:spChg>
        <pc:spChg chg="add del mod">
          <ac:chgData name="Morgane BORDIER" userId="892eba21-ad7c-4b4d-a7d1-31d7487b8584" providerId="ADAL" clId="{2C0F04E9-FE7E-4318-9519-12CA4FA6CE01}" dt="2023-12-13T11:23:39.539" v="63" actId="478"/>
          <ac:spMkLst>
            <pc:docMk/>
            <pc:sldMk cId="1086401010" sldId="368"/>
            <ac:spMk id="7" creationId="{A203960E-5D36-7D6E-B504-6F357D74DDF9}"/>
          </ac:spMkLst>
        </pc:spChg>
        <pc:spChg chg="mod">
          <ac:chgData name="Morgane BORDIER" userId="892eba21-ad7c-4b4d-a7d1-31d7487b8584" providerId="ADAL" clId="{2C0F04E9-FE7E-4318-9519-12CA4FA6CE01}" dt="2023-12-13T11:23:48.861" v="65"/>
          <ac:spMkLst>
            <pc:docMk/>
            <pc:sldMk cId="1086401010" sldId="368"/>
            <ac:spMk id="10" creationId="{6BD78E0D-05C5-1E5A-57B6-EDC62ADD902D}"/>
          </ac:spMkLst>
        </pc:spChg>
        <pc:spChg chg="mod">
          <ac:chgData name="Morgane BORDIER" userId="892eba21-ad7c-4b4d-a7d1-31d7487b8584" providerId="ADAL" clId="{2C0F04E9-FE7E-4318-9519-12CA4FA6CE01}" dt="2023-12-13T11:23:48.861" v="65"/>
          <ac:spMkLst>
            <pc:docMk/>
            <pc:sldMk cId="1086401010" sldId="368"/>
            <ac:spMk id="13" creationId="{F97F1BFA-0D2F-B3B8-9817-3ADFF270C17E}"/>
          </ac:spMkLst>
        </pc:spChg>
        <pc:spChg chg="add mod">
          <ac:chgData name="Morgane BORDIER" userId="892eba21-ad7c-4b4d-a7d1-31d7487b8584" providerId="ADAL" clId="{2C0F04E9-FE7E-4318-9519-12CA4FA6CE01}" dt="2023-12-13T12:18:17.326" v="495" actId="123"/>
          <ac:spMkLst>
            <pc:docMk/>
            <pc:sldMk cId="1086401010" sldId="368"/>
            <ac:spMk id="16" creationId="{5E6D53F8-F243-2C1A-B644-BAF5C24BC666}"/>
          </ac:spMkLst>
        </pc:spChg>
        <pc:spChg chg="add del mod">
          <ac:chgData name="Morgane BORDIER" userId="892eba21-ad7c-4b4d-a7d1-31d7487b8584" providerId="ADAL" clId="{2C0F04E9-FE7E-4318-9519-12CA4FA6CE01}" dt="2023-12-13T11:30:26.507" v="106"/>
          <ac:spMkLst>
            <pc:docMk/>
            <pc:sldMk cId="1086401010" sldId="368"/>
            <ac:spMk id="18" creationId="{413F6A5B-C327-1BF4-AB2E-DA3DA7B08831}"/>
          </ac:spMkLst>
        </pc:spChg>
        <pc:spChg chg="add del mod">
          <ac:chgData name="Morgane BORDIER" userId="892eba21-ad7c-4b4d-a7d1-31d7487b8584" providerId="ADAL" clId="{2C0F04E9-FE7E-4318-9519-12CA4FA6CE01}" dt="2023-12-13T11:31:36.869" v="115" actId="478"/>
          <ac:spMkLst>
            <pc:docMk/>
            <pc:sldMk cId="1086401010" sldId="368"/>
            <ac:spMk id="20" creationId="{15E987ED-04DD-B18F-89E0-17650B59EF6F}"/>
          </ac:spMkLst>
        </pc:spChg>
        <pc:spChg chg="add mod">
          <ac:chgData name="Morgane BORDIER" userId="892eba21-ad7c-4b4d-a7d1-31d7487b8584" providerId="ADAL" clId="{2C0F04E9-FE7E-4318-9519-12CA4FA6CE01}" dt="2023-12-13T12:18:23.778" v="497" actId="123"/>
          <ac:spMkLst>
            <pc:docMk/>
            <pc:sldMk cId="1086401010" sldId="368"/>
            <ac:spMk id="22" creationId="{078E9E53-F09C-A7A8-708B-3280377D5380}"/>
          </ac:spMkLst>
        </pc:spChg>
        <pc:spChg chg="add del">
          <ac:chgData name="Morgane BORDIER" userId="892eba21-ad7c-4b4d-a7d1-31d7487b8584" providerId="ADAL" clId="{2C0F04E9-FE7E-4318-9519-12CA4FA6CE01}" dt="2023-12-13T11:41:42.967" v="151" actId="22"/>
          <ac:spMkLst>
            <pc:docMk/>
            <pc:sldMk cId="1086401010" sldId="368"/>
            <ac:spMk id="24" creationId="{7DA9122F-40F6-0CB2-238A-D98B59D492CD}"/>
          </ac:spMkLst>
        </pc:spChg>
        <pc:spChg chg="add del mod">
          <ac:chgData name="Morgane BORDIER" userId="892eba21-ad7c-4b4d-a7d1-31d7487b8584" providerId="ADAL" clId="{2C0F04E9-FE7E-4318-9519-12CA4FA6CE01}" dt="2023-12-13T11:42:44.588" v="158"/>
          <ac:spMkLst>
            <pc:docMk/>
            <pc:sldMk cId="1086401010" sldId="368"/>
            <ac:spMk id="26" creationId="{2D2E5FC5-C01C-447C-9D84-C0260665456A}"/>
          </ac:spMkLst>
        </pc:spChg>
        <pc:spChg chg="add mod">
          <ac:chgData name="Morgane BORDIER" userId="892eba21-ad7c-4b4d-a7d1-31d7487b8584" providerId="ADAL" clId="{2C0F04E9-FE7E-4318-9519-12CA4FA6CE01}" dt="2023-12-13T12:18:27.367" v="498" actId="123"/>
          <ac:spMkLst>
            <pc:docMk/>
            <pc:sldMk cId="1086401010" sldId="368"/>
            <ac:spMk id="28" creationId="{AF06C41D-C510-9B84-5B09-189FA82334BC}"/>
          </ac:spMkLst>
        </pc:spChg>
        <pc:grpChg chg="add mod">
          <ac:chgData name="Morgane BORDIER" userId="892eba21-ad7c-4b4d-a7d1-31d7487b8584" providerId="ADAL" clId="{2C0F04E9-FE7E-4318-9519-12CA4FA6CE01}" dt="2023-12-13T11:23:51.315" v="66" actId="14100"/>
          <ac:grpSpMkLst>
            <pc:docMk/>
            <pc:sldMk cId="1086401010" sldId="368"/>
            <ac:grpSpMk id="8" creationId="{682C992D-970A-07D8-3600-9141DA95437D}"/>
          </ac:grpSpMkLst>
        </pc:grpChg>
        <pc:picChg chg="mod">
          <ac:chgData name="Morgane BORDIER" userId="892eba21-ad7c-4b4d-a7d1-31d7487b8584" providerId="ADAL" clId="{2C0F04E9-FE7E-4318-9519-12CA4FA6CE01}" dt="2023-12-13T11:23:48.861" v="65"/>
          <ac:picMkLst>
            <pc:docMk/>
            <pc:sldMk cId="1086401010" sldId="368"/>
            <ac:picMk id="9" creationId="{B82D5F22-101F-47C0-F911-61B98F72E232}"/>
          </ac:picMkLst>
        </pc:picChg>
        <pc:picChg chg="mod">
          <ac:chgData name="Morgane BORDIER" userId="892eba21-ad7c-4b4d-a7d1-31d7487b8584" providerId="ADAL" clId="{2C0F04E9-FE7E-4318-9519-12CA4FA6CE01}" dt="2023-12-13T11:23:48.861" v="65"/>
          <ac:picMkLst>
            <pc:docMk/>
            <pc:sldMk cId="1086401010" sldId="368"/>
            <ac:picMk id="11" creationId="{0995C113-84CE-F09D-0D19-8891923C8F53}"/>
          </ac:picMkLst>
        </pc:picChg>
        <pc:picChg chg="mod">
          <ac:chgData name="Morgane BORDIER" userId="892eba21-ad7c-4b4d-a7d1-31d7487b8584" providerId="ADAL" clId="{2C0F04E9-FE7E-4318-9519-12CA4FA6CE01}" dt="2023-12-13T11:23:48.861" v="65"/>
          <ac:picMkLst>
            <pc:docMk/>
            <pc:sldMk cId="1086401010" sldId="368"/>
            <ac:picMk id="12" creationId="{8BB80560-686A-E157-5036-7B2D5FD1907B}"/>
          </ac:picMkLst>
        </pc:picChg>
        <pc:picChg chg="mod">
          <ac:chgData name="Morgane BORDIER" userId="892eba21-ad7c-4b4d-a7d1-31d7487b8584" providerId="ADAL" clId="{2C0F04E9-FE7E-4318-9519-12CA4FA6CE01}" dt="2023-12-13T11:23:48.861" v="65"/>
          <ac:picMkLst>
            <pc:docMk/>
            <pc:sldMk cId="1086401010" sldId="368"/>
            <ac:picMk id="14" creationId="{B6227923-EF6C-5EF1-A5A2-D0482887CAFD}"/>
          </ac:picMkLst>
        </pc:picChg>
      </pc:sldChg>
      <pc:sldChg chg="add del">
        <pc:chgData name="Morgane BORDIER" userId="892eba21-ad7c-4b4d-a7d1-31d7487b8584" providerId="ADAL" clId="{2C0F04E9-FE7E-4318-9519-12CA4FA6CE01}" dt="2023-12-13T11:17:11.292" v="19" actId="2696"/>
        <pc:sldMkLst>
          <pc:docMk/>
          <pc:sldMk cId="1407369718" sldId="368"/>
        </pc:sldMkLst>
      </pc:sldChg>
      <pc:sldChg chg="addSp modSp new mod">
        <pc:chgData name="Morgane BORDIER" userId="892eba21-ad7c-4b4d-a7d1-31d7487b8584" providerId="ADAL" clId="{2C0F04E9-FE7E-4318-9519-12CA4FA6CE01}" dt="2023-12-13T12:22:57.884" v="532" actId="20577"/>
        <pc:sldMkLst>
          <pc:docMk/>
          <pc:sldMk cId="625473896" sldId="369"/>
        </pc:sldMkLst>
        <pc:spChg chg="mod">
          <ac:chgData name="Morgane BORDIER" userId="892eba21-ad7c-4b4d-a7d1-31d7487b8584" providerId="ADAL" clId="{2C0F04E9-FE7E-4318-9519-12CA4FA6CE01}" dt="2023-12-13T11:53:13.838" v="244"/>
          <ac:spMkLst>
            <pc:docMk/>
            <pc:sldMk cId="625473896" sldId="369"/>
            <ac:spMk id="4" creationId="{CDDFE80A-CA7F-FCC5-E908-2B273383205D}"/>
          </ac:spMkLst>
        </pc:spChg>
        <pc:spChg chg="mod">
          <ac:chgData name="Morgane BORDIER" userId="892eba21-ad7c-4b4d-a7d1-31d7487b8584" providerId="ADAL" clId="{2C0F04E9-FE7E-4318-9519-12CA4FA6CE01}" dt="2023-12-13T11:53:13.838" v="244"/>
          <ac:spMkLst>
            <pc:docMk/>
            <pc:sldMk cId="625473896" sldId="369"/>
            <ac:spMk id="7" creationId="{BAF99190-0FDF-6997-84CC-228241767999}"/>
          </ac:spMkLst>
        </pc:spChg>
        <pc:spChg chg="add mod">
          <ac:chgData name="Morgane BORDIER" userId="892eba21-ad7c-4b4d-a7d1-31d7487b8584" providerId="ADAL" clId="{2C0F04E9-FE7E-4318-9519-12CA4FA6CE01}" dt="2023-12-13T12:18:33.709" v="499" actId="123"/>
          <ac:spMkLst>
            <pc:docMk/>
            <pc:sldMk cId="625473896" sldId="369"/>
            <ac:spMk id="10" creationId="{F9EB376D-A146-DB9D-9A06-A1F734267548}"/>
          </ac:spMkLst>
        </pc:spChg>
        <pc:spChg chg="add mod">
          <ac:chgData name="Morgane BORDIER" userId="892eba21-ad7c-4b4d-a7d1-31d7487b8584" providerId="ADAL" clId="{2C0F04E9-FE7E-4318-9519-12CA4FA6CE01}" dt="2023-12-13T12:18:38.894" v="501" actId="123"/>
          <ac:spMkLst>
            <pc:docMk/>
            <pc:sldMk cId="625473896" sldId="369"/>
            <ac:spMk id="12" creationId="{73034E03-EDDB-71DE-BD39-A7DC9ED56238}"/>
          </ac:spMkLst>
        </pc:spChg>
        <pc:spChg chg="add mod">
          <ac:chgData name="Morgane BORDIER" userId="892eba21-ad7c-4b4d-a7d1-31d7487b8584" providerId="ADAL" clId="{2C0F04E9-FE7E-4318-9519-12CA4FA6CE01}" dt="2023-12-13T12:18:42.433" v="502" actId="123"/>
          <ac:spMkLst>
            <pc:docMk/>
            <pc:sldMk cId="625473896" sldId="369"/>
            <ac:spMk id="14" creationId="{4FCBED05-09D0-FB88-04E9-C82458EA5248}"/>
          </ac:spMkLst>
        </pc:spChg>
        <pc:spChg chg="add mod">
          <ac:chgData name="Morgane BORDIER" userId="892eba21-ad7c-4b4d-a7d1-31d7487b8584" providerId="ADAL" clId="{2C0F04E9-FE7E-4318-9519-12CA4FA6CE01}" dt="2023-12-13T12:22:57.884" v="532" actId="20577"/>
          <ac:spMkLst>
            <pc:docMk/>
            <pc:sldMk cId="625473896" sldId="369"/>
            <ac:spMk id="16" creationId="{5CA96B10-5D53-BE4F-3541-878ECE30765F}"/>
          </ac:spMkLst>
        </pc:spChg>
        <pc:grpChg chg="add mod">
          <ac:chgData name="Morgane BORDIER" userId="892eba21-ad7c-4b4d-a7d1-31d7487b8584" providerId="ADAL" clId="{2C0F04E9-FE7E-4318-9519-12CA4FA6CE01}" dt="2023-12-13T11:53:13.838" v="244"/>
          <ac:grpSpMkLst>
            <pc:docMk/>
            <pc:sldMk cId="625473896" sldId="369"/>
            <ac:grpSpMk id="2" creationId="{BF564F80-993A-903F-FAAA-195161E0A868}"/>
          </ac:grpSpMkLst>
        </pc:grpChg>
        <pc:picChg chg="mod">
          <ac:chgData name="Morgane BORDIER" userId="892eba21-ad7c-4b4d-a7d1-31d7487b8584" providerId="ADAL" clId="{2C0F04E9-FE7E-4318-9519-12CA4FA6CE01}" dt="2023-12-13T11:53:13.838" v="244"/>
          <ac:picMkLst>
            <pc:docMk/>
            <pc:sldMk cId="625473896" sldId="369"/>
            <ac:picMk id="3" creationId="{18ACABCA-16B2-C1F0-42E4-5B54789EF7A7}"/>
          </ac:picMkLst>
        </pc:picChg>
        <pc:picChg chg="mod">
          <ac:chgData name="Morgane BORDIER" userId="892eba21-ad7c-4b4d-a7d1-31d7487b8584" providerId="ADAL" clId="{2C0F04E9-FE7E-4318-9519-12CA4FA6CE01}" dt="2023-12-13T11:53:13.838" v="244"/>
          <ac:picMkLst>
            <pc:docMk/>
            <pc:sldMk cId="625473896" sldId="369"/>
            <ac:picMk id="5" creationId="{D2674E06-799F-FF03-5B7A-F0179C5546BC}"/>
          </ac:picMkLst>
        </pc:picChg>
        <pc:picChg chg="mod">
          <ac:chgData name="Morgane BORDIER" userId="892eba21-ad7c-4b4d-a7d1-31d7487b8584" providerId="ADAL" clId="{2C0F04E9-FE7E-4318-9519-12CA4FA6CE01}" dt="2023-12-13T11:53:13.838" v="244"/>
          <ac:picMkLst>
            <pc:docMk/>
            <pc:sldMk cId="625473896" sldId="369"/>
            <ac:picMk id="6" creationId="{BEBA9967-E4F5-A53E-883F-129F8D479BDE}"/>
          </ac:picMkLst>
        </pc:picChg>
        <pc:picChg chg="mod">
          <ac:chgData name="Morgane BORDIER" userId="892eba21-ad7c-4b4d-a7d1-31d7487b8584" providerId="ADAL" clId="{2C0F04E9-FE7E-4318-9519-12CA4FA6CE01}" dt="2023-12-13T11:53:13.838" v="244"/>
          <ac:picMkLst>
            <pc:docMk/>
            <pc:sldMk cId="625473896" sldId="369"/>
            <ac:picMk id="8" creationId="{26637968-4050-5BE7-1AEB-662A3570DE58}"/>
          </ac:picMkLst>
        </pc:picChg>
      </pc:sldChg>
    </pc:docChg>
  </pc:docChgLst>
  <pc:docChgLst>
    <pc:chgData name="Morgane BORDIER" userId="892eba21-ad7c-4b4d-a7d1-31d7487b8584" providerId="ADAL" clId="{8E94EF91-8D44-420D-93AE-707113B640FE}"/>
    <pc:docChg chg="undo custSel addSld delSld modSld sldOrd">
      <pc:chgData name="Morgane BORDIER" userId="892eba21-ad7c-4b4d-a7d1-31d7487b8584" providerId="ADAL" clId="{8E94EF91-8D44-420D-93AE-707113B640FE}" dt="2023-08-07T12:11:00.818" v="680" actId="1076"/>
      <pc:docMkLst>
        <pc:docMk/>
      </pc:docMkLst>
      <pc:sldChg chg="delSp modSp mod">
        <pc:chgData name="Morgane BORDIER" userId="892eba21-ad7c-4b4d-a7d1-31d7487b8584" providerId="ADAL" clId="{8E94EF91-8D44-420D-93AE-707113B640FE}" dt="2023-08-07T11:23:04.621" v="80" actId="14100"/>
        <pc:sldMkLst>
          <pc:docMk/>
          <pc:sldMk cId="0" sldId="263"/>
        </pc:sldMkLst>
        <pc:spChg chg="del mod">
          <ac:chgData name="Morgane BORDIER" userId="892eba21-ad7c-4b4d-a7d1-31d7487b8584" providerId="ADAL" clId="{8E94EF91-8D44-420D-93AE-707113B640FE}" dt="2023-08-07T11:19:45.243" v="5" actId="478"/>
          <ac:spMkLst>
            <pc:docMk/>
            <pc:sldMk cId="0" sldId="263"/>
            <ac:spMk id="17" creationId="{00000000-0000-0000-0000-000000000000}"/>
          </ac:spMkLst>
        </pc:spChg>
        <pc:spChg chg="del">
          <ac:chgData name="Morgane BORDIER" userId="892eba21-ad7c-4b4d-a7d1-31d7487b8584" providerId="ADAL" clId="{8E94EF91-8D44-420D-93AE-707113B640FE}" dt="2023-08-07T11:19:52.531" v="11" actId="478"/>
          <ac:spMkLst>
            <pc:docMk/>
            <pc:sldMk cId="0" sldId="263"/>
            <ac:spMk id="18" creationId="{00000000-0000-0000-0000-000000000000}"/>
          </ac:spMkLst>
        </pc:spChg>
        <pc:spChg chg="del mod">
          <ac:chgData name="Morgane BORDIER" userId="892eba21-ad7c-4b4d-a7d1-31d7487b8584" providerId="ADAL" clId="{8E94EF91-8D44-420D-93AE-707113B640FE}" dt="2023-08-07T11:20:19.221" v="33" actId="478"/>
          <ac:spMkLst>
            <pc:docMk/>
            <pc:sldMk cId="0" sldId="263"/>
            <ac:spMk id="25" creationId="{00000000-0000-0000-0000-000000000000}"/>
          </ac:spMkLst>
        </pc:spChg>
        <pc:spChg chg="del">
          <ac:chgData name="Morgane BORDIER" userId="892eba21-ad7c-4b4d-a7d1-31d7487b8584" providerId="ADAL" clId="{8E94EF91-8D44-420D-93AE-707113B640FE}" dt="2023-08-07T11:20:38.344" v="50" actId="478"/>
          <ac:spMkLst>
            <pc:docMk/>
            <pc:sldMk cId="0" sldId="263"/>
            <ac:spMk id="26" creationId="{00000000-0000-0000-0000-000000000000}"/>
          </ac:spMkLst>
        </pc:spChg>
        <pc:spChg chg="del">
          <ac:chgData name="Morgane BORDIER" userId="892eba21-ad7c-4b4d-a7d1-31d7487b8584" providerId="ADAL" clId="{8E94EF91-8D44-420D-93AE-707113B640FE}" dt="2023-08-07T11:20:37.559" v="49" actId="478"/>
          <ac:spMkLst>
            <pc:docMk/>
            <pc:sldMk cId="0" sldId="263"/>
            <ac:spMk id="27" creationId="{00000000-0000-0000-0000-000000000000}"/>
          </ac:spMkLst>
        </pc:spChg>
        <pc:spChg chg="mod">
          <ac:chgData name="Morgane BORDIER" userId="892eba21-ad7c-4b4d-a7d1-31d7487b8584" providerId="ADAL" clId="{8E94EF91-8D44-420D-93AE-707113B640FE}" dt="2023-08-07T11:23:04.621" v="80" actId="14100"/>
          <ac:spMkLst>
            <pc:docMk/>
            <pc:sldMk cId="0" sldId="263"/>
            <ac:spMk id="35" creationId="{00000000-0000-0000-0000-000000000000}"/>
          </ac:spMkLst>
        </pc:spChg>
        <pc:spChg chg="mod">
          <ac:chgData name="Morgane BORDIER" userId="892eba21-ad7c-4b4d-a7d1-31d7487b8584" providerId="ADAL" clId="{8E94EF91-8D44-420D-93AE-707113B640FE}" dt="2023-08-07T11:23:00.345" v="79" actId="1076"/>
          <ac:spMkLst>
            <pc:docMk/>
            <pc:sldMk cId="0" sldId="263"/>
            <ac:spMk id="36" creationId="{00000000-0000-0000-0000-000000000000}"/>
          </ac:spMkLst>
        </pc:spChg>
        <pc:spChg chg="del">
          <ac:chgData name="Morgane BORDIER" userId="892eba21-ad7c-4b4d-a7d1-31d7487b8584" providerId="ADAL" clId="{8E94EF91-8D44-420D-93AE-707113B640FE}" dt="2023-08-07T11:19:47.975" v="6" actId="478"/>
          <ac:spMkLst>
            <pc:docMk/>
            <pc:sldMk cId="0" sldId="263"/>
            <ac:spMk id="40" creationId="{00000000-0000-0000-0000-000000000000}"/>
          </ac:spMkLst>
        </pc:spChg>
        <pc:spChg chg="del mod">
          <ac:chgData name="Morgane BORDIER" userId="892eba21-ad7c-4b4d-a7d1-31d7487b8584" providerId="ADAL" clId="{8E94EF91-8D44-420D-93AE-707113B640FE}" dt="2023-08-07T11:19:50.419" v="9" actId="478"/>
          <ac:spMkLst>
            <pc:docMk/>
            <pc:sldMk cId="0" sldId="263"/>
            <ac:spMk id="42" creationId="{00000000-0000-0000-0000-000000000000}"/>
          </ac:spMkLst>
        </pc:spChg>
        <pc:spChg chg="del">
          <ac:chgData name="Morgane BORDIER" userId="892eba21-ad7c-4b4d-a7d1-31d7487b8584" providerId="ADAL" clId="{8E94EF91-8D44-420D-93AE-707113B640FE}" dt="2023-08-07T11:20:24.180" v="35" actId="478"/>
          <ac:spMkLst>
            <pc:docMk/>
            <pc:sldMk cId="0" sldId="263"/>
            <ac:spMk id="44" creationId="{00000000-0000-0000-0000-000000000000}"/>
          </ac:spMkLst>
        </pc:spChg>
        <pc:spChg chg="del mod">
          <ac:chgData name="Morgane BORDIER" userId="892eba21-ad7c-4b4d-a7d1-31d7487b8584" providerId="ADAL" clId="{8E94EF91-8D44-420D-93AE-707113B640FE}" dt="2023-08-07T11:20:31.207" v="42" actId="478"/>
          <ac:spMkLst>
            <pc:docMk/>
            <pc:sldMk cId="0" sldId="263"/>
            <ac:spMk id="49" creationId="{00000000-0000-0000-0000-000000000000}"/>
          </ac:spMkLst>
        </pc:spChg>
        <pc:spChg chg="del">
          <ac:chgData name="Morgane BORDIER" userId="892eba21-ad7c-4b4d-a7d1-31d7487b8584" providerId="ADAL" clId="{8E94EF91-8D44-420D-93AE-707113B640FE}" dt="2023-08-07T11:20:28.730" v="39" actId="478"/>
          <ac:spMkLst>
            <pc:docMk/>
            <pc:sldMk cId="0" sldId="263"/>
            <ac:spMk id="54" creationId="{00000000-0000-0000-0000-000000000000}"/>
          </ac:spMkLst>
        </pc:spChg>
        <pc:spChg chg="del mod">
          <ac:chgData name="Morgane BORDIER" userId="892eba21-ad7c-4b4d-a7d1-31d7487b8584" providerId="ADAL" clId="{8E94EF91-8D44-420D-93AE-707113B640FE}" dt="2023-08-07T11:19:54.900" v="13" actId="478"/>
          <ac:spMkLst>
            <pc:docMk/>
            <pc:sldMk cId="0" sldId="263"/>
            <ac:spMk id="59" creationId="{00000000-0000-0000-0000-000000000000}"/>
          </ac:spMkLst>
        </pc:spChg>
        <pc:spChg chg="del">
          <ac:chgData name="Morgane BORDIER" userId="892eba21-ad7c-4b4d-a7d1-31d7487b8584" providerId="ADAL" clId="{8E94EF91-8D44-420D-93AE-707113B640FE}" dt="2023-08-07T11:19:56.870" v="15" actId="478"/>
          <ac:spMkLst>
            <pc:docMk/>
            <pc:sldMk cId="0" sldId="263"/>
            <ac:spMk id="64" creationId="{00000000-0000-0000-0000-000000000000}"/>
          </ac:spMkLst>
        </pc:spChg>
        <pc:spChg chg="del">
          <ac:chgData name="Morgane BORDIER" userId="892eba21-ad7c-4b4d-a7d1-31d7487b8584" providerId="ADAL" clId="{8E94EF91-8D44-420D-93AE-707113B640FE}" dt="2023-08-07T11:19:57.669" v="16" actId="478"/>
          <ac:spMkLst>
            <pc:docMk/>
            <pc:sldMk cId="0" sldId="263"/>
            <ac:spMk id="65" creationId="{00000000-0000-0000-0000-000000000000}"/>
          </ac:spMkLst>
        </pc:spChg>
        <pc:spChg chg="del mod">
          <ac:chgData name="Morgane BORDIER" userId="892eba21-ad7c-4b4d-a7d1-31d7487b8584" providerId="ADAL" clId="{8E94EF91-8D44-420D-93AE-707113B640FE}" dt="2023-08-07T11:19:59.844" v="18" actId="478"/>
          <ac:spMkLst>
            <pc:docMk/>
            <pc:sldMk cId="0" sldId="263"/>
            <ac:spMk id="66" creationId="{00000000-0000-0000-0000-000000000000}"/>
          </ac:spMkLst>
        </pc:spChg>
        <pc:spChg chg="del mod">
          <ac:chgData name="Morgane BORDIER" userId="892eba21-ad7c-4b4d-a7d1-31d7487b8584" providerId="ADAL" clId="{8E94EF91-8D44-420D-93AE-707113B640FE}" dt="2023-08-07T11:20:08.052" v="21" actId="478"/>
          <ac:spMkLst>
            <pc:docMk/>
            <pc:sldMk cId="0" sldId="263"/>
            <ac:spMk id="72" creationId="{00000000-0000-0000-0000-000000000000}"/>
          </ac:spMkLst>
        </pc:spChg>
        <pc:spChg chg="del mod">
          <ac:chgData name="Morgane BORDIER" userId="892eba21-ad7c-4b4d-a7d1-31d7487b8584" providerId="ADAL" clId="{8E94EF91-8D44-420D-93AE-707113B640FE}" dt="2023-08-07T11:20:11.673" v="25" actId="478"/>
          <ac:spMkLst>
            <pc:docMk/>
            <pc:sldMk cId="0" sldId="263"/>
            <ac:spMk id="77" creationId="{00000000-0000-0000-0000-000000000000}"/>
          </ac:spMkLst>
        </pc:spChg>
        <pc:spChg chg="del mod">
          <ac:chgData name="Morgane BORDIER" userId="892eba21-ad7c-4b4d-a7d1-31d7487b8584" providerId="ADAL" clId="{8E94EF91-8D44-420D-93AE-707113B640FE}" dt="2023-08-07T11:20:14.950" v="29" actId="478"/>
          <ac:spMkLst>
            <pc:docMk/>
            <pc:sldMk cId="0" sldId="263"/>
            <ac:spMk id="82" creationId="{00000000-0000-0000-0000-000000000000}"/>
          </ac:spMkLst>
        </pc:spChg>
        <pc:spChg chg="del">
          <ac:chgData name="Morgane BORDIER" userId="892eba21-ad7c-4b4d-a7d1-31d7487b8584" providerId="ADAL" clId="{8E94EF91-8D44-420D-93AE-707113B640FE}" dt="2023-08-07T11:20:16.183" v="30" actId="478"/>
          <ac:spMkLst>
            <pc:docMk/>
            <pc:sldMk cId="0" sldId="263"/>
            <ac:spMk id="83" creationId="{00000000-0000-0000-0000-000000000000}"/>
          </ac:spMkLst>
        </pc:spChg>
        <pc:spChg chg="del">
          <ac:chgData name="Morgane BORDIER" userId="892eba21-ad7c-4b4d-a7d1-31d7487b8584" providerId="ADAL" clId="{8E94EF91-8D44-420D-93AE-707113B640FE}" dt="2023-08-07T11:20:34.983" v="46" actId="478"/>
          <ac:spMkLst>
            <pc:docMk/>
            <pc:sldMk cId="0" sldId="263"/>
            <ac:spMk id="87" creationId="{00000000-0000-0000-0000-000000000000}"/>
          </ac:spMkLst>
        </pc:spChg>
        <pc:spChg chg="del">
          <ac:chgData name="Morgane BORDIER" userId="892eba21-ad7c-4b4d-a7d1-31d7487b8584" providerId="ADAL" clId="{8E94EF91-8D44-420D-93AE-707113B640FE}" dt="2023-08-07T11:20:36.632" v="48" actId="478"/>
          <ac:spMkLst>
            <pc:docMk/>
            <pc:sldMk cId="0" sldId="263"/>
            <ac:spMk id="88" creationId="{00000000-0000-0000-0000-000000000000}"/>
          </ac:spMkLst>
        </pc:spChg>
        <pc:spChg chg="del mod">
          <ac:chgData name="Morgane BORDIER" userId="892eba21-ad7c-4b4d-a7d1-31d7487b8584" providerId="ADAL" clId="{8E94EF91-8D44-420D-93AE-707113B640FE}" dt="2023-08-07T11:20:34.358" v="45" actId="478"/>
          <ac:spMkLst>
            <pc:docMk/>
            <pc:sldMk cId="0" sldId="263"/>
            <ac:spMk id="93" creationId="{00000000-0000-0000-0000-000000000000}"/>
          </ac:spMkLst>
        </pc:spChg>
        <pc:grpChg chg="del">
          <ac:chgData name="Morgane BORDIER" userId="892eba21-ad7c-4b4d-a7d1-31d7487b8584" providerId="ADAL" clId="{8E94EF91-8D44-420D-93AE-707113B640FE}" dt="2023-08-07T11:19:43.243" v="3" actId="478"/>
          <ac:grpSpMkLst>
            <pc:docMk/>
            <pc:sldMk cId="0" sldId="263"/>
            <ac:grpSpMk id="6" creationId="{00000000-0000-0000-0000-000000000000}"/>
          </ac:grpSpMkLst>
        </pc:grpChg>
        <pc:grpChg chg="mod">
          <ac:chgData name="Morgane BORDIER" userId="892eba21-ad7c-4b4d-a7d1-31d7487b8584" providerId="ADAL" clId="{8E94EF91-8D44-420D-93AE-707113B640FE}" dt="2023-08-07T11:20:53.620" v="52" actId="14100"/>
          <ac:grpSpMkLst>
            <pc:docMk/>
            <pc:sldMk cId="0" sldId="263"/>
            <ac:grpSpMk id="12" creationId="{00000000-0000-0000-0000-000000000000}"/>
          </ac:grpSpMkLst>
        </pc:grpChg>
        <pc:grpChg chg="del">
          <ac:chgData name="Morgane BORDIER" userId="892eba21-ad7c-4b4d-a7d1-31d7487b8584" providerId="ADAL" clId="{8E94EF91-8D44-420D-93AE-707113B640FE}" dt="2023-08-07T11:20:20.135" v="34" actId="478"/>
          <ac:grpSpMkLst>
            <pc:docMk/>
            <pc:sldMk cId="0" sldId="263"/>
            <ac:grpSpMk id="20" creationId="{00000000-0000-0000-0000-000000000000}"/>
          </ac:grpSpMkLst>
        </pc:grpChg>
        <pc:grpChg chg="del">
          <ac:chgData name="Morgane BORDIER" userId="892eba21-ad7c-4b4d-a7d1-31d7487b8584" providerId="ADAL" clId="{8E94EF91-8D44-420D-93AE-707113B640FE}" dt="2023-08-07T11:19:48.546" v="7" actId="478"/>
          <ac:grpSpMkLst>
            <pc:docMk/>
            <pc:sldMk cId="0" sldId="263"/>
            <ac:grpSpMk id="37" creationId="{00000000-0000-0000-0000-000000000000}"/>
          </ac:grpSpMkLst>
        </pc:grpChg>
        <pc:grpChg chg="del">
          <ac:chgData name="Morgane BORDIER" userId="892eba21-ad7c-4b4d-a7d1-31d7487b8584" providerId="ADAL" clId="{8E94EF91-8D44-420D-93AE-707113B640FE}" dt="2023-08-07T11:20:29.429" v="40" actId="478"/>
          <ac:grpSpMkLst>
            <pc:docMk/>
            <pc:sldMk cId="0" sldId="263"/>
            <ac:grpSpMk id="45" creationId="{00000000-0000-0000-0000-000000000000}"/>
          </ac:grpSpMkLst>
        </pc:grpChg>
        <pc:grpChg chg="del">
          <ac:chgData name="Morgane BORDIER" userId="892eba21-ad7c-4b4d-a7d1-31d7487b8584" providerId="ADAL" clId="{8E94EF91-8D44-420D-93AE-707113B640FE}" dt="2023-08-07T11:20:27.846" v="38" actId="478"/>
          <ac:grpSpMkLst>
            <pc:docMk/>
            <pc:sldMk cId="0" sldId="263"/>
            <ac:grpSpMk id="50" creationId="{00000000-0000-0000-0000-000000000000}"/>
          </ac:grpSpMkLst>
        </pc:grpChg>
        <pc:grpChg chg="del">
          <ac:chgData name="Morgane BORDIER" userId="892eba21-ad7c-4b4d-a7d1-31d7487b8584" providerId="ADAL" clId="{8E94EF91-8D44-420D-93AE-707113B640FE}" dt="2023-08-07T11:19:51.271" v="10" actId="478"/>
          <ac:grpSpMkLst>
            <pc:docMk/>
            <pc:sldMk cId="0" sldId="263"/>
            <ac:grpSpMk id="55" creationId="{00000000-0000-0000-0000-000000000000}"/>
          </ac:grpSpMkLst>
        </pc:grpChg>
        <pc:grpChg chg="del">
          <ac:chgData name="Morgane BORDIER" userId="892eba21-ad7c-4b4d-a7d1-31d7487b8584" providerId="ADAL" clId="{8E94EF91-8D44-420D-93AE-707113B640FE}" dt="2023-08-07T11:19:55.832" v="14" actId="478"/>
          <ac:grpSpMkLst>
            <pc:docMk/>
            <pc:sldMk cId="0" sldId="263"/>
            <ac:grpSpMk id="60" creationId="{00000000-0000-0000-0000-000000000000}"/>
          </ac:grpSpMkLst>
        </pc:grpChg>
        <pc:grpChg chg="del">
          <ac:chgData name="Morgane BORDIER" userId="892eba21-ad7c-4b4d-a7d1-31d7487b8584" providerId="ADAL" clId="{8E94EF91-8D44-420D-93AE-707113B640FE}" dt="2023-08-07T11:20:01.367" v="19" actId="478"/>
          <ac:grpSpMkLst>
            <pc:docMk/>
            <pc:sldMk cId="0" sldId="263"/>
            <ac:grpSpMk id="67" creationId="{00000000-0000-0000-0000-000000000000}"/>
          </ac:grpSpMkLst>
        </pc:grpChg>
        <pc:grpChg chg="del">
          <ac:chgData name="Morgane BORDIER" userId="892eba21-ad7c-4b4d-a7d1-31d7487b8584" providerId="ADAL" clId="{8E94EF91-8D44-420D-93AE-707113B640FE}" dt="2023-08-07T11:20:08.809" v="22" actId="478"/>
          <ac:grpSpMkLst>
            <pc:docMk/>
            <pc:sldMk cId="0" sldId="263"/>
            <ac:grpSpMk id="73" creationId="{00000000-0000-0000-0000-000000000000}"/>
          </ac:grpSpMkLst>
        </pc:grpChg>
        <pc:grpChg chg="del">
          <ac:chgData name="Morgane BORDIER" userId="892eba21-ad7c-4b4d-a7d1-31d7487b8584" providerId="ADAL" clId="{8E94EF91-8D44-420D-93AE-707113B640FE}" dt="2023-08-07T11:20:12.499" v="26" actId="478"/>
          <ac:grpSpMkLst>
            <pc:docMk/>
            <pc:sldMk cId="0" sldId="263"/>
            <ac:grpSpMk id="78" creationId="{00000000-0000-0000-0000-000000000000}"/>
          </ac:grpSpMkLst>
        </pc:grpChg>
        <pc:grpChg chg="del">
          <ac:chgData name="Morgane BORDIER" userId="892eba21-ad7c-4b4d-a7d1-31d7487b8584" providerId="ADAL" clId="{8E94EF91-8D44-420D-93AE-707113B640FE}" dt="2023-08-07T11:20:35.863" v="47" actId="478"/>
          <ac:grpSpMkLst>
            <pc:docMk/>
            <pc:sldMk cId="0" sldId="263"/>
            <ac:grpSpMk id="84" creationId="{00000000-0000-0000-0000-000000000000}"/>
          </ac:grpSpMkLst>
        </pc:grpChg>
        <pc:grpChg chg="del">
          <ac:chgData name="Morgane BORDIER" userId="892eba21-ad7c-4b4d-a7d1-31d7487b8584" providerId="ADAL" clId="{8E94EF91-8D44-420D-93AE-707113B640FE}" dt="2023-08-07T11:20:31.926" v="43" actId="478"/>
          <ac:grpSpMkLst>
            <pc:docMk/>
            <pc:sldMk cId="0" sldId="263"/>
            <ac:grpSpMk id="89" creationId="{00000000-0000-0000-0000-000000000000}"/>
          </ac:grpSpMkLst>
        </pc:grpChg>
        <pc:picChg chg="del">
          <ac:chgData name="Morgane BORDIER" userId="892eba21-ad7c-4b4d-a7d1-31d7487b8584" providerId="ADAL" clId="{8E94EF91-8D44-420D-93AE-707113B640FE}" dt="2023-08-07T11:20:26.213" v="36" actId="478"/>
          <ac:picMkLst>
            <pc:docMk/>
            <pc:sldMk cId="0" sldId="263"/>
            <ac:picMk id="41" creationId="{00000000-0000-0000-0000-000000000000}"/>
          </ac:picMkLst>
        </pc:picChg>
        <pc:picChg chg="del">
          <ac:chgData name="Morgane BORDIER" userId="892eba21-ad7c-4b4d-a7d1-31d7487b8584" providerId="ADAL" clId="{8E94EF91-8D44-420D-93AE-707113B640FE}" dt="2023-08-07T11:20:27.033" v="37" actId="478"/>
          <ac:picMkLst>
            <pc:docMk/>
            <pc:sldMk cId="0" sldId="263"/>
            <ac:picMk id="43" creationId="{00000000-0000-0000-0000-000000000000}"/>
          </ac:picMkLst>
        </pc:picChg>
        <pc:picChg chg="del">
          <ac:chgData name="Morgane BORDIER" userId="892eba21-ad7c-4b4d-a7d1-31d7487b8584" providerId="ADAL" clId="{8E94EF91-8D44-420D-93AE-707113B640FE}" dt="2023-08-07T11:20:10.536" v="24" actId="478"/>
          <ac:picMkLst>
            <pc:docMk/>
            <pc:sldMk cId="0" sldId="263"/>
            <ac:picMk id="71" creationId="{00000000-0000-0000-0000-000000000000}"/>
          </ac:picMkLst>
        </pc:picChg>
        <pc:picChg chg="del">
          <ac:chgData name="Morgane BORDIER" userId="892eba21-ad7c-4b4d-a7d1-31d7487b8584" providerId="ADAL" clId="{8E94EF91-8D44-420D-93AE-707113B640FE}" dt="2023-08-07T11:20:13.155" v="27" actId="478"/>
          <ac:picMkLst>
            <pc:docMk/>
            <pc:sldMk cId="0" sldId="263"/>
            <ac:picMk id="76" creationId="{00000000-0000-0000-0000-000000000000}"/>
          </ac:picMkLst>
        </pc:picChg>
        <pc:picChg chg="del">
          <ac:chgData name="Morgane BORDIER" userId="892eba21-ad7c-4b4d-a7d1-31d7487b8584" providerId="ADAL" clId="{8E94EF91-8D44-420D-93AE-707113B640FE}" dt="2023-08-07T11:20:17.080" v="31" actId="478"/>
          <ac:picMkLst>
            <pc:docMk/>
            <pc:sldMk cId="0" sldId="263"/>
            <ac:picMk id="81" creationId="{00000000-0000-0000-0000-000000000000}"/>
          </ac:picMkLst>
        </pc:picChg>
      </pc:sldChg>
      <pc:sldChg chg="addSp delSp modSp add mod">
        <pc:chgData name="Morgane BORDIER" userId="892eba21-ad7c-4b4d-a7d1-31d7487b8584" providerId="ADAL" clId="{8E94EF91-8D44-420D-93AE-707113B640FE}" dt="2023-08-07T12:00:39.705" v="641" actId="1076"/>
        <pc:sldMkLst>
          <pc:docMk/>
          <pc:sldMk cId="0" sldId="264"/>
        </pc:sldMkLst>
        <pc:spChg chg="mod">
          <ac:chgData name="Morgane BORDIER" userId="892eba21-ad7c-4b4d-a7d1-31d7487b8584" providerId="ADAL" clId="{8E94EF91-8D44-420D-93AE-707113B640FE}" dt="2023-08-07T11:54:22.461" v="553" actId="1076"/>
          <ac:spMkLst>
            <pc:docMk/>
            <pc:sldMk cId="0" sldId="264"/>
            <ac:spMk id="9" creationId="{00000000-0000-0000-0000-000000000000}"/>
          </ac:spMkLst>
        </pc:spChg>
        <pc:spChg chg="mod">
          <ac:chgData name="Morgane BORDIER" userId="892eba21-ad7c-4b4d-a7d1-31d7487b8584" providerId="ADAL" clId="{8E94EF91-8D44-420D-93AE-707113B640FE}" dt="2023-08-07T11:36:11.373" v="291" actId="1076"/>
          <ac:spMkLst>
            <pc:docMk/>
            <pc:sldMk cId="0" sldId="264"/>
            <ac:spMk id="17" creationId="{00000000-0000-0000-0000-000000000000}"/>
          </ac:spMkLst>
        </pc:spChg>
        <pc:spChg chg="del">
          <ac:chgData name="Morgane BORDIER" userId="892eba21-ad7c-4b4d-a7d1-31d7487b8584" providerId="ADAL" clId="{8E94EF91-8D44-420D-93AE-707113B640FE}" dt="2023-08-07T11:28:04.340" v="212" actId="478"/>
          <ac:spMkLst>
            <pc:docMk/>
            <pc:sldMk cId="0" sldId="264"/>
            <ac:spMk id="20" creationId="{00000000-0000-0000-0000-000000000000}"/>
          </ac:spMkLst>
        </pc:spChg>
        <pc:spChg chg="del mod">
          <ac:chgData name="Morgane BORDIER" userId="892eba21-ad7c-4b4d-a7d1-31d7487b8584" providerId="ADAL" clId="{8E94EF91-8D44-420D-93AE-707113B640FE}" dt="2023-08-07T11:28:01.781" v="211" actId="478"/>
          <ac:spMkLst>
            <pc:docMk/>
            <pc:sldMk cId="0" sldId="264"/>
            <ac:spMk id="21" creationId="{00000000-0000-0000-0000-000000000000}"/>
          </ac:spMkLst>
        </pc:spChg>
        <pc:spChg chg="mod">
          <ac:chgData name="Morgane BORDIER" userId="892eba21-ad7c-4b4d-a7d1-31d7487b8584" providerId="ADAL" clId="{8E94EF91-8D44-420D-93AE-707113B640FE}" dt="2023-08-07T11:55:58.928" v="571" actId="1076"/>
          <ac:spMkLst>
            <pc:docMk/>
            <pc:sldMk cId="0" sldId="264"/>
            <ac:spMk id="22" creationId="{00000000-0000-0000-0000-000000000000}"/>
          </ac:spMkLst>
        </pc:spChg>
        <pc:spChg chg="mod">
          <ac:chgData name="Morgane BORDIER" userId="892eba21-ad7c-4b4d-a7d1-31d7487b8584" providerId="ADAL" clId="{8E94EF91-8D44-420D-93AE-707113B640FE}" dt="2023-08-07T11:58:19.752" v="590" actId="20577"/>
          <ac:spMkLst>
            <pc:docMk/>
            <pc:sldMk cId="0" sldId="264"/>
            <ac:spMk id="26" creationId="{00000000-0000-0000-0000-000000000000}"/>
          </ac:spMkLst>
        </pc:spChg>
        <pc:spChg chg="mod">
          <ac:chgData name="Morgane BORDIER" userId="892eba21-ad7c-4b4d-a7d1-31d7487b8584" providerId="ADAL" clId="{8E94EF91-8D44-420D-93AE-707113B640FE}" dt="2023-08-07T11:54:35.271" v="555" actId="1076"/>
          <ac:spMkLst>
            <pc:docMk/>
            <pc:sldMk cId="0" sldId="264"/>
            <ac:spMk id="30" creationId="{00000000-0000-0000-0000-000000000000}"/>
          </ac:spMkLst>
        </pc:spChg>
        <pc:spChg chg="mod">
          <ac:chgData name="Morgane BORDIER" userId="892eba21-ad7c-4b4d-a7d1-31d7487b8584" providerId="ADAL" clId="{8E94EF91-8D44-420D-93AE-707113B640FE}" dt="2023-08-07T11:55:01.088" v="559" actId="1076"/>
          <ac:spMkLst>
            <pc:docMk/>
            <pc:sldMk cId="0" sldId="264"/>
            <ac:spMk id="35" creationId="{00000000-0000-0000-0000-000000000000}"/>
          </ac:spMkLst>
        </pc:spChg>
        <pc:spChg chg="mod">
          <ac:chgData name="Morgane BORDIER" userId="892eba21-ad7c-4b4d-a7d1-31d7487b8584" providerId="ADAL" clId="{8E94EF91-8D44-420D-93AE-707113B640FE}" dt="2023-08-07T11:55:45.429" v="569" actId="1076"/>
          <ac:spMkLst>
            <pc:docMk/>
            <pc:sldMk cId="0" sldId="264"/>
            <ac:spMk id="39" creationId="{00000000-0000-0000-0000-000000000000}"/>
          </ac:spMkLst>
        </pc:spChg>
        <pc:spChg chg="mod">
          <ac:chgData name="Morgane BORDIER" userId="892eba21-ad7c-4b4d-a7d1-31d7487b8584" providerId="ADAL" clId="{8E94EF91-8D44-420D-93AE-707113B640FE}" dt="2023-08-07T11:55:53.136" v="570" actId="1076"/>
          <ac:spMkLst>
            <pc:docMk/>
            <pc:sldMk cId="0" sldId="264"/>
            <ac:spMk id="40" creationId="{00000000-0000-0000-0000-000000000000}"/>
          </ac:spMkLst>
        </pc:spChg>
        <pc:spChg chg="mod">
          <ac:chgData name="Morgane BORDIER" userId="892eba21-ad7c-4b4d-a7d1-31d7487b8584" providerId="ADAL" clId="{8E94EF91-8D44-420D-93AE-707113B640FE}" dt="2023-08-07T11:37:00.885" v="301" actId="1076"/>
          <ac:spMkLst>
            <pc:docMk/>
            <pc:sldMk cId="0" sldId="264"/>
            <ac:spMk id="41" creationId="{00000000-0000-0000-0000-000000000000}"/>
          </ac:spMkLst>
        </pc:spChg>
        <pc:spChg chg="mod">
          <ac:chgData name="Morgane BORDIER" userId="892eba21-ad7c-4b4d-a7d1-31d7487b8584" providerId="ADAL" clId="{8E94EF91-8D44-420D-93AE-707113B640FE}" dt="2023-08-07T11:36:55.830" v="300" actId="1076"/>
          <ac:spMkLst>
            <pc:docMk/>
            <pc:sldMk cId="0" sldId="264"/>
            <ac:spMk id="42" creationId="{00000000-0000-0000-0000-000000000000}"/>
          </ac:spMkLst>
        </pc:spChg>
        <pc:spChg chg="mod">
          <ac:chgData name="Morgane BORDIER" userId="892eba21-ad7c-4b4d-a7d1-31d7487b8584" providerId="ADAL" clId="{8E94EF91-8D44-420D-93AE-707113B640FE}" dt="2023-08-07T11:33:05.500" v="251" actId="1076"/>
          <ac:spMkLst>
            <pc:docMk/>
            <pc:sldMk cId="0" sldId="264"/>
            <ac:spMk id="47" creationId="{00000000-0000-0000-0000-000000000000}"/>
          </ac:spMkLst>
        </pc:spChg>
        <pc:spChg chg="mod">
          <ac:chgData name="Morgane BORDIER" userId="892eba21-ad7c-4b4d-a7d1-31d7487b8584" providerId="ADAL" clId="{8E94EF91-8D44-420D-93AE-707113B640FE}" dt="2023-08-07T11:36:50.596" v="299" actId="1076"/>
          <ac:spMkLst>
            <pc:docMk/>
            <pc:sldMk cId="0" sldId="264"/>
            <ac:spMk id="48" creationId="{00000000-0000-0000-0000-000000000000}"/>
          </ac:spMkLst>
        </pc:spChg>
        <pc:spChg chg="del">
          <ac:chgData name="Morgane BORDIER" userId="892eba21-ad7c-4b4d-a7d1-31d7487b8584" providerId="ADAL" clId="{8E94EF91-8D44-420D-93AE-707113B640FE}" dt="2023-08-07T11:30:37.048" v="226" actId="478"/>
          <ac:spMkLst>
            <pc:docMk/>
            <pc:sldMk cId="0" sldId="264"/>
            <ac:spMk id="52" creationId="{00000000-0000-0000-0000-000000000000}"/>
          </ac:spMkLst>
        </pc:spChg>
        <pc:spChg chg="del mod">
          <ac:chgData name="Morgane BORDIER" userId="892eba21-ad7c-4b4d-a7d1-31d7487b8584" providerId="ADAL" clId="{8E94EF91-8D44-420D-93AE-707113B640FE}" dt="2023-08-07T11:30:31.736" v="224" actId="478"/>
          <ac:spMkLst>
            <pc:docMk/>
            <pc:sldMk cId="0" sldId="264"/>
            <ac:spMk id="53" creationId="{00000000-0000-0000-0000-000000000000}"/>
          </ac:spMkLst>
        </pc:spChg>
        <pc:spChg chg="mod">
          <ac:chgData name="Morgane BORDIER" userId="892eba21-ad7c-4b4d-a7d1-31d7487b8584" providerId="ADAL" clId="{8E94EF91-8D44-420D-93AE-707113B640FE}" dt="2023-08-07T11:36:01.101" v="290" actId="1076"/>
          <ac:spMkLst>
            <pc:docMk/>
            <pc:sldMk cId="0" sldId="264"/>
            <ac:spMk id="57" creationId="{00000000-0000-0000-0000-000000000000}"/>
          </ac:spMkLst>
        </pc:spChg>
        <pc:spChg chg="mod">
          <ac:chgData name="Morgane BORDIER" userId="892eba21-ad7c-4b4d-a7d1-31d7487b8584" providerId="ADAL" clId="{8E94EF91-8D44-420D-93AE-707113B640FE}" dt="2023-08-07T11:35:26.347" v="281" actId="14100"/>
          <ac:spMkLst>
            <pc:docMk/>
            <pc:sldMk cId="0" sldId="264"/>
            <ac:spMk id="63" creationId="{00000000-0000-0000-0000-000000000000}"/>
          </ac:spMkLst>
        </pc:spChg>
        <pc:spChg chg="mod">
          <ac:chgData name="Morgane BORDIER" userId="892eba21-ad7c-4b4d-a7d1-31d7487b8584" providerId="ADAL" clId="{8E94EF91-8D44-420D-93AE-707113B640FE}" dt="2023-08-07T11:36:17.101" v="293" actId="1076"/>
          <ac:spMkLst>
            <pc:docMk/>
            <pc:sldMk cId="0" sldId="264"/>
            <ac:spMk id="69" creationId="{00000000-0000-0000-0000-000000000000}"/>
          </ac:spMkLst>
        </pc:spChg>
        <pc:spChg chg="mod">
          <ac:chgData name="Morgane BORDIER" userId="892eba21-ad7c-4b4d-a7d1-31d7487b8584" providerId="ADAL" clId="{8E94EF91-8D44-420D-93AE-707113B640FE}" dt="2023-08-07T11:36:19.326" v="294" actId="1076"/>
          <ac:spMkLst>
            <pc:docMk/>
            <pc:sldMk cId="0" sldId="264"/>
            <ac:spMk id="70" creationId="{00000000-0000-0000-0000-000000000000}"/>
          </ac:spMkLst>
        </pc:spChg>
        <pc:spChg chg="mod">
          <ac:chgData name="Morgane BORDIER" userId="892eba21-ad7c-4b4d-a7d1-31d7487b8584" providerId="ADAL" clId="{8E94EF91-8D44-420D-93AE-707113B640FE}" dt="2023-08-07T11:36:30.833" v="296" actId="33524"/>
          <ac:spMkLst>
            <pc:docMk/>
            <pc:sldMk cId="0" sldId="264"/>
            <ac:spMk id="71" creationId="{00000000-0000-0000-0000-000000000000}"/>
          </ac:spMkLst>
        </pc:spChg>
        <pc:spChg chg="del mod">
          <ac:chgData name="Morgane BORDIER" userId="892eba21-ad7c-4b4d-a7d1-31d7487b8584" providerId="ADAL" clId="{8E94EF91-8D44-420D-93AE-707113B640FE}" dt="2023-08-07T11:38:37.956" v="358" actId="478"/>
          <ac:spMkLst>
            <pc:docMk/>
            <pc:sldMk cId="0" sldId="264"/>
            <ac:spMk id="80" creationId="{00000000-0000-0000-0000-000000000000}"/>
          </ac:spMkLst>
        </pc:spChg>
        <pc:spChg chg="mod">
          <ac:chgData name="Morgane BORDIER" userId="892eba21-ad7c-4b4d-a7d1-31d7487b8584" providerId="ADAL" clId="{8E94EF91-8D44-420D-93AE-707113B640FE}" dt="2023-08-07T11:55:13.216" v="561" actId="1076"/>
          <ac:spMkLst>
            <pc:docMk/>
            <pc:sldMk cId="0" sldId="264"/>
            <ac:spMk id="105" creationId="{00000000-0000-0000-0000-000000000000}"/>
          </ac:spMkLst>
        </pc:spChg>
        <pc:spChg chg="del mod">
          <ac:chgData name="Morgane BORDIER" userId="892eba21-ad7c-4b4d-a7d1-31d7487b8584" providerId="ADAL" clId="{8E94EF91-8D44-420D-93AE-707113B640FE}" dt="2023-08-07T11:53:53.868" v="547" actId="478"/>
          <ac:spMkLst>
            <pc:docMk/>
            <pc:sldMk cId="0" sldId="264"/>
            <ac:spMk id="109" creationId="{00000000-0000-0000-0000-000000000000}"/>
          </ac:spMkLst>
        </pc:spChg>
        <pc:spChg chg="del">
          <ac:chgData name="Morgane BORDIER" userId="892eba21-ad7c-4b4d-a7d1-31d7487b8584" providerId="ADAL" clId="{8E94EF91-8D44-420D-93AE-707113B640FE}" dt="2023-08-07T11:54:17.082" v="551" actId="478"/>
          <ac:spMkLst>
            <pc:docMk/>
            <pc:sldMk cId="0" sldId="264"/>
            <ac:spMk id="113" creationId="{00000000-0000-0000-0000-000000000000}"/>
          </ac:spMkLst>
        </pc:spChg>
        <pc:spChg chg="add mod">
          <ac:chgData name="Morgane BORDIER" userId="892eba21-ad7c-4b4d-a7d1-31d7487b8584" providerId="ADAL" clId="{8E94EF91-8D44-420D-93AE-707113B640FE}" dt="2023-08-07T11:30:42.844" v="227" actId="1076"/>
          <ac:spMkLst>
            <pc:docMk/>
            <pc:sldMk cId="0" sldId="264"/>
            <ac:spMk id="114" creationId="{7E95C633-5A2B-3E80-5503-C6EA13AB8302}"/>
          </ac:spMkLst>
        </pc:spChg>
        <pc:spChg chg="add mod">
          <ac:chgData name="Morgane BORDIER" userId="892eba21-ad7c-4b4d-a7d1-31d7487b8584" providerId="ADAL" clId="{8E94EF91-8D44-420D-93AE-707113B640FE}" dt="2023-08-07T12:00:06.426" v="636" actId="20577"/>
          <ac:spMkLst>
            <pc:docMk/>
            <pc:sldMk cId="0" sldId="264"/>
            <ac:spMk id="115" creationId="{7ACE4E68-06D3-6E25-DF49-43F737EE4D92}"/>
          </ac:spMkLst>
        </pc:spChg>
        <pc:spChg chg="add mod">
          <ac:chgData name="Morgane BORDIER" userId="892eba21-ad7c-4b4d-a7d1-31d7487b8584" providerId="ADAL" clId="{8E94EF91-8D44-420D-93AE-707113B640FE}" dt="2023-08-07T12:00:13.608" v="637" actId="1076"/>
          <ac:spMkLst>
            <pc:docMk/>
            <pc:sldMk cId="0" sldId="264"/>
            <ac:spMk id="116" creationId="{98FB3D8B-8758-7628-B687-1CA0357CC3C5}"/>
          </ac:spMkLst>
        </pc:spChg>
        <pc:grpChg chg="del">
          <ac:chgData name="Morgane BORDIER" userId="892eba21-ad7c-4b4d-a7d1-31d7487b8584" providerId="ADAL" clId="{8E94EF91-8D44-420D-93AE-707113B640FE}" dt="2023-08-07T11:24:48.233" v="82" actId="478"/>
          <ac:grpSpMkLst>
            <pc:docMk/>
            <pc:sldMk cId="0" sldId="264"/>
            <ac:grpSpMk id="2" creationId="{00000000-0000-0000-0000-000000000000}"/>
          </ac:grpSpMkLst>
        </pc:grpChg>
        <pc:grpChg chg="del">
          <ac:chgData name="Morgane BORDIER" userId="892eba21-ad7c-4b4d-a7d1-31d7487b8584" providerId="ADAL" clId="{8E94EF91-8D44-420D-93AE-707113B640FE}" dt="2023-08-07T11:29:32.488" v="216" actId="478"/>
          <ac:grpSpMkLst>
            <pc:docMk/>
            <pc:sldMk cId="0" sldId="264"/>
            <ac:grpSpMk id="10" creationId="{00000000-0000-0000-0000-000000000000}"/>
          </ac:grpSpMkLst>
        </pc:grpChg>
        <pc:grpChg chg="mod">
          <ac:chgData name="Morgane BORDIER" userId="892eba21-ad7c-4b4d-a7d1-31d7487b8584" providerId="ADAL" clId="{8E94EF91-8D44-420D-93AE-707113B640FE}" dt="2023-08-07T11:54:40.345" v="556" actId="1076"/>
          <ac:grpSpMkLst>
            <pc:docMk/>
            <pc:sldMk cId="0" sldId="264"/>
            <ac:grpSpMk id="23" creationId="{00000000-0000-0000-0000-000000000000}"/>
          </ac:grpSpMkLst>
        </pc:grpChg>
        <pc:grpChg chg="mod">
          <ac:chgData name="Morgane BORDIER" userId="892eba21-ad7c-4b4d-a7d1-31d7487b8584" providerId="ADAL" clId="{8E94EF91-8D44-420D-93AE-707113B640FE}" dt="2023-08-07T11:54:30.024" v="554" actId="1076"/>
          <ac:grpSpMkLst>
            <pc:docMk/>
            <pc:sldMk cId="0" sldId="264"/>
            <ac:grpSpMk id="27" creationId="{00000000-0000-0000-0000-000000000000}"/>
          </ac:grpSpMkLst>
        </pc:grpChg>
        <pc:grpChg chg="mod">
          <ac:chgData name="Morgane BORDIER" userId="892eba21-ad7c-4b4d-a7d1-31d7487b8584" providerId="ADAL" clId="{8E94EF91-8D44-420D-93AE-707113B640FE}" dt="2023-08-07T11:54:53.224" v="558" actId="1076"/>
          <ac:grpSpMkLst>
            <pc:docMk/>
            <pc:sldMk cId="0" sldId="264"/>
            <ac:grpSpMk id="31" creationId="{00000000-0000-0000-0000-000000000000}"/>
          </ac:grpSpMkLst>
        </pc:grpChg>
        <pc:grpChg chg="mod">
          <ac:chgData name="Morgane BORDIER" userId="892eba21-ad7c-4b4d-a7d1-31d7487b8584" providerId="ADAL" clId="{8E94EF91-8D44-420D-93AE-707113B640FE}" dt="2023-08-07T11:55:40.105" v="567" actId="1076"/>
          <ac:grpSpMkLst>
            <pc:docMk/>
            <pc:sldMk cId="0" sldId="264"/>
            <ac:grpSpMk id="36" creationId="{00000000-0000-0000-0000-000000000000}"/>
          </ac:grpSpMkLst>
        </pc:grpChg>
        <pc:grpChg chg="mod">
          <ac:chgData name="Morgane BORDIER" userId="892eba21-ad7c-4b4d-a7d1-31d7487b8584" providerId="ADAL" clId="{8E94EF91-8D44-420D-93AE-707113B640FE}" dt="2023-08-07T11:36:47.605" v="298" actId="1076"/>
          <ac:grpSpMkLst>
            <pc:docMk/>
            <pc:sldMk cId="0" sldId="264"/>
            <ac:grpSpMk id="44" creationId="{00000000-0000-0000-0000-000000000000}"/>
          </ac:grpSpMkLst>
        </pc:grpChg>
        <pc:grpChg chg="del">
          <ac:chgData name="Morgane BORDIER" userId="892eba21-ad7c-4b4d-a7d1-31d7487b8584" providerId="ADAL" clId="{8E94EF91-8D44-420D-93AE-707113B640FE}" dt="2023-08-07T11:30:34.200" v="225" actId="478"/>
          <ac:grpSpMkLst>
            <pc:docMk/>
            <pc:sldMk cId="0" sldId="264"/>
            <ac:grpSpMk id="49" creationId="{00000000-0000-0000-0000-000000000000}"/>
          </ac:grpSpMkLst>
        </pc:grpChg>
        <pc:grpChg chg="mod">
          <ac:chgData name="Morgane BORDIER" userId="892eba21-ad7c-4b4d-a7d1-31d7487b8584" providerId="ADAL" clId="{8E94EF91-8D44-420D-93AE-707113B640FE}" dt="2023-08-07T11:35:55.589" v="289" actId="1076"/>
          <ac:grpSpMkLst>
            <pc:docMk/>
            <pc:sldMk cId="0" sldId="264"/>
            <ac:grpSpMk id="54" creationId="{00000000-0000-0000-0000-000000000000}"/>
          </ac:grpSpMkLst>
        </pc:grpChg>
        <pc:grpChg chg="mod">
          <ac:chgData name="Morgane BORDIER" userId="892eba21-ad7c-4b4d-a7d1-31d7487b8584" providerId="ADAL" clId="{8E94EF91-8D44-420D-93AE-707113B640FE}" dt="2023-08-07T11:36:43.174" v="297" actId="14100"/>
          <ac:grpSpMkLst>
            <pc:docMk/>
            <pc:sldMk cId="0" sldId="264"/>
            <ac:grpSpMk id="66" creationId="{00000000-0000-0000-0000-000000000000}"/>
          </ac:grpSpMkLst>
        </pc:grpChg>
        <pc:grpChg chg="mod">
          <ac:chgData name="Morgane BORDIER" userId="892eba21-ad7c-4b4d-a7d1-31d7487b8584" providerId="ADAL" clId="{8E94EF91-8D44-420D-93AE-707113B640FE}" dt="2023-08-07T11:55:06.313" v="560" actId="1076"/>
          <ac:grpSpMkLst>
            <pc:docMk/>
            <pc:sldMk cId="0" sldId="264"/>
            <ac:grpSpMk id="101" creationId="{00000000-0000-0000-0000-000000000000}"/>
          </ac:grpSpMkLst>
        </pc:grpChg>
        <pc:grpChg chg="del">
          <ac:chgData name="Morgane BORDIER" userId="892eba21-ad7c-4b4d-a7d1-31d7487b8584" providerId="ADAL" clId="{8E94EF91-8D44-420D-93AE-707113B640FE}" dt="2023-08-07T11:53:56.379" v="548" actId="478"/>
          <ac:grpSpMkLst>
            <pc:docMk/>
            <pc:sldMk cId="0" sldId="264"/>
            <ac:grpSpMk id="106" creationId="{00000000-0000-0000-0000-000000000000}"/>
          </ac:grpSpMkLst>
        </pc:grpChg>
        <pc:grpChg chg="del">
          <ac:chgData name="Morgane BORDIER" userId="892eba21-ad7c-4b4d-a7d1-31d7487b8584" providerId="ADAL" clId="{8E94EF91-8D44-420D-93AE-707113B640FE}" dt="2023-08-07T11:53:59.881" v="549" actId="478"/>
          <ac:grpSpMkLst>
            <pc:docMk/>
            <pc:sldMk cId="0" sldId="264"/>
            <ac:grpSpMk id="110" creationId="{00000000-0000-0000-0000-000000000000}"/>
          </ac:grpSpMkLst>
        </pc:grpChg>
        <pc:picChg chg="mod">
          <ac:chgData name="Morgane BORDIER" userId="892eba21-ad7c-4b4d-a7d1-31d7487b8584" providerId="ADAL" clId="{8E94EF91-8D44-420D-93AE-707113B640FE}" dt="2023-08-07T11:32:17.421" v="245" actId="1076"/>
          <ac:picMkLst>
            <pc:docMk/>
            <pc:sldMk cId="0" sldId="264"/>
            <ac:picMk id="43" creationId="{00000000-0000-0000-0000-000000000000}"/>
          </ac:picMkLst>
        </pc:picChg>
        <pc:picChg chg="mod">
          <ac:chgData name="Morgane BORDIER" userId="892eba21-ad7c-4b4d-a7d1-31d7487b8584" providerId="ADAL" clId="{8E94EF91-8D44-420D-93AE-707113B640FE}" dt="2023-08-07T11:35:05.581" v="277" actId="1076"/>
          <ac:picMkLst>
            <pc:docMk/>
            <pc:sldMk cId="0" sldId="264"/>
            <ac:picMk id="58" creationId="{00000000-0000-0000-0000-000000000000}"/>
          </ac:picMkLst>
        </pc:picChg>
        <pc:picChg chg="mod">
          <ac:chgData name="Morgane BORDIER" userId="892eba21-ad7c-4b4d-a7d1-31d7487b8584" providerId="ADAL" clId="{8E94EF91-8D44-420D-93AE-707113B640FE}" dt="2023-08-07T11:35:37.380" v="284" actId="1076"/>
          <ac:picMkLst>
            <pc:docMk/>
            <pc:sldMk cId="0" sldId="264"/>
            <ac:picMk id="59" creationId="{00000000-0000-0000-0000-000000000000}"/>
          </ac:picMkLst>
        </pc:picChg>
        <pc:picChg chg="mod">
          <ac:chgData name="Morgane BORDIER" userId="892eba21-ad7c-4b4d-a7d1-31d7487b8584" providerId="ADAL" clId="{8E94EF91-8D44-420D-93AE-707113B640FE}" dt="2023-08-07T11:34:46.549" v="274" actId="1076"/>
          <ac:picMkLst>
            <pc:docMk/>
            <pc:sldMk cId="0" sldId="264"/>
            <ac:picMk id="60" creationId="{00000000-0000-0000-0000-000000000000}"/>
          </ac:picMkLst>
        </pc:picChg>
        <pc:picChg chg="mod">
          <ac:chgData name="Morgane BORDIER" userId="892eba21-ad7c-4b4d-a7d1-31d7487b8584" providerId="ADAL" clId="{8E94EF91-8D44-420D-93AE-707113B640FE}" dt="2023-08-07T11:35:41.341" v="285" actId="1076"/>
          <ac:picMkLst>
            <pc:docMk/>
            <pc:sldMk cId="0" sldId="264"/>
            <ac:picMk id="61" creationId="{00000000-0000-0000-0000-000000000000}"/>
          </ac:picMkLst>
        </pc:picChg>
        <pc:picChg chg="mod">
          <ac:chgData name="Morgane BORDIER" userId="892eba21-ad7c-4b4d-a7d1-31d7487b8584" providerId="ADAL" clId="{8E94EF91-8D44-420D-93AE-707113B640FE}" dt="2023-08-07T11:35:15.989" v="280" actId="1076"/>
          <ac:picMkLst>
            <pc:docMk/>
            <pc:sldMk cId="0" sldId="264"/>
            <ac:picMk id="62" creationId="{00000000-0000-0000-0000-000000000000}"/>
          </ac:picMkLst>
        </pc:picChg>
        <pc:picChg chg="mod">
          <ac:chgData name="Morgane BORDIER" userId="892eba21-ad7c-4b4d-a7d1-31d7487b8584" providerId="ADAL" clId="{8E94EF91-8D44-420D-93AE-707113B640FE}" dt="2023-08-07T11:35:12.909" v="279" actId="1076"/>
          <ac:picMkLst>
            <pc:docMk/>
            <pc:sldMk cId="0" sldId="264"/>
            <ac:picMk id="64" creationId="{00000000-0000-0000-0000-000000000000}"/>
          </ac:picMkLst>
        </pc:picChg>
        <pc:picChg chg="mod">
          <ac:chgData name="Morgane BORDIER" userId="892eba21-ad7c-4b4d-a7d1-31d7487b8584" providerId="ADAL" clId="{8E94EF91-8D44-420D-93AE-707113B640FE}" dt="2023-08-07T11:35:29.469" v="282" actId="1076"/>
          <ac:picMkLst>
            <pc:docMk/>
            <pc:sldMk cId="0" sldId="264"/>
            <ac:picMk id="65" creationId="{00000000-0000-0000-0000-000000000000}"/>
          </ac:picMkLst>
        </pc:picChg>
        <pc:picChg chg="mod">
          <ac:chgData name="Morgane BORDIER" userId="892eba21-ad7c-4b4d-a7d1-31d7487b8584" providerId="ADAL" clId="{8E94EF91-8D44-420D-93AE-707113B640FE}" dt="2023-08-07T12:00:34.873" v="640" actId="1076"/>
          <ac:picMkLst>
            <pc:docMk/>
            <pc:sldMk cId="0" sldId="264"/>
            <ac:picMk id="76" creationId="{00000000-0000-0000-0000-000000000000}"/>
          </ac:picMkLst>
        </pc:picChg>
        <pc:picChg chg="del">
          <ac:chgData name="Morgane BORDIER" userId="892eba21-ad7c-4b4d-a7d1-31d7487b8584" providerId="ADAL" clId="{8E94EF91-8D44-420D-93AE-707113B640FE}" dt="2023-08-07T11:38:42.582" v="359" actId="478"/>
          <ac:picMkLst>
            <pc:docMk/>
            <pc:sldMk cId="0" sldId="264"/>
            <ac:picMk id="77" creationId="{00000000-0000-0000-0000-000000000000}"/>
          </ac:picMkLst>
        </pc:picChg>
        <pc:picChg chg="mod">
          <ac:chgData name="Morgane BORDIER" userId="892eba21-ad7c-4b4d-a7d1-31d7487b8584" providerId="ADAL" clId="{8E94EF91-8D44-420D-93AE-707113B640FE}" dt="2023-08-07T11:58:33.004" v="593" actId="1076"/>
          <ac:picMkLst>
            <pc:docMk/>
            <pc:sldMk cId="0" sldId="264"/>
            <ac:picMk id="78" creationId="{00000000-0000-0000-0000-000000000000}"/>
          </ac:picMkLst>
        </pc:picChg>
        <pc:picChg chg="mod">
          <ac:chgData name="Morgane BORDIER" userId="892eba21-ad7c-4b4d-a7d1-31d7487b8584" providerId="ADAL" clId="{8E94EF91-8D44-420D-93AE-707113B640FE}" dt="2023-08-07T12:00:39.705" v="641" actId="1076"/>
          <ac:picMkLst>
            <pc:docMk/>
            <pc:sldMk cId="0" sldId="264"/>
            <ac:picMk id="79" creationId="{00000000-0000-0000-0000-000000000000}"/>
          </ac:picMkLst>
        </pc:picChg>
        <pc:picChg chg="add mod">
          <ac:chgData name="Morgane BORDIER" userId="892eba21-ad7c-4b4d-a7d1-31d7487b8584" providerId="ADAL" clId="{8E94EF91-8D44-420D-93AE-707113B640FE}" dt="2023-08-07T12:00:31.634" v="639" actId="1076"/>
          <ac:picMkLst>
            <pc:docMk/>
            <pc:sldMk cId="0" sldId="264"/>
            <ac:picMk id="117" creationId="{932A4440-AC4B-B6B3-6D9A-A3D423C57B0A}"/>
          </ac:picMkLst>
        </pc:picChg>
      </pc:sldChg>
      <pc:sldChg chg="del">
        <pc:chgData name="Morgane BORDIER" userId="892eba21-ad7c-4b4d-a7d1-31d7487b8584" providerId="ADAL" clId="{8E94EF91-8D44-420D-93AE-707113B640FE}" dt="2023-08-07T11:19:12.308" v="0" actId="47"/>
        <pc:sldMkLst>
          <pc:docMk/>
          <pc:sldMk cId="3929796009" sldId="350"/>
        </pc:sldMkLst>
      </pc:sldChg>
      <pc:sldChg chg="del">
        <pc:chgData name="Morgane BORDIER" userId="892eba21-ad7c-4b4d-a7d1-31d7487b8584" providerId="ADAL" clId="{8E94EF91-8D44-420D-93AE-707113B640FE}" dt="2023-08-07T11:19:16.368" v="2" actId="47"/>
        <pc:sldMkLst>
          <pc:docMk/>
          <pc:sldMk cId="642123274" sldId="352"/>
        </pc:sldMkLst>
      </pc:sldChg>
      <pc:sldChg chg="del">
        <pc:chgData name="Morgane BORDIER" userId="892eba21-ad7c-4b4d-a7d1-31d7487b8584" providerId="ADAL" clId="{8E94EF91-8D44-420D-93AE-707113B640FE}" dt="2023-08-07T11:19:14.808" v="1" actId="47"/>
        <pc:sldMkLst>
          <pc:docMk/>
          <pc:sldMk cId="2725126645" sldId="360"/>
        </pc:sldMkLst>
      </pc:sldChg>
      <pc:sldChg chg="addSp modSp mod">
        <pc:chgData name="Morgane BORDIER" userId="892eba21-ad7c-4b4d-a7d1-31d7487b8584" providerId="ADAL" clId="{8E94EF91-8D44-420D-93AE-707113B640FE}" dt="2023-08-07T12:11:00.818" v="680" actId="1076"/>
        <pc:sldMkLst>
          <pc:docMk/>
          <pc:sldMk cId="949606336" sldId="363"/>
        </pc:sldMkLst>
        <pc:spChg chg="mod">
          <ac:chgData name="Morgane BORDIER" userId="892eba21-ad7c-4b4d-a7d1-31d7487b8584" providerId="ADAL" clId="{8E94EF91-8D44-420D-93AE-707113B640FE}" dt="2023-08-07T12:01:48.116" v="642"/>
          <ac:spMkLst>
            <pc:docMk/>
            <pc:sldMk cId="949606336" sldId="363"/>
            <ac:spMk id="11" creationId="{3D8398B2-FFD4-AE77-C40E-E31587AEF57E}"/>
          </ac:spMkLst>
        </pc:spChg>
        <pc:spChg chg="mod">
          <ac:chgData name="Morgane BORDIER" userId="892eba21-ad7c-4b4d-a7d1-31d7487b8584" providerId="ADAL" clId="{8E94EF91-8D44-420D-93AE-707113B640FE}" dt="2023-08-07T12:06:21.474" v="652"/>
          <ac:spMkLst>
            <pc:docMk/>
            <pc:sldMk cId="949606336" sldId="363"/>
            <ac:spMk id="19" creationId="{11B503DB-5AC7-7E93-B215-71EDB9B286F5}"/>
          </ac:spMkLst>
        </pc:spChg>
        <pc:spChg chg="mod">
          <ac:chgData name="Morgane BORDIER" userId="892eba21-ad7c-4b4d-a7d1-31d7487b8584" providerId="ADAL" clId="{8E94EF91-8D44-420D-93AE-707113B640FE}" dt="2023-08-07T12:08:11.617" v="657"/>
          <ac:spMkLst>
            <pc:docMk/>
            <pc:sldMk cId="949606336" sldId="363"/>
            <ac:spMk id="25" creationId="{8CCF3B24-CB88-7182-1B98-0ACEA7C99277}"/>
          </ac:spMkLst>
        </pc:spChg>
        <pc:spChg chg="mod">
          <ac:chgData name="Morgane BORDIER" userId="892eba21-ad7c-4b4d-a7d1-31d7487b8584" providerId="ADAL" clId="{8E94EF91-8D44-420D-93AE-707113B640FE}" dt="2023-08-07T12:08:26.968" v="659"/>
          <ac:spMkLst>
            <pc:docMk/>
            <pc:sldMk cId="949606336" sldId="363"/>
            <ac:spMk id="28" creationId="{EB4A929C-9D11-3292-EEC3-831A8241726E}"/>
          </ac:spMkLst>
        </pc:spChg>
        <pc:spChg chg="add mod">
          <ac:chgData name="Morgane BORDIER" userId="892eba21-ad7c-4b4d-a7d1-31d7487b8584" providerId="ADAL" clId="{8E94EF91-8D44-420D-93AE-707113B640FE}" dt="2023-08-07T12:09:20.720" v="667" actId="14100"/>
          <ac:spMkLst>
            <pc:docMk/>
            <pc:sldMk cId="949606336" sldId="363"/>
            <ac:spMk id="32" creationId="{66346867-BCC1-F416-8DD5-36F02222BAC4}"/>
          </ac:spMkLst>
        </pc:spChg>
        <pc:spChg chg="mod">
          <ac:chgData name="Morgane BORDIER" userId="892eba21-ad7c-4b4d-a7d1-31d7487b8584" providerId="ADAL" clId="{8E94EF91-8D44-420D-93AE-707113B640FE}" dt="2023-08-07T12:09:33.011" v="668"/>
          <ac:spMkLst>
            <pc:docMk/>
            <pc:sldMk cId="949606336" sldId="363"/>
            <ac:spMk id="34" creationId="{BE790FE9-352E-2A99-28B0-BEE9D258B299}"/>
          </ac:spMkLst>
        </pc:spChg>
        <pc:spChg chg="add mod">
          <ac:chgData name="Morgane BORDIER" userId="892eba21-ad7c-4b4d-a7d1-31d7487b8584" providerId="ADAL" clId="{8E94EF91-8D44-420D-93AE-707113B640FE}" dt="2023-08-07T12:09:55.160" v="672" actId="1076"/>
          <ac:spMkLst>
            <pc:docMk/>
            <pc:sldMk cId="949606336" sldId="363"/>
            <ac:spMk id="37" creationId="{31EBFF82-0816-71B1-1D25-9F680BF3D1A8}"/>
          </ac:spMkLst>
        </pc:spChg>
        <pc:spChg chg="add mod">
          <ac:chgData name="Morgane BORDIER" userId="892eba21-ad7c-4b4d-a7d1-31d7487b8584" providerId="ADAL" clId="{8E94EF91-8D44-420D-93AE-707113B640FE}" dt="2023-08-07T12:10:25.306" v="676" actId="1076"/>
          <ac:spMkLst>
            <pc:docMk/>
            <pc:sldMk cId="949606336" sldId="363"/>
            <ac:spMk id="41" creationId="{E7EAE003-2AB4-9B30-99A9-94A6D5B96C1F}"/>
          </ac:spMkLst>
        </pc:spChg>
        <pc:spChg chg="mod">
          <ac:chgData name="Morgane BORDIER" userId="892eba21-ad7c-4b4d-a7d1-31d7487b8584" providerId="ADAL" clId="{8E94EF91-8D44-420D-93AE-707113B640FE}" dt="2023-08-07T12:10:57.828" v="679"/>
          <ac:spMkLst>
            <pc:docMk/>
            <pc:sldMk cId="949606336" sldId="363"/>
            <ac:spMk id="45" creationId="{6C378A32-B1A9-9461-AD4A-437C3159D95D}"/>
          </ac:spMkLst>
        </pc:spChg>
        <pc:spChg chg="mod">
          <ac:chgData name="Morgane BORDIER" userId="892eba21-ad7c-4b4d-a7d1-31d7487b8584" providerId="ADAL" clId="{8E94EF91-8D44-420D-93AE-707113B640FE}" dt="2023-08-07T12:10:57.828" v="679"/>
          <ac:spMkLst>
            <pc:docMk/>
            <pc:sldMk cId="949606336" sldId="363"/>
            <ac:spMk id="46" creationId="{69386303-D206-55E8-6B89-FC1E4FA2C63C}"/>
          </ac:spMkLst>
        </pc:spChg>
        <pc:spChg chg="mod">
          <ac:chgData name="Morgane BORDIER" userId="892eba21-ad7c-4b4d-a7d1-31d7487b8584" providerId="ADAL" clId="{8E94EF91-8D44-420D-93AE-707113B640FE}" dt="2023-08-07T12:10:57.828" v="679"/>
          <ac:spMkLst>
            <pc:docMk/>
            <pc:sldMk cId="949606336" sldId="363"/>
            <ac:spMk id="47" creationId="{3EE4186F-2C7C-E3D0-4944-C00EED5FCAA4}"/>
          </ac:spMkLst>
        </pc:spChg>
        <pc:grpChg chg="add mod">
          <ac:chgData name="Morgane BORDIER" userId="892eba21-ad7c-4b4d-a7d1-31d7487b8584" providerId="ADAL" clId="{8E94EF91-8D44-420D-93AE-707113B640FE}" dt="2023-08-07T12:01:56.528" v="646" actId="1076"/>
          <ac:grpSpMkLst>
            <pc:docMk/>
            <pc:sldMk cId="949606336" sldId="363"/>
            <ac:grpSpMk id="9" creationId="{113F5FAA-8D0E-677F-ECC1-274C643EAB79}"/>
          </ac:grpSpMkLst>
        </pc:grpChg>
        <pc:grpChg chg="add mod">
          <ac:chgData name="Morgane BORDIER" userId="892eba21-ad7c-4b4d-a7d1-31d7487b8584" providerId="ADAL" clId="{8E94EF91-8D44-420D-93AE-707113B640FE}" dt="2023-08-07T12:06:28.001" v="654" actId="1076"/>
          <ac:grpSpMkLst>
            <pc:docMk/>
            <pc:sldMk cId="949606336" sldId="363"/>
            <ac:grpSpMk id="17" creationId="{DD90544C-7898-D08B-8330-DF505C96D98B}"/>
          </ac:grpSpMkLst>
        </pc:grpChg>
        <pc:grpChg chg="add mod">
          <ac:chgData name="Morgane BORDIER" userId="892eba21-ad7c-4b4d-a7d1-31d7487b8584" providerId="ADAL" clId="{8E94EF91-8D44-420D-93AE-707113B640FE}" dt="2023-08-07T12:06:47.489" v="656" actId="1076"/>
          <ac:grpSpMkLst>
            <pc:docMk/>
            <pc:sldMk cId="949606336" sldId="363"/>
            <ac:grpSpMk id="20" creationId="{B75598CA-8235-29EF-0FB0-EF3C16DB9ED4}"/>
          </ac:grpSpMkLst>
        </pc:grpChg>
        <pc:grpChg chg="add mod">
          <ac:chgData name="Morgane BORDIER" userId="892eba21-ad7c-4b4d-a7d1-31d7487b8584" providerId="ADAL" clId="{8E94EF91-8D44-420D-93AE-707113B640FE}" dt="2023-08-07T12:08:15.850" v="658" actId="1076"/>
          <ac:grpSpMkLst>
            <pc:docMk/>
            <pc:sldMk cId="949606336" sldId="363"/>
            <ac:grpSpMk id="23" creationId="{32AB65B9-96BC-AB88-C07E-B3ECE4B9D82E}"/>
          </ac:grpSpMkLst>
        </pc:grpChg>
        <pc:grpChg chg="add mod">
          <ac:chgData name="Morgane BORDIER" userId="892eba21-ad7c-4b4d-a7d1-31d7487b8584" providerId="ADAL" clId="{8E94EF91-8D44-420D-93AE-707113B640FE}" dt="2023-08-07T12:08:31.783" v="660" actId="1076"/>
          <ac:grpSpMkLst>
            <pc:docMk/>
            <pc:sldMk cId="949606336" sldId="363"/>
            <ac:grpSpMk id="26" creationId="{419A48A3-2576-2320-8812-CCE8E33D4690}"/>
          </ac:grpSpMkLst>
        </pc:grpChg>
        <pc:grpChg chg="add mod">
          <ac:chgData name="Morgane BORDIER" userId="892eba21-ad7c-4b4d-a7d1-31d7487b8584" providerId="ADAL" clId="{8E94EF91-8D44-420D-93AE-707113B640FE}" dt="2023-08-07T12:09:00.914" v="663" actId="1076"/>
          <ac:grpSpMkLst>
            <pc:docMk/>
            <pc:sldMk cId="949606336" sldId="363"/>
            <ac:grpSpMk id="29" creationId="{B1F79C88-CB0E-39FF-2795-02FAE2EA85AA}"/>
          </ac:grpSpMkLst>
        </pc:grpChg>
        <pc:grpChg chg="add mod">
          <ac:chgData name="Morgane BORDIER" userId="892eba21-ad7c-4b4d-a7d1-31d7487b8584" providerId="ADAL" clId="{8E94EF91-8D44-420D-93AE-707113B640FE}" dt="2023-08-07T12:09:38.497" v="669" actId="1076"/>
          <ac:grpSpMkLst>
            <pc:docMk/>
            <pc:sldMk cId="949606336" sldId="363"/>
            <ac:grpSpMk id="33" creationId="{A73A403D-2F79-9110-152E-4E87A53CBD0A}"/>
          </ac:grpSpMkLst>
        </pc:grpChg>
        <pc:grpChg chg="add mod">
          <ac:chgData name="Morgane BORDIER" userId="892eba21-ad7c-4b4d-a7d1-31d7487b8584" providerId="ADAL" clId="{8E94EF91-8D44-420D-93AE-707113B640FE}" dt="2023-08-07T12:10:09.586" v="674" actId="1076"/>
          <ac:grpSpMkLst>
            <pc:docMk/>
            <pc:sldMk cId="949606336" sldId="363"/>
            <ac:grpSpMk id="38" creationId="{E9F42ADF-FBAC-F7FE-A48F-39A0AD66268E}"/>
          </ac:grpSpMkLst>
        </pc:grpChg>
        <pc:grpChg chg="add mod">
          <ac:chgData name="Morgane BORDIER" userId="892eba21-ad7c-4b4d-a7d1-31d7487b8584" providerId="ADAL" clId="{8E94EF91-8D44-420D-93AE-707113B640FE}" dt="2023-08-07T12:11:00.818" v="680" actId="1076"/>
          <ac:grpSpMkLst>
            <pc:docMk/>
            <pc:sldMk cId="949606336" sldId="363"/>
            <ac:grpSpMk id="43" creationId="{D53D93BC-1A72-C9B9-2176-51246E682FF8}"/>
          </ac:grpSpMkLst>
        </pc:grpChg>
        <pc:picChg chg="mod">
          <ac:chgData name="Morgane BORDIER" userId="892eba21-ad7c-4b4d-a7d1-31d7487b8584" providerId="ADAL" clId="{8E94EF91-8D44-420D-93AE-707113B640FE}" dt="2023-08-07T12:01:48.116" v="642"/>
          <ac:picMkLst>
            <pc:docMk/>
            <pc:sldMk cId="949606336" sldId="363"/>
            <ac:picMk id="12" creationId="{AD659A3C-5E07-B2B4-21D4-AA3C12F853A8}"/>
          </ac:picMkLst>
        </pc:picChg>
        <pc:picChg chg="mod">
          <ac:chgData name="Morgane BORDIER" userId="892eba21-ad7c-4b4d-a7d1-31d7487b8584" providerId="ADAL" clId="{8E94EF91-8D44-420D-93AE-707113B640FE}" dt="2023-08-07T12:01:48.116" v="642"/>
          <ac:picMkLst>
            <pc:docMk/>
            <pc:sldMk cId="949606336" sldId="363"/>
            <ac:picMk id="13" creationId="{79963016-AD9C-02F1-A481-8D3E575BC555}"/>
          </ac:picMkLst>
        </pc:picChg>
        <pc:picChg chg="mod">
          <ac:chgData name="Morgane BORDIER" userId="892eba21-ad7c-4b4d-a7d1-31d7487b8584" providerId="ADAL" clId="{8E94EF91-8D44-420D-93AE-707113B640FE}" dt="2023-08-07T12:01:48.116" v="642"/>
          <ac:picMkLst>
            <pc:docMk/>
            <pc:sldMk cId="949606336" sldId="363"/>
            <ac:picMk id="14" creationId="{A2B51B90-6A42-7482-1101-D0ABEE24A60A}"/>
          </ac:picMkLst>
        </pc:picChg>
        <pc:picChg chg="add mod">
          <ac:chgData name="Morgane BORDIER" userId="892eba21-ad7c-4b4d-a7d1-31d7487b8584" providerId="ADAL" clId="{8E94EF91-8D44-420D-93AE-707113B640FE}" dt="2023-08-07T12:05:30.552" v="649" actId="1076"/>
          <ac:picMkLst>
            <pc:docMk/>
            <pc:sldMk cId="949606336" sldId="363"/>
            <ac:picMk id="15" creationId="{29E8C2A4-6797-C42F-8C25-E2A0F77C3FC1}"/>
          </ac:picMkLst>
        </pc:picChg>
        <pc:picChg chg="add mod">
          <ac:chgData name="Morgane BORDIER" userId="892eba21-ad7c-4b4d-a7d1-31d7487b8584" providerId="ADAL" clId="{8E94EF91-8D44-420D-93AE-707113B640FE}" dt="2023-08-07T12:05:50.082" v="651" actId="1076"/>
          <ac:picMkLst>
            <pc:docMk/>
            <pc:sldMk cId="949606336" sldId="363"/>
            <ac:picMk id="16" creationId="{6C8D484E-D5C8-7D5D-47E2-7B2C41621DA8}"/>
          </ac:picMkLst>
        </pc:picChg>
        <pc:picChg chg="mod">
          <ac:chgData name="Morgane BORDIER" userId="892eba21-ad7c-4b4d-a7d1-31d7487b8584" providerId="ADAL" clId="{8E94EF91-8D44-420D-93AE-707113B640FE}" dt="2023-08-07T12:06:21.474" v="652"/>
          <ac:picMkLst>
            <pc:docMk/>
            <pc:sldMk cId="949606336" sldId="363"/>
            <ac:picMk id="18" creationId="{84EDE33D-4BF7-B021-1AF8-77CCF469A0A3}"/>
          </ac:picMkLst>
        </pc:picChg>
        <pc:picChg chg="mod">
          <ac:chgData name="Morgane BORDIER" userId="892eba21-ad7c-4b4d-a7d1-31d7487b8584" providerId="ADAL" clId="{8E94EF91-8D44-420D-93AE-707113B640FE}" dt="2023-08-07T12:06:42.339" v="655"/>
          <ac:picMkLst>
            <pc:docMk/>
            <pc:sldMk cId="949606336" sldId="363"/>
            <ac:picMk id="21" creationId="{39B0771E-6AFA-239E-CB61-717E9544EDA6}"/>
          </ac:picMkLst>
        </pc:picChg>
        <pc:picChg chg="mod">
          <ac:chgData name="Morgane BORDIER" userId="892eba21-ad7c-4b4d-a7d1-31d7487b8584" providerId="ADAL" clId="{8E94EF91-8D44-420D-93AE-707113B640FE}" dt="2023-08-07T12:06:42.339" v="655"/>
          <ac:picMkLst>
            <pc:docMk/>
            <pc:sldMk cId="949606336" sldId="363"/>
            <ac:picMk id="22" creationId="{8F1274C4-9F12-3DE5-C0F7-D251CC7B9EBA}"/>
          </ac:picMkLst>
        </pc:picChg>
        <pc:picChg chg="mod">
          <ac:chgData name="Morgane BORDIER" userId="892eba21-ad7c-4b4d-a7d1-31d7487b8584" providerId="ADAL" clId="{8E94EF91-8D44-420D-93AE-707113B640FE}" dt="2023-08-07T12:08:11.617" v="657"/>
          <ac:picMkLst>
            <pc:docMk/>
            <pc:sldMk cId="949606336" sldId="363"/>
            <ac:picMk id="24" creationId="{731F57AA-FD99-EEF8-3376-1143A2924783}"/>
          </ac:picMkLst>
        </pc:picChg>
        <pc:picChg chg="mod">
          <ac:chgData name="Morgane BORDIER" userId="892eba21-ad7c-4b4d-a7d1-31d7487b8584" providerId="ADAL" clId="{8E94EF91-8D44-420D-93AE-707113B640FE}" dt="2023-08-07T12:08:26.968" v="659"/>
          <ac:picMkLst>
            <pc:docMk/>
            <pc:sldMk cId="949606336" sldId="363"/>
            <ac:picMk id="27" creationId="{873B81D8-ED58-3E82-D2BD-CC454B7B8B83}"/>
          </ac:picMkLst>
        </pc:picChg>
        <pc:picChg chg="mod">
          <ac:chgData name="Morgane BORDIER" userId="892eba21-ad7c-4b4d-a7d1-31d7487b8584" providerId="ADAL" clId="{8E94EF91-8D44-420D-93AE-707113B640FE}" dt="2023-08-07T12:08:57.375" v="661"/>
          <ac:picMkLst>
            <pc:docMk/>
            <pc:sldMk cId="949606336" sldId="363"/>
            <ac:picMk id="30" creationId="{D0C11670-98E2-0EF5-661A-2DD0DA9525BF}"/>
          </ac:picMkLst>
        </pc:picChg>
        <pc:picChg chg="mod">
          <ac:chgData name="Morgane BORDIER" userId="892eba21-ad7c-4b4d-a7d1-31d7487b8584" providerId="ADAL" clId="{8E94EF91-8D44-420D-93AE-707113B640FE}" dt="2023-08-07T12:08:57.375" v="661"/>
          <ac:picMkLst>
            <pc:docMk/>
            <pc:sldMk cId="949606336" sldId="363"/>
            <ac:picMk id="31" creationId="{DC1471E7-63F8-4C77-B8C2-8A97DF7CD7F3}"/>
          </ac:picMkLst>
        </pc:picChg>
        <pc:picChg chg="mod">
          <ac:chgData name="Morgane BORDIER" userId="892eba21-ad7c-4b4d-a7d1-31d7487b8584" providerId="ADAL" clId="{8E94EF91-8D44-420D-93AE-707113B640FE}" dt="2023-08-07T12:09:33.011" v="668"/>
          <ac:picMkLst>
            <pc:docMk/>
            <pc:sldMk cId="949606336" sldId="363"/>
            <ac:picMk id="35" creationId="{F670B52F-165E-5998-E0F1-B213FC053F63}"/>
          </ac:picMkLst>
        </pc:picChg>
        <pc:picChg chg="mod">
          <ac:chgData name="Morgane BORDIER" userId="892eba21-ad7c-4b4d-a7d1-31d7487b8584" providerId="ADAL" clId="{8E94EF91-8D44-420D-93AE-707113B640FE}" dt="2023-08-07T12:09:33.011" v="668"/>
          <ac:picMkLst>
            <pc:docMk/>
            <pc:sldMk cId="949606336" sldId="363"/>
            <ac:picMk id="36" creationId="{158AAD0A-3883-931C-5FA3-1F0D779DE33C}"/>
          </ac:picMkLst>
        </pc:picChg>
        <pc:picChg chg="mod">
          <ac:chgData name="Morgane BORDIER" userId="892eba21-ad7c-4b4d-a7d1-31d7487b8584" providerId="ADAL" clId="{8E94EF91-8D44-420D-93AE-707113B640FE}" dt="2023-08-07T12:10:04.639" v="673"/>
          <ac:picMkLst>
            <pc:docMk/>
            <pc:sldMk cId="949606336" sldId="363"/>
            <ac:picMk id="39" creationId="{A0526361-9298-CDB5-B514-437ADFE5A2F2}"/>
          </ac:picMkLst>
        </pc:picChg>
        <pc:picChg chg="mod">
          <ac:chgData name="Morgane BORDIER" userId="892eba21-ad7c-4b4d-a7d1-31d7487b8584" providerId="ADAL" clId="{8E94EF91-8D44-420D-93AE-707113B640FE}" dt="2023-08-07T12:10:04.639" v="673"/>
          <ac:picMkLst>
            <pc:docMk/>
            <pc:sldMk cId="949606336" sldId="363"/>
            <ac:picMk id="40" creationId="{89EDB49D-849C-5EED-D4ED-383A31B14DF2}"/>
          </ac:picMkLst>
        </pc:picChg>
        <pc:picChg chg="add mod">
          <ac:chgData name="Morgane BORDIER" userId="892eba21-ad7c-4b4d-a7d1-31d7487b8584" providerId="ADAL" clId="{8E94EF91-8D44-420D-93AE-707113B640FE}" dt="2023-08-07T12:10:41.368" v="678" actId="1076"/>
          <ac:picMkLst>
            <pc:docMk/>
            <pc:sldMk cId="949606336" sldId="363"/>
            <ac:picMk id="42" creationId="{2338A191-F896-B9C8-E51C-2BF76442A19E}"/>
          </ac:picMkLst>
        </pc:picChg>
        <pc:picChg chg="mod">
          <ac:chgData name="Morgane BORDIER" userId="892eba21-ad7c-4b4d-a7d1-31d7487b8584" providerId="ADAL" clId="{8E94EF91-8D44-420D-93AE-707113B640FE}" dt="2023-08-07T12:10:57.828" v="679"/>
          <ac:picMkLst>
            <pc:docMk/>
            <pc:sldMk cId="949606336" sldId="363"/>
            <ac:picMk id="44" creationId="{79E82444-51B2-64FF-B55D-BC8F4058086C}"/>
          </ac:picMkLst>
        </pc:picChg>
      </pc:sldChg>
      <pc:sldChg chg="addSp delSp modSp mod ord">
        <pc:chgData name="Morgane BORDIER" userId="892eba21-ad7c-4b4d-a7d1-31d7487b8584" providerId="ADAL" clId="{8E94EF91-8D44-420D-93AE-707113B640FE}" dt="2023-08-07T11:41:05.666" v="433"/>
        <pc:sldMkLst>
          <pc:docMk/>
          <pc:sldMk cId="213715338" sldId="365"/>
        </pc:sldMkLst>
        <pc:spChg chg="add del mod">
          <ac:chgData name="Morgane BORDIER" userId="892eba21-ad7c-4b4d-a7d1-31d7487b8584" providerId="ADAL" clId="{8E94EF91-8D44-420D-93AE-707113B640FE}" dt="2023-08-07T11:40:23.448" v="422" actId="478"/>
          <ac:spMkLst>
            <pc:docMk/>
            <pc:sldMk cId="213715338" sldId="365"/>
            <ac:spMk id="3" creationId="{C9B048D4-8BF8-59AF-3C20-3CA2070BE14F}"/>
          </ac:spMkLst>
        </pc:spChg>
        <pc:spChg chg="del">
          <ac:chgData name="Morgane BORDIER" userId="892eba21-ad7c-4b4d-a7d1-31d7487b8584" providerId="ADAL" clId="{8E94EF91-8D44-420D-93AE-707113B640FE}" dt="2023-08-07T11:40:21.750" v="421" actId="478"/>
          <ac:spMkLst>
            <pc:docMk/>
            <pc:sldMk cId="213715338" sldId="365"/>
            <ac:spMk id="4" creationId="{34957520-99EC-8470-F883-CFEF261367A3}"/>
          </ac:spMkLst>
        </pc:spChg>
        <pc:spChg chg="mod">
          <ac:chgData name="Morgane BORDIER" userId="892eba21-ad7c-4b4d-a7d1-31d7487b8584" providerId="ADAL" clId="{8E94EF91-8D44-420D-93AE-707113B640FE}" dt="2023-08-07T11:40:25.421" v="423"/>
          <ac:spMkLst>
            <pc:docMk/>
            <pc:sldMk cId="213715338" sldId="365"/>
            <ac:spMk id="7" creationId="{8A5D23B8-B703-325E-ADFA-FAB5980E5B42}"/>
          </ac:spMkLst>
        </pc:spChg>
        <pc:spChg chg="mod">
          <ac:chgData name="Morgane BORDIER" userId="892eba21-ad7c-4b4d-a7d1-31d7487b8584" providerId="ADAL" clId="{8E94EF91-8D44-420D-93AE-707113B640FE}" dt="2023-08-07T11:40:25.421" v="423"/>
          <ac:spMkLst>
            <pc:docMk/>
            <pc:sldMk cId="213715338" sldId="365"/>
            <ac:spMk id="9" creationId="{69BCC4AF-B5B5-9624-4408-4F4BFA5B7015}"/>
          </ac:spMkLst>
        </pc:spChg>
        <pc:spChg chg="mod">
          <ac:chgData name="Morgane BORDIER" userId="892eba21-ad7c-4b4d-a7d1-31d7487b8584" providerId="ADAL" clId="{8E94EF91-8D44-420D-93AE-707113B640FE}" dt="2023-08-07T11:40:25.421" v="423"/>
          <ac:spMkLst>
            <pc:docMk/>
            <pc:sldMk cId="213715338" sldId="365"/>
            <ac:spMk id="11" creationId="{003F058E-13A1-9036-9D61-EDA09BAE5890}"/>
          </ac:spMkLst>
        </pc:spChg>
        <pc:grpChg chg="add mod">
          <ac:chgData name="Morgane BORDIER" userId="892eba21-ad7c-4b4d-a7d1-31d7487b8584" providerId="ADAL" clId="{8E94EF91-8D44-420D-93AE-707113B640FE}" dt="2023-08-07T11:40:47.574" v="431" actId="14100"/>
          <ac:grpSpMkLst>
            <pc:docMk/>
            <pc:sldMk cId="213715338" sldId="365"/>
            <ac:grpSpMk id="5" creationId="{CF1ECD5D-775F-9064-2C33-943892CB87E5}"/>
          </ac:grpSpMkLst>
        </pc:grpChg>
        <pc:picChg chg="mod">
          <ac:chgData name="Morgane BORDIER" userId="892eba21-ad7c-4b4d-a7d1-31d7487b8584" providerId="ADAL" clId="{8E94EF91-8D44-420D-93AE-707113B640FE}" dt="2023-08-07T11:40:25.421" v="423"/>
          <ac:picMkLst>
            <pc:docMk/>
            <pc:sldMk cId="213715338" sldId="365"/>
            <ac:picMk id="6" creationId="{35DD8026-C183-D6C1-CEE3-F6B103A3C339}"/>
          </ac:picMkLst>
        </pc:picChg>
        <pc:picChg chg="mod">
          <ac:chgData name="Morgane BORDIER" userId="892eba21-ad7c-4b4d-a7d1-31d7487b8584" providerId="ADAL" clId="{8E94EF91-8D44-420D-93AE-707113B640FE}" dt="2023-08-07T11:40:25.421" v="423"/>
          <ac:picMkLst>
            <pc:docMk/>
            <pc:sldMk cId="213715338" sldId="365"/>
            <ac:picMk id="8" creationId="{6368AD83-12B7-E447-237A-86D5B8B388B3}"/>
          </ac:picMkLst>
        </pc:picChg>
        <pc:picChg chg="mod">
          <ac:chgData name="Morgane BORDIER" userId="892eba21-ad7c-4b4d-a7d1-31d7487b8584" providerId="ADAL" clId="{8E94EF91-8D44-420D-93AE-707113B640FE}" dt="2023-08-07T11:40:25.421" v="423"/>
          <ac:picMkLst>
            <pc:docMk/>
            <pc:sldMk cId="213715338" sldId="365"/>
            <ac:picMk id="10" creationId="{67189919-0B3F-B3CB-DD67-769C9DF06F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18EE8-D4D5-4AFC-BB49-B0CD6667BF6F}" type="datetimeFigureOut">
              <a:rPr lang="fr-FR" smtClean="0"/>
              <a:t>23/01/2024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67838-31FE-4C9F-8D16-E97A799AD1A4}" type="slidenum">
              <a:rPr lang="fr-FR" smtClean="0"/>
              <a:t>‹N°›</a:t>
            </a:fld>
            <a:endParaRPr lang="fr-FR"/>
          </a:p>
        </p:txBody>
      </p:sp>
    </p:spTree>
    <p:extLst>
      <p:ext uri="{BB962C8B-B14F-4D97-AF65-F5344CB8AC3E}">
        <p14:creationId xmlns:p14="http://schemas.microsoft.com/office/powerpoint/2010/main" val="183968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2B67838-31FE-4C9F-8D16-E97A799AD1A4}" type="slidenum">
              <a:rPr lang="fr-FR" smtClean="0"/>
              <a:t>1</a:t>
            </a:fld>
            <a:endParaRPr lang="fr-FR"/>
          </a:p>
        </p:txBody>
      </p:sp>
    </p:spTree>
    <p:extLst>
      <p:ext uri="{BB962C8B-B14F-4D97-AF65-F5344CB8AC3E}">
        <p14:creationId xmlns:p14="http://schemas.microsoft.com/office/powerpoint/2010/main" val="371658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bg>
      <p:bgPr>
        <a:solidFill>
          <a:srgbClr val="EA4A3B"/>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F0622F3-FA77-E4B0-5CB0-F01F55F511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39" b="30043"/>
          <a:stretch/>
        </p:blipFill>
        <p:spPr>
          <a:xfrm>
            <a:off x="5052890" y="2373086"/>
            <a:ext cx="7139110" cy="4484914"/>
          </a:xfrm>
          <a:prstGeom prst="rect">
            <a:avLst/>
          </a:prstGeom>
        </p:spPr>
      </p:pic>
      <p:pic>
        <p:nvPicPr>
          <p:cNvPr id="15" name="Image 14">
            <a:extLst>
              <a:ext uri="{FF2B5EF4-FFF2-40B4-BE49-F238E27FC236}">
                <a16:creationId xmlns:a16="http://schemas.microsoft.com/office/drawing/2014/main" id="{D9E22655-3930-830A-C8A3-D818E4E02C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481668" y="4285924"/>
            <a:ext cx="1949594" cy="2334468"/>
          </a:xfrm>
          <a:prstGeom prst="rect">
            <a:avLst/>
          </a:prstGeom>
        </p:spPr>
      </p:pic>
      <p:sp>
        <p:nvSpPr>
          <p:cNvPr id="18" name="Titre 1">
            <a:extLst>
              <a:ext uri="{FF2B5EF4-FFF2-40B4-BE49-F238E27FC236}">
                <a16:creationId xmlns:a16="http://schemas.microsoft.com/office/drawing/2014/main" id="{78D169E5-CC77-F456-09CE-A9197D3E5675}"/>
              </a:ext>
            </a:extLst>
          </p:cNvPr>
          <p:cNvSpPr>
            <a:spLocks noGrp="1"/>
          </p:cNvSpPr>
          <p:nvPr>
            <p:ph type="title"/>
          </p:nvPr>
        </p:nvSpPr>
        <p:spPr>
          <a:xfrm>
            <a:off x="623887" y="699542"/>
            <a:ext cx="6681373" cy="2133110"/>
          </a:xfrm>
          <a:prstGeom prst="rect">
            <a:avLst/>
          </a:prstGeom>
        </p:spPr>
        <p:txBody>
          <a:bodyPr anchor="t" anchorCtr="0">
            <a:normAutofit/>
          </a:bodyPr>
          <a:lstStyle>
            <a:lvl1pPr algn="l">
              <a:defRPr sz="4400" b="0" i="0">
                <a:solidFill>
                  <a:srgbClr val="A3131D"/>
                </a:solidFill>
                <a:latin typeface="Roboto Slab" pitchFamily="2" charset="0"/>
                <a:ea typeface="Roboto Slab" pitchFamily="2" charset="0"/>
              </a:defRPr>
            </a:lvl1pPr>
          </a:lstStyle>
          <a:p>
            <a:r>
              <a:rPr lang="fr-FR" dirty="0"/>
              <a:t>Modifiez le style du titre</a:t>
            </a:r>
          </a:p>
        </p:txBody>
      </p:sp>
    </p:spTree>
    <p:extLst>
      <p:ext uri="{BB962C8B-B14F-4D97-AF65-F5344CB8AC3E}">
        <p14:creationId xmlns:p14="http://schemas.microsoft.com/office/powerpoint/2010/main" val="291889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97629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57199" y="2125980"/>
            <a:ext cx="5181600" cy="53860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914400" y="3840480"/>
            <a:ext cx="4267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2411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8399" y="313565"/>
            <a:ext cx="5199203" cy="345479"/>
          </a:xfrm>
        </p:spPr>
        <p:txBody>
          <a:bodyPr lIns="0" tIns="0" rIns="0" bIns="0"/>
          <a:lstStyle>
            <a:lvl1pPr>
              <a:defRPr sz="2245" b="0"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888111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8399" y="313565"/>
            <a:ext cx="5199203" cy="345479"/>
          </a:xfrm>
        </p:spPr>
        <p:txBody>
          <a:bodyPr lIns="0" tIns="0" rIns="0" bIns="0"/>
          <a:lstStyle>
            <a:lvl1pPr>
              <a:defRPr sz="2245" b="0" i="0">
                <a:solidFill>
                  <a:schemeClr val="bg1"/>
                </a:solidFill>
                <a:latin typeface="Georgia"/>
                <a:cs typeface="Georgia"/>
              </a:defRPr>
            </a:lvl1pPr>
          </a:lstStyle>
          <a:p>
            <a:endParaRPr/>
          </a:p>
        </p:txBody>
      </p:sp>
      <p:sp>
        <p:nvSpPr>
          <p:cNvPr id="3" name="Holder 3"/>
          <p:cNvSpPr>
            <a:spLocks noGrp="1"/>
          </p:cNvSpPr>
          <p:nvPr>
            <p:ph sz="half" idx="2"/>
          </p:nvPr>
        </p:nvSpPr>
        <p:spPr>
          <a:xfrm>
            <a:off x="304800" y="1577340"/>
            <a:ext cx="265175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139440" y="1577340"/>
            <a:ext cx="265175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275568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8399" y="313565"/>
            <a:ext cx="5199203" cy="345479"/>
          </a:xfrm>
        </p:spPr>
        <p:txBody>
          <a:bodyPr lIns="0" tIns="0" rIns="0" bIns="0"/>
          <a:lstStyle>
            <a:lvl1pPr>
              <a:defRPr sz="2245"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25017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472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B3CC2B1-786B-7C09-42EE-E791E9E66A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876" y="521414"/>
            <a:ext cx="2770598" cy="2077948"/>
          </a:xfrm>
          <a:prstGeom prst="rect">
            <a:avLst/>
          </a:prstGeom>
        </p:spPr>
      </p:pic>
      <p:sp>
        <p:nvSpPr>
          <p:cNvPr id="7" name="ZoneTexte 6">
            <a:extLst>
              <a:ext uri="{FF2B5EF4-FFF2-40B4-BE49-F238E27FC236}">
                <a16:creationId xmlns:a16="http://schemas.microsoft.com/office/drawing/2014/main" id="{2CF72BF0-A26E-2250-31E6-B55232598037}"/>
              </a:ext>
            </a:extLst>
          </p:cNvPr>
          <p:cNvSpPr txBox="1"/>
          <p:nvPr userDrawn="1"/>
        </p:nvSpPr>
        <p:spPr>
          <a:xfrm>
            <a:off x="1118875" y="4719144"/>
            <a:ext cx="2680138" cy="1834156"/>
          </a:xfrm>
          <a:prstGeom prst="rect">
            <a:avLst/>
          </a:prstGeom>
          <a:noFill/>
        </p:spPr>
        <p:txBody>
          <a:bodyPr wrap="square" rtlCol="0">
            <a:spAutoFit/>
          </a:bodyPr>
          <a:lstStyle/>
          <a:p>
            <a:pPr algn="ctr">
              <a:lnSpc>
                <a:spcPts val="4400"/>
              </a:lnSpc>
            </a:pPr>
            <a:r>
              <a:rPr lang="fr-FR" sz="4400">
                <a:solidFill>
                  <a:schemeClr val="bg1"/>
                </a:solidFill>
                <a:latin typeface="Montserrat ExtraBold" panose="00000900000000000000" pitchFamily="2" charset="0"/>
              </a:rPr>
              <a:t>2022</a:t>
            </a:r>
          </a:p>
          <a:p>
            <a:pPr algn="ctr">
              <a:lnSpc>
                <a:spcPts val="4400"/>
              </a:lnSpc>
            </a:pPr>
            <a:r>
              <a:rPr lang="fr-FR" sz="4400">
                <a:solidFill>
                  <a:schemeClr val="bg1"/>
                </a:solidFill>
                <a:latin typeface="Montserrat Light" panose="00000400000000000000" pitchFamily="2" charset="0"/>
              </a:rPr>
              <a:t>14&amp;15</a:t>
            </a:r>
          </a:p>
          <a:p>
            <a:pPr algn="ctr">
              <a:lnSpc>
                <a:spcPts val="4400"/>
              </a:lnSpc>
            </a:pPr>
            <a:r>
              <a:rPr lang="fr-FR" sz="6000">
                <a:solidFill>
                  <a:schemeClr val="bg1"/>
                </a:solidFill>
                <a:latin typeface="Montserrat Light" panose="00000400000000000000" pitchFamily="2" charset="0"/>
              </a:rPr>
              <a:t>juin</a:t>
            </a:r>
            <a:endParaRPr lang="fr-FR">
              <a:solidFill>
                <a:schemeClr val="bg1"/>
              </a:solidFill>
              <a:latin typeface="Montserrat Light" panose="00000400000000000000" pitchFamily="2" charset="0"/>
            </a:endParaRPr>
          </a:p>
        </p:txBody>
      </p:sp>
      <p:sp>
        <p:nvSpPr>
          <p:cNvPr id="3" name="Rectangle 2">
            <a:extLst>
              <a:ext uri="{FF2B5EF4-FFF2-40B4-BE49-F238E27FC236}">
                <a16:creationId xmlns:a16="http://schemas.microsoft.com/office/drawing/2014/main" id="{4AE476B0-67C8-CB42-9022-15554BAEC57B}"/>
              </a:ext>
            </a:extLst>
          </p:cNvPr>
          <p:cNvSpPr/>
          <p:nvPr userDrawn="1"/>
        </p:nvSpPr>
        <p:spPr>
          <a:xfrm>
            <a:off x="0" y="0"/>
            <a:ext cx="6096000" cy="6858000"/>
          </a:xfrm>
          <a:prstGeom prst="rect">
            <a:avLst/>
          </a:prstGeom>
          <a:solidFill>
            <a:srgbClr val="A31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371A8A1-B5DE-8F89-63DD-6D9EA49BF354}"/>
              </a:ext>
            </a:extLst>
          </p:cNvPr>
          <p:cNvSpPr>
            <a:spLocks noGrp="1"/>
          </p:cNvSpPr>
          <p:nvPr>
            <p:ph type="ctrTitle"/>
          </p:nvPr>
        </p:nvSpPr>
        <p:spPr>
          <a:xfrm>
            <a:off x="285903" y="625456"/>
            <a:ext cx="4076700" cy="2387600"/>
          </a:xfrm>
        </p:spPr>
        <p:txBody>
          <a:bodyPr anchor="t" anchorCtr="0"/>
          <a:lstStyle>
            <a:lvl1pPr algn="l">
              <a:lnSpc>
                <a:spcPct val="100000"/>
              </a:lnSpc>
              <a:defRPr sz="4400" b="0">
                <a:solidFill>
                  <a:schemeClr val="bg1"/>
                </a:solidFill>
                <a:latin typeface="Roboto Slab" pitchFamily="2" charset="0"/>
                <a:ea typeface="Roboto Slab" pitchFamily="2" charset="0"/>
              </a:defRPr>
            </a:lvl1pPr>
          </a:lstStyle>
          <a:p>
            <a:r>
              <a:rPr lang="fr-FR" dirty="0"/>
              <a:t>Modifiez le style du titre</a:t>
            </a:r>
          </a:p>
        </p:txBody>
      </p:sp>
      <p:sp>
        <p:nvSpPr>
          <p:cNvPr id="6" name="Espace réservé du texte 5">
            <a:extLst>
              <a:ext uri="{FF2B5EF4-FFF2-40B4-BE49-F238E27FC236}">
                <a16:creationId xmlns:a16="http://schemas.microsoft.com/office/drawing/2014/main" id="{29A2FD95-421A-822B-34E6-DFDB2B0E1DE1}"/>
              </a:ext>
            </a:extLst>
          </p:cNvPr>
          <p:cNvSpPr>
            <a:spLocks noGrp="1"/>
          </p:cNvSpPr>
          <p:nvPr>
            <p:ph type="body" sz="quarter" idx="10" hasCustomPrompt="1"/>
          </p:nvPr>
        </p:nvSpPr>
        <p:spPr>
          <a:xfrm>
            <a:off x="312537" y="320756"/>
            <a:ext cx="2770188" cy="396875"/>
          </a:xfrm>
          <a:prstGeom prst="rect">
            <a:avLst/>
          </a:prstGeom>
        </p:spPr>
        <p:txBody>
          <a:bodyPr/>
          <a:lstStyle>
            <a:lvl1pPr marL="0" indent="0">
              <a:buFontTx/>
              <a:buNone/>
              <a:defRPr sz="1600" b="1">
                <a:solidFill>
                  <a:srgbClr val="EA4A3B"/>
                </a:solidFill>
                <a:latin typeface="Montserrat" panose="00000500000000000000" pitchFamily="2" charset="0"/>
              </a:defRPr>
            </a:lvl1pPr>
          </a:lstStyle>
          <a:p>
            <a:pPr lvl="0"/>
            <a:r>
              <a:rPr lang="fr-FR" dirty="0"/>
              <a:t>POINT</a:t>
            </a:r>
          </a:p>
        </p:txBody>
      </p:sp>
      <p:pic>
        <p:nvPicPr>
          <p:cNvPr id="11" name="Image 10">
            <a:extLst>
              <a:ext uri="{FF2B5EF4-FFF2-40B4-BE49-F238E27FC236}">
                <a16:creationId xmlns:a16="http://schemas.microsoft.com/office/drawing/2014/main" id="{D6AE1EA4-35A1-4987-934D-6D07FA744B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5360" y="5981721"/>
            <a:ext cx="2108753" cy="775395"/>
          </a:xfrm>
          <a:prstGeom prst="rect">
            <a:avLst/>
          </a:prstGeom>
        </p:spPr>
      </p:pic>
    </p:spTree>
    <p:extLst>
      <p:ext uri="{BB962C8B-B14F-4D97-AF65-F5344CB8AC3E}">
        <p14:creationId xmlns:p14="http://schemas.microsoft.com/office/powerpoint/2010/main" val="157858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7179EF-058A-D50B-31DA-CD8C5235585A}"/>
              </a:ext>
            </a:extLst>
          </p:cNvPr>
          <p:cNvSpPr/>
          <p:nvPr userDrawn="1"/>
        </p:nvSpPr>
        <p:spPr>
          <a:xfrm>
            <a:off x="0" y="0"/>
            <a:ext cx="6096000" cy="6858000"/>
          </a:xfrm>
          <a:prstGeom prst="rect">
            <a:avLst/>
          </a:prstGeom>
          <a:solidFill>
            <a:srgbClr val="0F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0B32BC6-37A5-7130-72E2-2B8B46E27222}"/>
              </a:ext>
            </a:extLst>
          </p:cNvPr>
          <p:cNvSpPr>
            <a:spLocks noGrp="1"/>
          </p:cNvSpPr>
          <p:nvPr>
            <p:ph type="title"/>
          </p:nvPr>
        </p:nvSpPr>
        <p:spPr>
          <a:xfrm>
            <a:off x="302172" y="304700"/>
            <a:ext cx="5425966" cy="3429109"/>
          </a:xfrm>
          <a:prstGeom prst="rect">
            <a:avLst/>
          </a:prstGeom>
        </p:spPr>
        <p:txBody>
          <a:bodyPr/>
          <a:lstStyle>
            <a:lvl1pPr>
              <a:defRPr>
                <a:solidFill>
                  <a:srgbClr val="B0D2D9"/>
                </a:solidFill>
                <a:latin typeface="Roboto Slab" pitchFamily="2" charset="0"/>
                <a:ea typeface="Roboto Slab" pitchFamily="2" charset="0"/>
              </a:defRPr>
            </a:lvl1pPr>
          </a:lstStyle>
          <a:p>
            <a:r>
              <a:rPr lang="fr-FR" dirty="0"/>
              <a:t>Modifiez le style du titre</a:t>
            </a:r>
          </a:p>
        </p:txBody>
      </p:sp>
      <p:pic>
        <p:nvPicPr>
          <p:cNvPr id="4" name="Image 3">
            <a:extLst>
              <a:ext uri="{FF2B5EF4-FFF2-40B4-BE49-F238E27FC236}">
                <a16:creationId xmlns:a16="http://schemas.microsoft.com/office/drawing/2014/main" id="{07411CF0-D3B0-B8A8-8C5A-B0FBE36F80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5360" y="5981721"/>
            <a:ext cx="2108753" cy="775395"/>
          </a:xfrm>
          <a:prstGeom prst="rect">
            <a:avLst/>
          </a:prstGeom>
        </p:spPr>
      </p:pic>
    </p:spTree>
    <p:extLst>
      <p:ext uri="{BB962C8B-B14F-4D97-AF65-F5344CB8AC3E}">
        <p14:creationId xmlns:p14="http://schemas.microsoft.com/office/powerpoint/2010/main" val="302033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rgbClr val="B0D2D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7411CF0-D3B0-B8A8-8C5A-B0FBE36F80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5360" y="5981721"/>
            <a:ext cx="2108753" cy="775395"/>
          </a:xfrm>
          <a:prstGeom prst="rect">
            <a:avLst/>
          </a:prstGeom>
        </p:spPr>
      </p:pic>
    </p:spTree>
    <p:extLst>
      <p:ext uri="{BB962C8B-B14F-4D97-AF65-F5344CB8AC3E}">
        <p14:creationId xmlns:p14="http://schemas.microsoft.com/office/powerpoint/2010/main" val="233595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EB6811-4964-BB83-9775-5ED0BE32ED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B0B50C2-E821-1999-A88F-67B9A8F1681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a:extLst>
              <a:ext uri="{FF2B5EF4-FFF2-40B4-BE49-F238E27FC236}">
                <a16:creationId xmlns:a16="http://schemas.microsoft.com/office/drawing/2014/main" id="{AD5EFADD-22D0-6853-D00C-55D93B81B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6137" y="6014132"/>
            <a:ext cx="2295939" cy="728945"/>
          </a:xfrm>
          <a:prstGeom prst="rect">
            <a:avLst/>
          </a:prstGeom>
        </p:spPr>
      </p:pic>
    </p:spTree>
    <p:extLst>
      <p:ext uri="{BB962C8B-B14F-4D97-AF65-F5344CB8AC3E}">
        <p14:creationId xmlns:p14="http://schemas.microsoft.com/office/powerpoint/2010/main" val="289213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A113E-2BDE-B4D9-5B6B-D8CF0AC0A3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D0BADC-5A1F-7B1C-32E0-65D89E4014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173B2EA-57F6-525C-4CBE-FB77C6041DE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1356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C0D2C-4465-A336-4140-A7DDDE21E277}"/>
              </a:ext>
            </a:extLst>
          </p:cNvPr>
          <p:cNvSpPr>
            <a:spLocks noGrp="1"/>
          </p:cNvSpPr>
          <p:nvPr>
            <p:ph type="title"/>
          </p:nvPr>
        </p:nvSpPr>
        <p:spPr>
          <a:xfrm>
            <a:off x="437322" y="365126"/>
            <a:ext cx="11317356" cy="1036292"/>
          </a:xfr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F40A80FD-D4D2-B9E9-1F3E-F66793D3868C}"/>
              </a:ext>
            </a:extLst>
          </p:cNvPr>
          <p:cNvSpPr>
            <a:spLocks noGrp="1"/>
          </p:cNvSpPr>
          <p:nvPr>
            <p:ph type="body" idx="1"/>
          </p:nvPr>
        </p:nvSpPr>
        <p:spPr>
          <a:xfrm>
            <a:off x="434146" y="1401418"/>
            <a:ext cx="11320532" cy="1103657"/>
          </a:xfrm>
        </p:spPr>
        <p:txBody>
          <a:bodyPr anchor="t" anchorCtr="0"/>
          <a:lstStyle>
            <a:lvl1pPr marL="0" indent="0">
              <a:lnSpc>
                <a:spcPct val="150000"/>
              </a:lnSpc>
              <a:spcBef>
                <a:spcPts val="0"/>
              </a:spcBef>
              <a:buNone/>
              <a:defRPr sz="2400" b="0">
                <a:solidFill>
                  <a:srgbClr val="EA4A3B"/>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FEBA64FE-E24F-D483-BED1-B9E78100AC7F}"/>
              </a:ext>
            </a:extLst>
          </p:cNvPr>
          <p:cNvSpPr>
            <a:spLocks noGrp="1"/>
          </p:cNvSpPr>
          <p:nvPr>
            <p:ph sz="half" idx="2"/>
          </p:nvPr>
        </p:nvSpPr>
        <p:spPr>
          <a:xfrm>
            <a:off x="437322" y="2505075"/>
            <a:ext cx="5560253" cy="3684588"/>
          </a:xfrm>
        </p:spPr>
        <p:txBody>
          <a:bodyPr/>
          <a:lstStyle>
            <a:lvl1pPr>
              <a:lnSpc>
                <a:spcPct val="90000"/>
              </a:lnSpc>
              <a:spcBef>
                <a:spcPts val="1800"/>
              </a:spcBef>
              <a:spcAft>
                <a:spcPts val="0"/>
              </a:spcAft>
              <a:defRPr sz="2200"/>
            </a:lvl1pPr>
            <a:lvl2pPr>
              <a:lnSpc>
                <a:spcPct val="90000"/>
              </a:lnSpc>
              <a:spcBef>
                <a:spcPts val="0"/>
              </a:spcBef>
              <a:spcAft>
                <a:spcPts val="600"/>
              </a:spcAft>
              <a:defRPr sz="1800"/>
            </a:lvl2pPr>
            <a:lvl3pPr>
              <a:lnSpc>
                <a:spcPct val="90000"/>
              </a:lnSpc>
              <a:spcBef>
                <a:spcPts val="0"/>
              </a:spcBef>
              <a:spcAft>
                <a:spcPts val="600"/>
              </a:spcAft>
              <a:defRPr sz="1600"/>
            </a:lvl3pPr>
            <a:lvl4pPr>
              <a:lnSpc>
                <a:spcPct val="90000"/>
              </a:lnSpc>
              <a:spcBef>
                <a:spcPts val="0"/>
              </a:spcBef>
              <a:spcAft>
                <a:spcPts val="600"/>
              </a:spcAft>
              <a:defRPr sz="1400"/>
            </a:lvl4pPr>
            <a:lvl5pPr>
              <a:lnSpc>
                <a:spcPct val="90000"/>
              </a:lnSpc>
              <a:spcBef>
                <a:spcPts val="0"/>
              </a:spcBef>
              <a:spcAft>
                <a:spcPts val="600"/>
              </a:spcAft>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5">
            <a:extLst>
              <a:ext uri="{FF2B5EF4-FFF2-40B4-BE49-F238E27FC236}">
                <a16:creationId xmlns:a16="http://schemas.microsoft.com/office/drawing/2014/main" id="{82BFA962-1385-1F3B-31A7-A8DC50A6B2ED}"/>
              </a:ext>
            </a:extLst>
          </p:cNvPr>
          <p:cNvSpPr>
            <a:spLocks noGrp="1"/>
          </p:cNvSpPr>
          <p:nvPr>
            <p:ph sz="quarter" idx="4"/>
          </p:nvPr>
        </p:nvSpPr>
        <p:spPr>
          <a:xfrm>
            <a:off x="6172200" y="2505075"/>
            <a:ext cx="5582478" cy="3684588"/>
          </a:xfrm>
        </p:spPr>
        <p:txBody>
          <a:bodyPr/>
          <a:lstStyle>
            <a:lvl1pPr>
              <a:defRPr sz="2200"/>
            </a:lvl1pPr>
            <a:lvl2pPr>
              <a:defRPr sz="1800"/>
            </a:lvl2pPr>
            <a:lvl3pPr>
              <a:defRPr sz="1600"/>
            </a:lvl3pPr>
            <a:lvl4pPr>
              <a:defRPr sz="14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5559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FA033-1F9C-085F-CF97-507593206E0C}"/>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54858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78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02535"/>
      </p:ext>
    </p:extLst>
  </p:cSld>
  <p:clrMap bg1="lt1" tx1="dk1" bg2="lt2" tx2="dk2" accent1="accent1" accent2="accent2" accent3="accent3" accent4="accent4" accent5="accent5" accent6="accent6" hlink="hlink" folHlink="folHlink"/>
  <p:sldLayoutIdLst>
    <p:sldLayoutId id="2147483655" r:id="rId1"/>
    <p:sldLayoutId id="2147483689" r:id="rId2"/>
    <p:sldLayoutId id="2147483696" r:id="rId3"/>
    <p:sldLayoutId id="214748369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43B6953-0744-5F00-1BF6-3362A9278993}"/>
              </a:ext>
            </a:extLst>
          </p:cNvPr>
          <p:cNvSpPr>
            <a:spLocks noGrp="1"/>
          </p:cNvSpPr>
          <p:nvPr>
            <p:ph type="title"/>
          </p:nvPr>
        </p:nvSpPr>
        <p:spPr>
          <a:xfrm>
            <a:off x="386137" y="406069"/>
            <a:ext cx="10515600" cy="82364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6ED6BEF0-709C-0BD2-F4F3-E9466EC47319}"/>
              </a:ext>
            </a:extLst>
          </p:cNvPr>
          <p:cNvSpPr>
            <a:spLocks noGrp="1"/>
          </p:cNvSpPr>
          <p:nvPr>
            <p:ph type="body" idx="1"/>
          </p:nvPr>
        </p:nvSpPr>
        <p:spPr>
          <a:xfrm>
            <a:off x="386137" y="1720869"/>
            <a:ext cx="10515600" cy="439169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81141090"/>
      </p:ext>
    </p:extLst>
  </p:cSld>
  <p:clrMap bg1="lt1" tx1="dk1" bg2="lt2" tx2="dk2" accent1="accent1" accent2="accent2" accent3="accent3" accent4="accent4" accent5="accent5" accent6="accent6" hlink="hlink" folHlink="folHlink"/>
  <p:sldLayoutIdLst>
    <p:sldLayoutId id="2147483663" r:id="rId1"/>
    <p:sldLayoutId id="2147483690" r:id="rId2"/>
    <p:sldLayoutId id="2147483666" r:id="rId3"/>
    <p:sldLayoutId id="2147483667" r:id="rId4"/>
    <p:sldLayoutId id="2147483668" r:id="rId5"/>
    <p:sldLayoutId id="2147483698" r:id="rId6"/>
  </p:sldLayoutIdLst>
  <p:txStyles>
    <p:titleStyle>
      <a:lvl1pPr algn="l" defTabSz="914400" rtl="0" eaLnBrk="1" latinLnBrk="0" hangingPunct="1">
        <a:lnSpc>
          <a:spcPct val="90000"/>
        </a:lnSpc>
        <a:spcBef>
          <a:spcPct val="0"/>
        </a:spcBef>
        <a:buNone/>
        <a:defRPr sz="4400" kern="1200">
          <a:solidFill>
            <a:srgbClr val="A3131D"/>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Clr>
          <a:srgbClr val="A3131D"/>
        </a:buClr>
        <a:buFontTx/>
        <a:buBlip>
          <a:blip r:embed="rId8"/>
        </a:buBlip>
        <a:defRPr sz="2600" kern="1200">
          <a:solidFill>
            <a:schemeClr val="tx1">
              <a:lumMod val="95000"/>
              <a:lumOff val="5000"/>
            </a:schemeClr>
          </a:solidFill>
          <a:latin typeface="Montserrat Medium" panose="00000600000000000000" pitchFamily="2" charset="0"/>
          <a:ea typeface="+mn-ea"/>
          <a:cs typeface="+mn-cs"/>
        </a:defRPr>
      </a:lvl1pPr>
      <a:lvl2pPr marL="685800" indent="-228600" algn="l" defTabSz="914400" rtl="0" eaLnBrk="1" latinLnBrk="0" hangingPunct="1">
        <a:lnSpc>
          <a:spcPct val="90000"/>
        </a:lnSpc>
        <a:spcBef>
          <a:spcPts val="500"/>
        </a:spcBef>
        <a:buClr>
          <a:srgbClr val="A3131D"/>
        </a:buClr>
        <a:buFont typeface="Arial" panose="020B0604020202020204" pitchFamily="34" charset="0"/>
        <a:buChar char="•"/>
        <a:defRPr sz="2200" kern="1200">
          <a:solidFill>
            <a:schemeClr val="tx1">
              <a:lumMod val="95000"/>
              <a:lumOff val="5000"/>
            </a:schemeClr>
          </a:solidFill>
          <a:latin typeface="Montserrat Medium" panose="00000600000000000000" pitchFamily="2" charset="0"/>
          <a:ea typeface="+mn-ea"/>
          <a:cs typeface="+mn-cs"/>
        </a:defRPr>
      </a:lvl2pPr>
      <a:lvl3pPr marL="1143000" indent="-228600" algn="l" defTabSz="914400" rtl="0" eaLnBrk="1" latinLnBrk="0" hangingPunct="1">
        <a:lnSpc>
          <a:spcPct val="90000"/>
        </a:lnSpc>
        <a:spcBef>
          <a:spcPts val="500"/>
        </a:spcBef>
        <a:buClr>
          <a:srgbClr val="A3131D"/>
        </a:buClr>
        <a:buFont typeface="Arial" panose="020B0604020202020204" pitchFamily="34" charset="0"/>
        <a:buChar char="•"/>
        <a:defRPr sz="1800" kern="1200">
          <a:solidFill>
            <a:schemeClr val="tx1">
              <a:lumMod val="95000"/>
              <a:lumOff val="5000"/>
            </a:schemeClr>
          </a:solidFill>
          <a:latin typeface="Montserrat Medium" panose="00000600000000000000" pitchFamily="2" charset="0"/>
          <a:ea typeface="+mn-ea"/>
          <a:cs typeface="+mn-cs"/>
        </a:defRPr>
      </a:lvl3pPr>
      <a:lvl4pPr marL="1600200" indent="-228600" algn="l" defTabSz="914400" rtl="0" eaLnBrk="1" latinLnBrk="0" hangingPunct="1">
        <a:lnSpc>
          <a:spcPct val="90000"/>
        </a:lnSpc>
        <a:spcBef>
          <a:spcPts val="500"/>
        </a:spcBef>
        <a:buClr>
          <a:srgbClr val="A3131D"/>
        </a:buClr>
        <a:buFont typeface="Arial" panose="020B0604020202020204" pitchFamily="34" charset="0"/>
        <a:buChar char="•"/>
        <a:defRPr sz="1600" kern="1200">
          <a:solidFill>
            <a:schemeClr val="tx1">
              <a:lumMod val="95000"/>
              <a:lumOff val="5000"/>
            </a:schemeClr>
          </a:solidFill>
          <a:latin typeface="Montserrat Medium" panose="00000600000000000000" pitchFamily="2" charset="0"/>
          <a:ea typeface="+mn-ea"/>
          <a:cs typeface="+mn-cs"/>
        </a:defRPr>
      </a:lvl4pPr>
      <a:lvl5pPr marL="2057400" indent="-228600" algn="l" defTabSz="914400" rtl="0" eaLnBrk="1" latinLnBrk="0" hangingPunct="1">
        <a:lnSpc>
          <a:spcPct val="90000"/>
        </a:lnSpc>
        <a:spcBef>
          <a:spcPts val="500"/>
        </a:spcBef>
        <a:buClr>
          <a:srgbClr val="A3131D"/>
        </a:buClr>
        <a:buFont typeface="Arial" panose="020B0604020202020204" pitchFamily="34" charset="0"/>
        <a:buChar char="•"/>
        <a:defRPr sz="1400" kern="1200">
          <a:solidFill>
            <a:schemeClr val="tx1">
              <a:lumMod val="95000"/>
              <a:lumOff val="5000"/>
            </a:schemeClr>
          </a:solidFill>
          <a:latin typeface="Montserrat Medium" panose="000006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919661" y="6605573"/>
            <a:ext cx="501602" cy="251677"/>
          </a:xfrm>
          <a:custGeom>
            <a:avLst/>
            <a:gdLst/>
            <a:ahLst/>
            <a:cxnLst/>
            <a:rect l="l" t="t" r="r" b="b"/>
            <a:pathLst>
              <a:path w="622300" h="392429">
                <a:moveTo>
                  <a:pt x="621791" y="0"/>
                </a:moveTo>
                <a:lnTo>
                  <a:pt x="0" y="0"/>
                </a:lnTo>
                <a:lnTo>
                  <a:pt x="0" y="392201"/>
                </a:lnTo>
                <a:lnTo>
                  <a:pt x="621791" y="392201"/>
                </a:lnTo>
                <a:lnTo>
                  <a:pt x="621791" y="0"/>
                </a:lnTo>
                <a:close/>
              </a:path>
            </a:pathLst>
          </a:custGeom>
          <a:solidFill>
            <a:srgbClr val="000000">
              <a:alpha val="50000"/>
            </a:srgbClr>
          </a:solidFill>
        </p:spPr>
        <p:txBody>
          <a:bodyPr wrap="square" lIns="0" tIns="0" rIns="0" bIns="0" rtlCol="0"/>
          <a:lstStyle/>
          <a:p>
            <a:endParaRPr sz="1154"/>
          </a:p>
        </p:txBody>
      </p:sp>
      <p:pic>
        <p:nvPicPr>
          <p:cNvPr id="17" name="bg object 17"/>
          <p:cNvPicPr/>
          <p:nvPr/>
        </p:nvPicPr>
        <p:blipFill>
          <a:blip r:embed="rId7" cstate="print"/>
          <a:stretch>
            <a:fillRect/>
          </a:stretch>
        </p:blipFill>
        <p:spPr>
          <a:xfrm>
            <a:off x="8926612" y="6612409"/>
            <a:ext cx="413331" cy="244695"/>
          </a:xfrm>
          <a:prstGeom prst="rect">
            <a:avLst/>
          </a:prstGeom>
        </p:spPr>
      </p:pic>
      <p:sp>
        <p:nvSpPr>
          <p:cNvPr id="2" name="Holder 2"/>
          <p:cNvSpPr>
            <a:spLocks noGrp="1"/>
          </p:cNvSpPr>
          <p:nvPr>
            <p:ph type="title"/>
          </p:nvPr>
        </p:nvSpPr>
        <p:spPr>
          <a:xfrm>
            <a:off x="448399" y="313565"/>
            <a:ext cx="5199203" cy="538609"/>
          </a:xfrm>
          <a:prstGeom prst="rect">
            <a:avLst/>
          </a:prstGeom>
        </p:spPr>
        <p:txBody>
          <a:bodyPr wrap="square" lIns="0" tIns="0" rIns="0" bIns="0">
            <a:spAutoFit/>
          </a:bodyPr>
          <a:lstStyle>
            <a:lvl1pPr>
              <a:defRPr sz="3500" b="0" i="0">
                <a:solidFill>
                  <a:schemeClr val="bg1"/>
                </a:solidFill>
                <a:latin typeface="Georgia"/>
                <a:cs typeface="Georgia"/>
              </a:defRPr>
            </a:lvl1pPr>
          </a:lstStyle>
          <a:p>
            <a:endParaRPr/>
          </a:p>
        </p:txBody>
      </p:sp>
      <p:sp>
        <p:nvSpPr>
          <p:cNvPr id="3" name="Holder 3"/>
          <p:cNvSpPr>
            <a:spLocks noGrp="1"/>
          </p:cNvSpPr>
          <p:nvPr>
            <p:ph type="body" idx="1"/>
          </p:nvPr>
        </p:nvSpPr>
        <p:spPr>
          <a:xfrm>
            <a:off x="194019" y="1063070"/>
            <a:ext cx="570796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072640" y="6377940"/>
            <a:ext cx="195072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04800" y="6377940"/>
            <a:ext cx="14020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1/23/2024</a:t>
            </a:fld>
            <a:endParaRPr lang="en-US"/>
          </a:p>
        </p:txBody>
      </p:sp>
      <p:sp>
        <p:nvSpPr>
          <p:cNvPr id="6" name="Holder 6"/>
          <p:cNvSpPr>
            <a:spLocks noGrp="1"/>
          </p:cNvSpPr>
          <p:nvPr>
            <p:ph type="sldNum" sz="quarter" idx="7"/>
          </p:nvPr>
        </p:nvSpPr>
        <p:spPr>
          <a:xfrm>
            <a:off x="4389120" y="6377940"/>
            <a:ext cx="140208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98499661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defRPr>
          <a:latin typeface="+mj-lt"/>
          <a:ea typeface="+mj-ea"/>
          <a:cs typeface="+mj-cs"/>
        </a:defRPr>
      </a:lvl1pPr>
    </p:titleStyle>
    <p:bodyStyle>
      <a:lvl1pPr marL="0">
        <a:defRPr>
          <a:latin typeface="+mn-lt"/>
          <a:ea typeface="+mn-ea"/>
          <a:cs typeface="+mn-cs"/>
        </a:defRPr>
      </a:lvl1pPr>
      <a:lvl2pPr marL="293202">
        <a:defRPr>
          <a:latin typeface="+mn-lt"/>
          <a:ea typeface="+mn-ea"/>
          <a:cs typeface="+mn-cs"/>
        </a:defRPr>
      </a:lvl2pPr>
      <a:lvl3pPr marL="586405">
        <a:defRPr>
          <a:latin typeface="+mn-lt"/>
          <a:ea typeface="+mn-ea"/>
          <a:cs typeface="+mn-cs"/>
        </a:defRPr>
      </a:lvl3pPr>
      <a:lvl4pPr marL="879607">
        <a:defRPr>
          <a:latin typeface="+mn-lt"/>
          <a:ea typeface="+mn-ea"/>
          <a:cs typeface="+mn-cs"/>
        </a:defRPr>
      </a:lvl4pPr>
      <a:lvl5pPr marL="1172809">
        <a:defRPr>
          <a:latin typeface="+mn-lt"/>
          <a:ea typeface="+mn-ea"/>
          <a:cs typeface="+mn-cs"/>
        </a:defRPr>
      </a:lvl5pPr>
      <a:lvl6pPr marL="1466012">
        <a:defRPr>
          <a:latin typeface="+mn-lt"/>
          <a:ea typeface="+mn-ea"/>
          <a:cs typeface="+mn-cs"/>
        </a:defRPr>
      </a:lvl6pPr>
      <a:lvl7pPr marL="1759214">
        <a:defRPr>
          <a:latin typeface="+mn-lt"/>
          <a:ea typeface="+mn-ea"/>
          <a:cs typeface="+mn-cs"/>
        </a:defRPr>
      </a:lvl7pPr>
      <a:lvl8pPr marL="2052417">
        <a:defRPr>
          <a:latin typeface="+mn-lt"/>
          <a:ea typeface="+mn-ea"/>
          <a:cs typeface="+mn-cs"/>
        </a:defRPr>
      </a:lvl8pPr>
      <a:lvl9pPr marL="2345619">
        <a:defRPr>
          <a:latin typeface="+mn-lt"/>
          <a:ea typeface="+mn-ea"/>
          <a:cs typeface="+mn-cs"/>
        </a:defRPr>
      </a:lvl9pPr>
    </p:bodyStyle>
    <p:otherStyle>
      <a:lvl1pPr marL="0">
        <a:defRPr>
          <a:latin typeface="+mn-lt"/>
          <a:ea typeface="+mn-ea"/>
          <a:cs typeface="+mn-cs"/>
        </a:defRPr>
      </a:lvl1pPr>
      <a:lvl2pPr marL="293202">
        <a:defRPr>
          <a:latin typeface="+mn-lt"/>
          <a:ea typeface="+mn-ea"/>
          <a:cs typeface="+mn-cs"/>
        </a:defRPr>
      </a:lvl2pPr>
      <a:lvl3pPr marL="586405">
        <a:defRPr>
          <a:latin typeface="+mn-lt"/>
          <a:ea typeface="+mn-ea"/>
          <a:cs typeface="+mn-cs"/>
        </a:defRPr>
      </a:lvl3pPr>
      <a:lvl4pPr marL="879607">
        <a:defRPr>
          <a:latin typeface="+mn-lt"/>
          <a:ea typeface="+mn-ea"/>
          <a:cs typeface="+mn-cs"/>
        </a:defRPr>
      </a:lvl4pPr>
      <a:lvl5pPr marL="1172809">
        <a:defRPr>
          <a:latin typeface="+mn-lt"/>
          <a:ea typeface="+mn-ea"/>
          <a:cs typeface="+mn-cs"/>
        </a:defRPr>
      </a:lvl5pPr>
      <a:lvl6pPr marL="1466012">
        <a:defRPr>
          <a:latin typeface="+mn-lt"/>
          <a:ea typeface="+mn-ea"/>
          <a:cs typeface="+mn-cs"/>
        </a:defRPr>
      </a:lvl6pPr>
      <a:lvl7pPr marL="1759214">
        <a:defRPr>
          <a:latin typeface="+mn-lt"/>
          <a:ea typeface="+mn-ea"/>
          <a:cs typeface="+mn-cs"/>
        </a:defRPr>
      </a:lvl7pPr>
      <a:lvl8pPr marL="2052417">
        <a:defRPr>
          <a:latin typeface="+mn-lt"/>
          <a:ea typeface="+mn-ea"/>
          <a:cs typeface="+mn-cs"/>
        </a:defRPr>
      </a:lvl8pPr>
      <a:lvl9pPr marL="234561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www.apprentissage-formation-cma.fr/" TargetMode="External"/><Relationship Id="rId4" Type="http://schemas.openxmlformats.org/officeDocument/2006/relationships/hyperlink" Target="mailto:Formation.78@cma-idf.f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5.png"/><Relationship Id="rId3" Type="http://schemas.openxmlformats.org/officeDocument/2006/relationships/image" Target="../media/image71.png"/><Relationship Id="rId21" Type="http://schemas.openxmlformats.org/officeDocument/2006/relationships/image" Target="../media/image88.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hyperlink" Target="https://www.apprentissage-formation-cma78.fr/" TargetMode="External"/><Relationship Id="rId2" Type="http://schemas.openxmlformats.org/officeDocument/2006/relationships/image" Target="../media/image70.jpg"/><Relationship Id="rId16" Type="http://schemas.openxmlformats.org/officeDocument/2006/relationships/image" Target="../media/image84.png"/><Relationship Id="rId20" Type="http://schemas.openxmlformats.org/officeDocument/2006/relationships/image" Target="../media/image87.png"/><Relationship Id="rId1" Type="http://schemas.openxmlformats.org/officeDocument/2006/relationships/slideLayout" Target="../slideLayouts/slideLayout13.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19" Type="http://schemas.openxmlformats.org/officeDocument/2006/relationships/image" Target="../media/image86.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89.png"/></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qualite.78@cma-idf.fr" TargetMode="Externa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hyperlink" Target="https://cvip.sphinxonline.net/surveyserver/s/CMA-IDF-SIEGE/CMAIDF_RECLAMATION_VF/questionnaire.htm" TargetMode="External"/><Relationship Id="rId4" Type="http://schemas.openxmlformats.org/officeDocument/2006/relationships/hyperlink" Target="https://travail-emploi.gouv.fr/demarches-ressources-documentaires/documentation-et-publications-officielles/guides/guide-referentiel-national-qualite" TargetMode="External"/></Relationships>
</file>

<file path=ppt/slides/_rels/slide4.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7" Type="http://schemas.openxmlformats.org/officeDocument/2006/relationships/image" Target="../media/image17.png"/><Relationship Id="rId2" Type="http://schemas.openxmlformats.org/officeDocument/2006/relationships/image" Target="../media/image12.jp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41"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8" Type="http://schemas.openxmlformats.org/officeDocument/2006/relationships/image" Target="../media/image18.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jpg"/><Relationship Id="rId1" Type="http://schemas.openxmlformats.org/officeDocument/2006/relationships/slideLayout" Target="../slideLayouts/slideLayout12.xml"/><Relationship Id="rId6" Type="http://schemas.openxmlformats.org/officeDocument/2006/relationships/hyperlink" Target="mailto:rgpd@cma-idf.fr" TargetMode="External"/><Relationship Id="rId5" Type="http://schemas.openxmlformats.org/officeDocument/2006/relationships/image" Target="../media/image63.png"/><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A16DC1A6-273C-0B90-1337-CCE9CCF61FCC}"/>
              </a:ext>
            </a:extLst>
          </p:cNvPr>
          <p:cNvSpPr>
            <a:spLocks noGrp="1"/>
          </p:cNvSpPr>
          <p:nvPr>
            <p:ph type="title"/>
          </p:nvPr>
        </p:nvSpPr>
        <p:spPr>
          <a:xfrm>
            <a:off x="329481" y="1199659"/>
            <a:ext cx="5425966" cy="1491663"/>
          </a:xfrm>
        </p:spPr>
        <p:txBody>
          <a:bodyPr/>
          <a:lstStyle/>
          <a:p>
            <a:pPr algn="ctr"/>
            <a:r>
              <a:rPr lang="fr-FR" dirty="0"/>
              <a:t>Livret d’accueil stagiaire</a:t>
            </a:r>
            <a:endParaRPr lang="fr-FR" dirty="0">
              <a:solidFill>
                <a:schemeClr val="bg1"/>
              </a:solidFill>
            </a:endParaRPr>
          </a:p>
        </p:txBody>
      </p:sp>
      <p:sp>
        <p:nvSpPr>
          <p:cNvPr id="14" name="ZoneTexte 13">
            <a:extLst>
              <a:ext uri="{FF2B5EF4-FFF2-40B4-BE49-F238E27FC236}">
                <a16:creationId xmlns:a16="http://schemas.microsoft.com/office/drawing/2014/main" id="{9BB493E4-4A51-436A-B489-1C6C9A1E316F}"/>
              </a:ext>
            </a:extLst>
          </p:cNvPr>
          <p:cNvSpPr txBox="1"/>
          <p:nvPr/>
        </p:nvSpPr>
        <p:spPr>
          <a:xfrm rot="18941339">
            <a:off x="7158378" y="1643759"/>
            <a:ext cx="2016616" cy="400110"/>
          </a:xfrm>
          <a:prstGeom prst="rect">
            <a:avLst/>
          </a:prstGeom>
          <a:noFill/>
        </p:spPr>
        <p:txBody>
          <a:bodyPr wrap="square" rtlCol="0">
            <a:spAutoFit/>
          </a:bodyPr>
          <a:lstStyle/>
          <a:p>
            <a:pPr algn="ctr"/>
            <a:r>
              <a:rPr lang="fr-FR" sz="2000" dirty="0">
                <a:solidFill>
                  <a:schemeClr val="bg1"/>
                </a:solidFill>
                <a:latin typeface="Roboto Slab" pitchFamily="2" charset="0"/>
                <a:ea typeface="Roboto Slab" pitchFamily="2" charset="0"/>
              </a:rPr>
              <a:t>FRANCE</a:t>
            </a:r>
            <a:endParaRPr lang="fr-FR" sz="1000" b="1" dirty="0">
              <a:solidFill>
                <a:schemeClr val="bg1"/>
              </a:solidFill>
              <a:latin typeface="Montserrat" pitchFamily="2" charset="0"/>
              <a:ea typeface="Roboto Slab" pitchFamily="2" charset="0"/>
            </a:endParaRPr>
          </a:p>
        </p:txBody>
      </p:sp>
      <p:sp>
        <p:nvSpPr>
          <p:cNvPr id="17" name="ZoneTexte 16">
            <a:extLst>
              <a:ext uri="{FF2B5EF4-FFF2-40B4-BE49-F238E27FC236}">
                <a16:creationId xmlns:a16="http://schemas.microsoft.com/office/drawing/2014/main" id="{470CCE23-781F-432B-A6B2-4B893A05E8FB}"/>
              </a:ext>
            </a:extLst>
          </p:cNvPr>
          <p:cNvSpPr txBox="1"/>
          <p:nvPr/>
        </p:nvSpPr>
        <p:spPr>
          <a:xfrm rot="2700000">
            <a:off x="8974078" y="1712058"/>
            <a:ext cx="2016616" cy="400110"/>
          </a:xfrm>
          <a:prstGeom prst="rect">
            <a:avLst/>
          </a:prstGeom>
          <a:noFill/>
        </p:spPr>
        <p:txBody>
          <a:bodyPr wrap="square" rtlCol="0">
            <a:spAutoFit/>
          </a:bodyPr>
          <a:lstStyle/>
          <a:p>
            <a:pPr algn="ctr"/>
            <a:r>
              <a:rPr lang="fr-FR" sz="2000" dirty="0">
                <a:solidFill>
                  <a:schemeClr val="bg1"/>
                </a:solidFill>
                <a:latin typeface="Roboto Slab" pitchFamily="2" charset="0"/>
                <a:ea typeface="Roboto Slab" pitchFamily="2" charset="0"/>
              </a:rPr>
              <a:t>RÉGIONS</a:t>
            </a:r>
            <a:endParaRPr lang="fr-FR" sz="1000" b="1" dirty="0">
              <a:solidFill>
                <a:schemeClr val="bg1"/>
              </a:solidFill>
              <a:latin typeface="Montserrat" pitchFamily="2" charset="0"/>
              <a:ea typeface="Roboto Slab" pitchFamily="2" charset="0"/>
            </a:endParaRPr>
          </a:p>
        </p:txBody>
      </p:sp>
      <p:sp>
        <p:nvSpPr>
          <p:cNvPr id="19" name="ZoneTexte 18">
            <a:extLst>
              <a:ext uri="{FF2B5EF4-FFF2-40B4-BE49-F238E27FC236}">
                <a16:creationId xmlns:a16="http://schemas.microsoft.com/office/drawing/2014/main" id="{2B426699-37B7-421F-AE35-51081A65B1CD}"/>
              </a:ext>
            </a:extLst>
          </p:cNvPr>
          <p:cNvSpPr txBox="1"/>
          <p:nvPr/>
        </p:nvSpPr>
        <p:spPr>
          <a:xfrm rot="18900000">
            <a:off x="8910837" y="3420942"/>
            <a:ext cx="2016616" cy="400110"/>
          </a:xfrm>
          <a:prstGeom prst="rect">
            <a:avLst/>
          </a:prstGeom>
          <a:noFill/>
        </p:spPr>
        <p:txBody>
          <a:bodyPr wrap="square" rtlCol="0">
            <a:spAutoFit/>
          </a:bodyPr>
          <a:lstStyle/>
          <a:p>
            <a:pPr algn="ctr"/>
            <a:r>
              <a:rPr lang="fr-FR" sz="2000" dirty="0">
                <a:solidFill>
                  <a:schemeClr val="bg1"/>
                </a:solidFill>
                <a:latin typeface="Roboto Slab" pitchFamily="2" charset="0"/>
                <a:ea typeface="Roboto Slab" pitchFamily="2" charset="0"/>
              </a:rPr>
              <a:t>EUROPE</a:t>
            </a:r>
            <a:endParaRPr lang="fr-FR" sz="1000" b="1" dirty="0">
              <a:solidFill>
                <a:schemeClr val="bg1"/>
              </a:solidFill>
              <a:latin typeface="Montserrat" pitchFamily="2" charset="0"/>
              <a:ea typeface="Roboto Slab" pitchFamily="2" charset="0"/>
            </a:endParaRPr>
          </a:p>
        </p:txBody>
      </p:sp>
      <p:sp>
        <p:nvSpPr>
          <p:cNvPr id="21" name="ZoneTexte 20">
            <a:extLst>
              <a:ext uri="{FF2B5EF4-FFF2-40B4-BE49-F238E27FC236}">
                <a16:creationId xmlns:a16="http://schemas.microsoft.com/office/drawing/2014/main" id="{F056AFDF-AD90-4383-ADDB-F331A9EE497A}"/>
              </a:ext>
            </a:extLst>
          </p:cNvPr>
          <p:cNvSpPr txBox="1"/>
          <p:nvPr/>
        </p:nvSpPr>
        <p:spPr>
          <a:xfrm rot="2700000">
            <a:off x="7138712" y="3420941"/>
            <a:ext cx="2016616" cy="400110"/>
          </a:xfrm>
          <a:prstGeom prst="rect">
            <a:avLst/>
          </a:prstGeom>
          <a:noFill/>
        </p:spPr>
        <p:txBody>
          <a:bodyPr wrap="square" rtlCol="0">
            <a:spAutoFit/>
          </a:bodyPr>
          <a:lstStyle/>
          <a:p>
            <a:pPr algn="ctr"/>
            <a:r>
              <a:rPr lang="fr-FR" sz="2000" dirty="0">
                <a:solidFill>
                  <a:schemeClr val="bg1"/>
                </a:solidFill>
                <a:latin typeface="Roboto Slab" pitchFamily="2" charset="0"/>
                <a:ea typeface="Roboto Slab" pitchFamily="2" charset="0"/>
              </a:rPr>
              <a:t>MONDE</a:t>
            </a:r>
            <a:endParaRPr lang="fr-FR" sz="1000" b="1" dirty="0">
              <a:solidFill>
                <a:schemeClr val="bg1"/>
              </a:solidFill>
              <a:latin typeface="Montserrat" pitchFamily="2" charset="0"/>
              <a:ea typeface="Roboto Slab" pitchFamily="2" charset="0"/>
            </a:endParaRPr>
          </a:p>
        </p:txBody>
      </p:sp>
      <p:pic>
        <p:nvPicPr>
          <p:cNvPr id="2" name="object 3">
            <a:extLst>
              <a:ext uri="{FF2B5EF4-FFF2-40B4-BE49-F238E27FC236}">
                <a16:creationId xmlns:a16="http://schemas.microsoft.com/office/drawing/2014/main" id="{B342A20D-C3C4-3DB2-9884-4BB9AAB946D9}"/>
              </a:ext>
            </a:extLst>
          </p:cNvPr>
          <p:cNvPicPr/>
          <p:nvPr/>
        </p:nvPicPr>
        <p:blipFill>
          <a:blip r:embed="rId3" cstate="print"/>
          <a:stretch>
            <a:fillRect/>
          </a:stretch>
        </p:blipFill>
        <p:spPr>
          <a:xfrm>
            <a:off x="6631863" y="577469"/>
            <a:ext cx="4992162" cy="4474688"/>
          </a:xfrm>
          <a:prstGeom prst="rect">
            <a:avLst/>
          </a:prstGeom>
        </p:spPr>
      </p:pic>
      <p:sp>
        <p:nvSpPr>
          <p:cNvPr id="7" name="ZoneTexte 6">
            <a:extLst>
              <a:ext uri="{FF2B5EF4-FFF2-40B4-BE49-F238E27FC236}">
                <a16:creationId xmlns:a16="http://schemas.microsoft.com/office/drawing/2014/main" id="{A8A9D849-8DFC-D1F9-F335-236BBBDEF3CD}"/>
              </a:ext>
            </a:extLst>
          </p:cNvPr>
          <p:cNvSpPr txBox="1"/>
          <p:nvPr/>
        </p:nvSpPr>
        <p:spPr>
          <a:xfrm>
            <a:off x="221942" y="3620996"/>
            <a:ext cx="4992162" cy="2862322"/>
          </a:xfrm>
          <a:prstGeom prst="rect">
            <a:avLst/>
          </a:prstGeom>
          <a:noFill/>
        </p:spPr>
        <p:txBody>
          <a:bodyPr wrap="square" rtlCol="0">
            <a:spAutoFit/>
          </a:bodyPr>
          <a:lstStyle/>
          <a:p>
            <a:r>
              <a:rPr lang="fr-FR" dirty="0">
                <a:solidFill>
                  <a:schemeClr val="bg1"/>
                </a:solidFill>
              </a:rPr>
              <a:t>CMA des YVELINES</a:t>
            </a:r>
          </a:p>
          <a:p>
            <a:endParaRPr lang="fr-FR" dirty="0">
              <a:solidFill>
                <a:schemeClr val="bg1"/>
              </a:solidFill>
            </a:endParaRPr>
          </a:p>
          <a:p>
            <a:r>
              <a:rPr lang="fr-FR" dirty="0">
                <a:solidFill>
                  <a:schemeClr val="bg1"/>
                </a:solidFill>
              </a:rPr>
              <a:t>19 avenue du Général Mangin</a:t>
            </a:r>
          </a:p>
          <a:p>
            <a:r>
              <a:rPr lang="fr-FR" dirty="0">
                <a:solidFill>
                  <a:schemeClr val="bg1"/>
                </a:solidFill>
              </a:rPr>
              <a:t>78 000 Versailles</a:t>
            </a:r>
          </a:p>
          <a:p>
            <a:r>
              <a:rPr lang="fr-FR" dirty="0">
                <a:solidFill>
                  <a:schemeClr val="bg1"/>
                </a:solidFill>
                <a:hlinkClick r:id="rId4"/>
              </a:rPr>
              <a:t>Formation.78@cma-idf.fr</a:t>
            </a:r>
            <a:endParaRPr lang="fr-FR" dirty="0">
              <a:solidFill>
                <a:schemeClr val="bg1"/>
              </a:solidFill>
            </a:endParaRPr>
          </a:p>
          <a:p>
            <a:endParaRPr lang="fr-FR" dirty="0">
              <a:solidFill>
                <a:schemeClr val="bg1"/>
              </a:solidFill>
            </a:endParaRPr>
          </a:p>
          <a:p>
            <a:r>
              <a:rPr lang="fr-FR" dirty="0">
                <a:solidFill>
                  <a:schemeClr val="bg1"/>
                </a:solidFill>
                <a:hlinkClick r:id="rId5"/>
              </a:rPr>
              <a:t>www.apprentissage-formation-cma.fr</a:t>
            </a:r>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p:txBody>
      </p:sp>
      <p:sp>
        <p:nvSpPr>
          <p:cNvPr id="8" name="ZoneTexte 7">
            <a:extLst>
              <a:ext uri="{FF2B5EF4-FFF2-40B4-BE49-F238E27FC236}">
                <a16:creationId xmlns:a16="http://schemas.microsoft.com/office/drawing/2014/main" id="{D99C0F58-92D4-29D1-B02C-B5B01D004620}"/>
              </a:ext>
            </a:extLst>
          </p:cNvPr>
          <p:cNvSpPr txBox="1"/>
          <p:nvPr/>
        </p:nvSpPr>
        <p:spPr>
          <a:xfrm>
            <a:off x="6558808" y="5527471"/>
            <a:ext cx="5406257" cy="830997"/>
          </a:xfrm>
          <a:prstGeom prst="rect">
            <a:avLst/>
          </a:prstGeom>
          <a:noFill/>
        </p:spPr>
        <p:txBody>
          <a:bodyPr wrap="square" rtlCol="0">
            <a:spAutoFit/>
          </a:bodyPr>
          <a:lstStyle/>
          <a:p>
            <a:r>
              <a:rPr lang="fr-FR" sz="1200" dirty="0"/>
              <a:t>Ce livret vous permettra, en tant que stagiaire, de vous imprégner des informations utiles tout au long de votre parcours et de vous familiariser rapidement avec les procédures et pratiques mises en place au sein de la Chambre de Métiers et de l’Artisanat d’Île de France ainsi que dans votre centre.</a:t>
            </a:r>
          </a:p>
        </p:txBody>
      </p:sp>
    </p:spTree>
    <p:extLst>
      <p:ext uri="{BB962C8B-B14F-4D97-AF65-F5344CB8AC3E}">
        <p14:creationId xmlns:p14="http://schemas.microsoft.com/office/powerpoint/2010/main" val="392184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6">
            <a:extLst>
              <a:ext uri="{FF2B5EF4-FFF2-40B4-BE49-F238E27FC236}">
                <a16:creationId xmlns:a16="http://schemas.microsoft.com/office/drawing/2014/main" id="{099A04CD-9A4A-85C3-53A5-BB45D2D045A6}"/>
              </a:ext>
            </a:extLst>
          </p:cNvPr>
          <p:cNvSpPr txBox="1"/>
          <p:nvPr/>
        </p:nvSpPr>
        <p:spPr>
          <a:xfrm>
            <a:off x="617267" y="196754"/>
            <a:ext cx="4380035" cy="1256754"/>
          </a:xfrm>
          <a:prstGeom prst="rect">
            <a:avLst/>
          </a:prstGeom>
        </p:spPr>
        <p:txBody>
          <a:bodyPr vert="horz" wrap="square" lIns="0" tIns="12700" rIns="0" bIns="0" rtlCol="0">
            <a:spAutoFit/>
          </a:bodyPr>
          <a:lstStyle/>
          <a:p>
            <a:pPr marL="12700" marR="5080">
              <a:lnSpc>
                <a:spcPct val="100000"/>
              </a:lnSpc>
              <a:spcBef>
                <a:spcPts val="100"/>
              </a:spcBef>
            </a:pPr>
            <a:r>
              <a:rPr lang="fr-FR" sz="4000" spc="105" dirty="0">
                <a:solidFill>
                  <a:srgbClr val="AF0B2B"/>
                </a:solidFill>
                <a:latin typeface="Georgia"/>
                <a:cs typeface="Georgia"/>
              </a:rPr>
              <a:t>LE CENTRE </a:t>
            </a:r>
          </a:p>
          <a:p>
            <a:pPr marL="12700" marR="5080">
              <a:lnSpc>
                <a:spcPct val="100000"/>
              </a:lnSpc>
              <a:spcBef>
                <a:spcPts val="100"/>
              </a:spcBef>
            </a:pPr>
            <a:r>
              <a:rPr lang="fr-FR" sz="4000" spc="105" dirty="0">
                <a:solidFill>
                  <a:srgbClr val="AF0B2B"/>
                </a:solidFill>
                <a:latin typeface="Georgia"/>
                <a:cs typeface="Georgia"/>
              </a:rPr>
              <a:t>DE FORMATION</a:t>
            </a:r>
            <a:endParaRPr sz="4000" dirty="0">
              <a:latin typeface="Georgia"/>
              <a:cs typeface="Georgia"/>
            </a:endParaRPr>
          </a:p>
        </p:txBody>
      </p:sp>
      <p:sp>
        <p:nvSpPr>
          <p:cNvPr id="6" name="object 17">
            <a:extLst>
              <a:ext uri="{FF2B5EF4-FFF2-40B4-BE49-F238E27FC236}">
                <a16:creationId xmlns:a16="http://schemas.microsoft.com/office/drawing/2014/main" id="{3E5465F2-1D31-8DCD-1582-98856359FAAE}"/>
              </a:ext>
            </a:extLst>
          </p:cNvPr>
          <p:cNvSpPr txBox="1"/>
          <p:nvPr/>
        </p:nvSpPr>
        <p:spPr>
          <a:xfrm>
            <a:off x="350522" y="1756411"/>
            <a:ext cx="2722838" cy="682192"/>
          </a:xfrm>
          <a:prstGeom prst="rect">
            <a:avLst/>
          </a:prstGeom>
        </p:spPr>
        <p:txBody>
          <a:bodyPr vert="horz" wrap="square" lIns="0" tIns="8145" rIns="0" bIns="0" rtlCol="0">
            <a:spAutoFit/>
          </a:bodyPr>
          <a:lstStyle/>
          <a:p>
            <a:pPr marL="8145">
              <a:spcBef>
                <a:spcPts val="64"/>
              </a:spcBef>
            </a:pPr>
            <a:r>
              <a:rPr sz="2245" spc="6" dirty="0">
                <a:solidFill>
                  <a:srgbClr val="AF0B2B"/>
                </a:solidFill>
                <a:latin typeface="Georgia"/>
                <a:cs typeface="Georgia"/>
              </a:rPr>
              <a:t>LES</a:t>
            </a:r>
            <a:r>
              <a:rPr sz="2245" spc="-26" dirty="0">
                <a:solidFill>
                  <a:srgbClr val="AF0B2B"/>
                </a:solidFill>
                <a:latin typeface="Georgia"/>
                <a:cs typeface="Georgia"/>
              </a:rPr>
              <a:t> </a:t>
            </a:r>
            <a:r>
              <a:rPr sz="2245" spc="13" dirty="0">
                <a:solidFill>
                  <a:srgbClr val="AF0B2B"/>
                </a:solidFill>
                <a:latin typeface="Georgia"/>
                <a:cs typeface="Georgia"/>
              </a:rPr>
              <a:t>ÉQUIPEMENTS</a:t>
            </a:r>
            <a:endParaRPr sz="2245" dirty="0">
              <a:latin typeface="Georgia"/>
              <a:cs typeface="Georgia"/>
            </a:endParaRPr>
          </a:p>
          <a:p>
            <a:pPr marL="599435">
              <a:spcBef>
                <a:spcPts val="1052"/>
              </a:spcBef>
            </a:pPr>
            <a:r>
              <a:rPr sz="1218" b="1" spc="67" dirty="0">
                <a:solidFill>
                  <a:srgbClr val="1E2F48"/>
                </a:solidFill>
                <a:latin typeface="Arial"/>
                <a:cs typeface="Arial"/>
              </a:rPr>
              <a:t>Au</a:t>
            </a:r>
            <a:r>
              <a:rPr sz="1218" b="1" spc="-13" dirty="0">
                <a:solidFill>
                  <a:srgbClr val="1E2F48"/>
                </a:solidFill>
                <a:latin typeface="Arial"/>
                <a:cs typeface="Arial"/>
              </a:rPr>
              <a:t> </a:t>
            </a:r>
            <a:r>
              <a:rPr sz="1218" b="1" spc="77" dirty="0">
                <a:solidFill>
                  <a:srgbClr val="1E2F48"/>
                </a:solidFill>
                <a:latin typeface="Arial"/>
                <a:cs typeface="Arial"/>
              </a:rPr>
              <a:t>quotidien</a:t>
            </a:r>
            <a:endParaRPr sz="1218" dirty="0">
              <a:latin typeface="Arial"/>
              <a:cs typeface="Arial"/>
            </a:endParaRPr>
          </a:p>
        </p:txBody>
      </p:sp>
      <p:grpSp>
        <p:nvGrpSpPr>
          <p:cNvPr id="7" name="object 37">
            <a:extLst>
              <a:ext uri="{FF2B5EF4-FFF2-40B4-BE49-F238E27FC236}">
                <a16:creationId xmlns:a16="http://schemas.microsoft.com/office/drawing/2014/main" id="{61855F5E-B739-83F9-6DAE-FCFEA1EE7033}"/>
              </a:ext>
            </a:extLst>
          </p:cNvPr>
          <p:cNvGrpSpPr/>
          <p:nvPr/>
        </p:nvGrpSpPr>
        <p:grpSpPr>
          <a:xfrm>
            <a:off x="600679" y="2667035"/>
            <a:ext cx="1278748" cy="275705"/>
            <a:chOff x="7809191" y="3567900"/>
            <a:chExt cx="1993900" cy="429895"/>
          </a:xfrm>
        </p:grpSpPr>
        <p:sp>
          <p:nvSpPr>
            <p:cNvPr id="8" name="object 38">
              <a:extLst>
                <a:ext uri="{FF2B5EF4-FFF2-40B4-BE49-F238E27FC236}">
                  <a16:creationId xmlns:a16="http://schemas.microsoft.com/office/drawing/2014/main" id="{27EFE1FC-DA92-7DBB-2153-CA7E9B8758C3}"/>
                </a:ext>
              </a:extLst>
            </p:cNvPr>
            <p:cNvSpPr/>
            <p:nvPr/>
          </p:nvSpPr>
          <p:spPr>
            <a:xfrm>
              <a:off x="7809191" y="3567900"/>
              <a:ext cx="1993900" cy="429895"/>
            </a:xfrm>
            <a:custGeom>
              <a:avLst/>
              <a:gdLst/>
              <a:ahLst/>
              <a:cxnLst/>
              <a:rect l="l" t="t" r="r" b="b"/>
              <a:pathLst>
                <a:path w="1993900" h="429895">
                  <a:moveTo>
                    <a:pt x="1993392" y="0"/>
                  </a:moveTo>
                  <a:lnTo>
                    <a:pt x="0" y="0"/>
                  </a:lnTo>
                  <a:lnTo>
                    <a:pt x="0" y="429768"/>
                  </a:lnTo>
                  <a:lnTo>
                    <a:pt x="1993392" y="429768"/>
                  </a:lnTo>
                  <a:lnTo>
                    <a:pt x="1993392" y="0"/>
                  </a:lnTo>
                  <a:close/>
                </a:path>
              </a:pathLst>
            </a:custGeom>
            <a:solidFill>
              <a:srgbClr val="000000">
                <a:alpha val="34999"/>
              </a:srgbClr>
            </a:solidFill>
          </p:spPr>
          <p:txBody>
            <a:bodyPr wrap="square" lIns="0" tIns="0" rIns="0" bIns="0" rtlCol="0"/>
            <a:lstStyle/>
            <a:p>
              <a:endParaRPr sz="1154"/>
            </a:p>
          </p:txBody>
        </p:sp>
        <p:pic>
          <p:nvPicPr>
            <p:cNvPr id="9" name="object 39">
              <a:extLst>
                <a:ext uri="{FF2B5EF4-FFF2-40B4-BE49-F238E27FC236}">
                  <a16:creationId xmlns:a16="http://schemas.microsoft.com/office/drawing/2014/main" id="{B7663E87-2070-C6DC-3930-F91D5D3C2B6C}"/>
                </a:ext>
              </a:extLst>
            </p:cNvPr>
            <p:cNvPicPr/>
            <p:nvPr/>
          </p:nvPicPr>
          <p:blipFill>
            <a:blip r:embed="rId2" cstate="print"/>
            <a:stretch>
              <a:fillRect/>
            </a:stretch>
          </p:blipFill>
          <p:spPr>
            <a:xfrm>
              <a:off x="7819949" y="3580688"/>
              <a:ext cx="1920659" cy="352196"/>
            </a:xfrm>
            <a:prstGeom prst="rect">
              <a:avLst/>
            </a:prstGeom>
          </p:spPr>
        </p:pic>
      </p:grpSp>
      <p:sp>
        <p:nvSpPr>
          <p:cNvPr id="16" name="object 40">
            <a:extLst>
              <a:ext uri="{FF2B5EF4-FFF2-40B4-BE49-F238E27FC236}">
                <a16:creationId xmlns:a16="http://schemas.microsoft.com/office/drawing/2014/main" id="{8830917F-29DE-EDA5-C1A5-B9A68850C9E8}"/>
              </a:ext>
            </a:extLst>
          </p:cNvPr>
          <p:cNvSpPr txBox="1"/>
          <p:nvPr/>
        </p:nvSpPr>
        <p:spPr>
          <a:xfrm rot="21480000">
            <a:off x="697688" y="2773030"/>
            <a:ext cx="1051556" cy="102592"/>
          </a:xfrm>
          <a:prstGeom prst="rect">
            <a:avLst/>
          </a:prstGeom>
        </p:spPr>
        <p:txBody>
          <a:bodyPr vert="horz" wrap="square" lIns="0" tIns="0" rIns="0" bIns="0" rtlCol="0">
            <a:spAutoFit/>
          </a:bodyPr>
          <a:lstStyle/>
          <a:p>
            <a:pPr>
              <a:lnSpc>
                <a:spcPts val="834"/>
              </a:lnSpc>
            </a:pPr>
            <a:r>
              <a:rPr sz="834" b="1" spc="16" dirty="0">
                <a:solidFill>
                  <a:srgbClr val="FFFFFF"/>
                </a:solidFill>
                <a:latin typeface="Arial"/>
                <a:cs typeface="Arial"/>
              </a:rPr>
              <a:t>LA</a:t>
            </a:r>
            <a:r>
              <a:rPr sz="834" b="1" spc="-19" dirty="0">
                <a:solidFill>
                  <a:srgbClr val="FFFFFF"/>
                </a:solidFill>
                <a:latin typeface="Arial"/>
                <a:cs typeface="Arial"/>
              </a:rPr>
              <a:t> </a:t>
            </a:r>
            <a:r>
              <a:rPr sz="834" b="1" spc="16" dirty="0">
                <a:solidFill>
                  <a:srgbClr val="FFFFFF"/>
                </a:solidFill>
                <a:latin typeface="Arial"/>
                <a:cs typeface="Arial"/>
              </a:rPr>
              <a:t>RESTAURATION</a:t>
            </a:r>
            <a:endParaRPr sz="834" dirty="0">
              <a:latin typeface="Arial"/>
              <a:cs typeface="Arial"/>
            </a:endParaRPr>
          </a:p>
        </p:txBody>
      </p:sp>
      <p:sp>
        <p:nvSpPr>
          <p:cNvPr id="17" name="object 42">
            <a:extLst>
              <a:ext uri="{FF2B5EF4-FFF2-40B4-BE49-F238E27FC236}">
                <a16:creationId xmlns:a16="http://schemas.microsoft.com/office/drawing/2014/main" id="{B76CACD6-6A2D-62BF-25BC-935E546C0DA3}"/>
              </a:ext>
            </a:extLst>
          </p:cNvPr>
          <p:cNvSpPr txBox="1"/>
          <p:nvPr/>
        </p:nvSpPr>
        <p:spPr>
          <a:xfrm>
            <a:off x="295145" y="3042620"/>
            <a:ext cx="2209710" cy="736629"/>
          </a:xfrm>
          <a:prstGeom prst="rect">
            <a:avLst/>
          </a:prstGeom>
        </p:spPr>
        <p:txBody>
          <a:bodyPr vert="horz" wrap="square" lIns="0" tIns="8145" rIns="0" bIns="0" rtlCol="0">
            <a:spAutoFit/>
          </a:bodyPr>
          <a:lstStyle/>
          <a:p>
            <a:pPr marL="8145" marR="3258">
              <a:spcBef>
                <a:spcPts val="64"/>
              </a:spcBef>
            </a:pPr>
            <a:r>
              <a:rPr sz="1100" spc="10" dirty="0">
                <a:solidFill>
                  <a:srgbClr val="4C4A49"/>
                </a:solidFill>
                <a:latin typeface="Verdana"/>
                <a:cs typeface="Verdana"/>
              </a:rPr>
              <a:t>Le</a:t>
            </a:r>
            <a:r>
              <a:rPr sz="1100" spc="-16" dirty="0">
                <a:solidFill>
                  <a:srgbClr val="4C4A49"/>
                </a:solidFill>
                <a:latin typeface="Verdana"/>
                <a:cs typeface="Verdana"/>
              </a:rPr>
              <a:t> </a:t>
            </a:r>
            <a:r>
              <a:rPr sz="1100" spc="-3" dirty="0">
                <a:solidFill>
                  <a:srgbClr val="4C4A49"/>
                </a:solidFill>
                <a:latin typeface="Verdana"/>
                <a:cs typeface="Verdana"/>
              </a:rPr>
              <a:t>midi,</a:t>
            </a:r>
            <a:r>
              <a:rPr sz="1100" spc="-13" dirty="0">
                <a:solidFill>
                  <a:srgbClr val="4C4A49"/>
                </a:solidFill>
                <a:latin typeface="Verdana"/>
                <a:cs typeface="Verdana"/>
              </a:rPr>
              <a:t> </a:t>
            </a:r>
            <a:r>
              <a:rPr sz="1100" spc="-6" dirty="0">
                <a:solidFill>
                  <a:srgbClr val="4C4A49"/>
                </a:solidFill>
                <a:latin typeface="Verdana"/>
                <a:cs typeface="Verdana"/>
              </a:rPr>
              <a:t>les</a:t>
            </a:r>
            <a:r>
              <a:rPr sz="1100" spc="-16" dirty="0">
                <a:solidFill>
                  <a:srgbClr val="4C4A49"/>
                </a:solidFill>
                <a:latin typeface="Verdana"/>
                <a:cs typeface="Verdana"/>
              </a:rPr>
              <a:t> </a:t>
            </a:r>
            <a:r>
              <a:rPr lang="fr-FR" sz="1100" spc="3" dirty="0">
                <a:solidFill>
                  <a:srgbClr val="4C4A49"/>
                </a:solidFill>
                <a:latin typeface="Verdana"/>
                <a:cs typeface="Verdana"/>
              </a:rPr>
              <a:t>stagiaires</a:t>
            </a:r>
            <a:r>
              <a:rPr sz="1100" spc="-13" dirty="0">
                <a:solidFill>
                  <a:srgbClr val="4C4A49"/>
                </a:solidFill>
                <a:latin typeface="Verdana"/>
                <a:cs typeface="Verdana"/>
              </a:rPr>
              <a:t> </a:t>
            </a:r>
            <a:r>
              <a:rPr sz="1100" spc="16" dirty="0">
                <a:solidFill>
                  <a:srgbClr val="4C4A49"/>
                </a:solidFill>
                <a:latin typeface="Verdana"/>
                <a:cs typeface="Verdana"/>
              </a:rPr>
              <a:t>ont</a:t>
            </a:r>
            <a:r>
              <a:rPr sz="1100" spc="-13" dirty="0">
                <a:solidFill>
                  <a:srgbClr val="4C4A49"/>
                </a:solidFill>
                <a:latin typeface="Verdana"/>
                <a:cs typeface="Verdana"/>
              </a:rPr>
              <a:t> </a:t>
            </a:r>
            <a:r>
              <a:rPr sz="1100" spc="-6" dirty="0">
                <a:solidFill>
                  <a:srgbClr val="4C4A49"/>
                </a:solidFill>
                <a:latin typeface="Verdana"/>
                <a:cs typeface="Verdana"/>
              </a:rPr>
              <a:t>la</a:t>
            </a:r>
            <a:r>
              <a:rPr sz="1100" spc="-16" dirty="0">
                <a:solidFill>
                  <a:srgbClr val="4C4A49"/>
                </a:solidFill>
                <a:latin typeface="Verdana"/>
                <a:cs typeface="Verdana"/>
              </a:rPr>
              <a:t> </a:t>
            </a:r>
            <a:r>
              <a:rPr sz="1100" dirty="0">
                <a:solidFill>
                  <a:srgbClr val="4C4A49"/>
                </a:solidFill>
                <a:latin typeface="Verdana"/>
                <a:cs typeface="Verdana"/>
              </a:rPr>
              <a:t>possibilité</a:t>
            </a:r>
            <a:r>
              <a:rPr sz="1100" spc="-13" dirty="0">
                <a:solidFill>
                  <a:srgbClr val="4C4A49"/>
                </a:solidFill>
                <a:latin typeface="Verdana"/>
                <a:cs typeface="Verdana"/>
              </a:rPr>
              <a:t> </a:t>
            </a:r>
            <a:r>
              <a:rPr sz="1100" spc="19" dirty="0">
                <a:solidFill>
                  <a:srgbClr val="4C4A49"/>
                </a:solidFill>
                <a:latin typeface="Verdana"/>
                <a:cs typeface="Verdana"/>
              </a:rPr>
              <a:t>de</a:t>
            </a:r>
            <a:r>
              <a:rPr sz="1100" spc="-16" dirty="0">
                <a:solidFill>
                  <a:srgbClr val="4C4A49"/>
                </a:solidFill>
                <a:latin typeface="Verdana"/>
                <a:cs typeface="Verdana"/>
              </a:rPr>
              <a:t> </a:t>
            </a:r>
            <a:r>
              <a:rPr sz="1100" spc="16" dirty="0">
                <a:solidFill>
                  <a:srgbClr val="4C4A49"/>
                </a:solidFill>
                <a:latin typeface="Verdana"/>
                <a:cs typeface="Verdana"/>
              </a:rPr>
              <a:t>manger</a:t>
            </a:r>
            <a:r>
              <a:rPr sz="1100" spc="-13" dirty="0">
                <a:solidFill>
                  <a:srgbClr val="4C4A49"/>
                </a:solidFill>
                <a:latin typeface="Verdana"/>
                <a:cs typeface="Verdana"/>
              </a:rPr>
              <a:t> </a:t>
            </a:r>
            <a:r>
              <a:rPr sz="1100" spc="6" dirty="0">
                <a:solidFill>
                  <a:srgbClr val="4C4A49"/>
                </a:solidFill>
                <a:latin typeface="Verdana"/>
                <a:cs typeface="Verdana"/>
              </a:rPr>
              <a:t>au </a:t>
            </a:r>
            <a:r>
              <a:rPr sz="1100" spc="-215" dirty="0">
                <a:solidFill>
                  <a:srgbClr val="4C4A49"/>
                </a:solidFill>
                <a:latin typeface="Verdana"/>
                <a:cs typeface="Verdana"/>
              </a:rPr>
              <a:t> </a:t>
            </a:r>
            <a:r>
              <a:rPr sz="1100" spc="-29" dirty="0">
                <a:solidFill>
                  <a:srgbClr val="4C4A49"/>
                </a:solidFill>
                <a:latin typeface="Verdana"/>
                <a:cs typeface="Verdana"/>
              </a:rPr>
              <a:t>self.</a:t>
            </a:r>
            <a:endParaRPr sz="1100" dirty="0">
              <a:latin typeface="Verdana"/>
              <a:cs typeface="Verdana"/>
            </a:endParaRPr>
          </a:p>
          <a:p>
            <a:pPr marL="8145">
              <a:spcBef>
                <a:spcPts val="449"/>
              </a:spcBef>
            </a:pPr>
            <a:r>
              <a:rPr sz="1100" spc="-176" dirty="0">
                <a:solidFill>
                  <a:srgbClr val="4C4A49"/>
                </a:solidFill>
                <a:latin typeface="Verdana"/>
                <a:cs typeface="Verdana"/>
              </a:rPr>
              <a:t>1</a:t>
            </a:r>
            <a:r>
              <a:rPr sz="1100" spc="-58" dirty="0">
                <a:solidFill>
                  <a:srgbClr val="4C4A49"/>
                </a:solidFill>
                <a:latin typeface="Verdana"/>
                <a:cs typeface="Verdana"/>
              </a:rPr>
              <a:t> </a:t>
            </a:r>
            <a:r>
              <a:rPr sz="1100" spc="-6" dirty="0">
                <a:solidFill>
                  <a:srgbClr val="4C4A49"/>
                </a:solidFill>
                <a:latin typeface="Verdana"/>
                <a:cs typeface="Verdana"/>
              </a:rPr>
              <a:t>f</a:t>
            </a:r>
            <a:r>
              <a:rPr sz="1100" dirty="0">
                <a:solidFill>
                  <a:srgbClr val="4C4A49"/>
                </a:solidFill>
                <a:latin typeface="Verdana"/>
                <a:cs typeface="Verdana"/>
              </a:rPr>
              <a:t>o</a:t>
            </a:r>
            <a:r>
              <a:rPr sz="1100" spc="-26" dirty="0">
                <a:solidFill>
                  <a:srgbClr val="4C4A49"/>
                </a:solidFill>
                <a:latin typeface="Verdana"/>
                <a:cs typeface="Verdana"/>
              </a:rPr>
              <a:t>r</a:t>
            </a:r>
            <a:r>
              <a:rPr sz="1100" spc="19" dirty="0">
                <a:solidFill>
                  <a:srgbClr val="4C4A49"/>
                </a:solidFill>
                <a:latin typeface="Verdana"/>
                <a:cs typeface="Verdana"/>
              </a:rPr>
              <a:t>mule</a:t>
            </a:r>
            <a:r>
              <a:rPr sz="1100" spc="-58" dirty="0">
                <a:solidFill>
                  <a:srgbClr val="4C4A49"/>
                </a:solidFill>
                <a:latin typeface="Verdana"/>
                <a:cs typeface="Verdana"/>
              </a:rPr>
              <a:t> </a:t>
            </a:r>
            <a:r>
              <a:rPr sz="1100" spc="-3" dirty="0">
                <a:solidFill>
                  <a:srgbClr val="4C4A49"/>
                </a:solidFill>
                <a:latin typeface="Verdana"/>
                <a:cs typeface="Verdana"/>
              </a:rPr>
              <a:t>est</a:t>
            </a:r>
            <a:r>
              <a:rPr sz="1100" spc="-58" dirty="0">
                <a:solidFill>
                  <a:srgbClr val="4C4A49"/>
                </a:solidFill>
                <a:latin typeface="Verdana"/>
                <a:cs typeface="Verdana"/>
              </a:rPr>
              <a:t> </a:t>
            </a:r>
            <a:r>
              <a:rPr sz="1100" spc="10" dirty="0">
                <a:solidFill>
                  <a:srgbClr val="4C4A49"/>
                </a:solidFill>
                <a:latin typeface="Verdana"/>
                <a:cs typeface="Verdana"/>
              </a:rPr>
              <a:t>p</a:t>
            </a:r>
            <a:r>
              <a:rPr sz="1100" spc="-3" dirty="0">
                <a:solidFill>
                  <a:srgbClr val="4C4A49"/>
                </a:solidFill>
                <a:latin typeface="Verdana"/>
                <a:cs typeface="Verdana"/>
              </a:rPr>
              <a:t>r</a:t>
            </a:r>
            <a:r>
              <a:rPr sz="1100" spc="6" dirty="0">
                <a:solidFill>
                  <a:srgbClr val="4C4A49"/>
                </a:solidFill>
                <a:latin typeface="Verdana"/>
                <a:cs typeface="Verdana"/>
              </a:rPr>
              <a:t>oposée</a:t>
            </a:r>
            <a:r>
              <a:rPr sz="1100" spc="-58" dirty="0">
                <a:solidFill>
                  <a:srgbClr val="4C4A49"/>
                </a:solidFill>
                <a:latin typeface="Verdana"/>
                <a:cs typeface="Verdana"/>
              </a:rPr>
              <a:t> </a:t>
            </a:r>
            <a:r>
              <a:rPr sz="1100" spc="-157" dirty="0">
                <a:solidFill>
                  <a:srgbClr val="4C4A49"/>
                </a:solidFill>
                <a:latin typeface="Verdana"/>
                <a:cs typeface="Verdana"/>
              </a:rPr>
              <a:t>:</a:t>
            </a:r>
            <a:endParaRPr sz="1100" dirty="0">
              <a:latin typeface="Verdana"/>
              <a:cs typeface="Verdana"/>
            </a:endParaRPr>
          </a:p>
          <a:p>
            <a:pPr marL="106286"/>
            <a:r>
              <a:rPr sz="1100" spc="-22" dirty="0">
                <a:solidFill>
                  <a:srgbClr val="4C4A49"/>
                </a:solidFill>
                <a:latin typeface="Arial Black"/>
                <a:cs typeface="Arial Black"/>
              </a:rPr>
              <a:t>Rep</a:t>
            </a:r>
            <a:r>
              <a:rPr sz="1100" spc="-58" dirty="0">
                <a:solidFill>
                  <a:srgbClr val="4C4A49"/>
                </a:solidFill>
                <a:latin typeface="Arial Black"/>
                <a:cs typeface="Arial Black"/>
              </a:rPr>
              <a:t>as</a:t>
            </a:r>
            <a:r>
              <a:rPr sz="1100" spc="-42" dirty="0">
                <a:solidFill>
                  <a:srgbClr val="4C4A49"/>
                </a:solidFill>
                <a:latin typeface="Arial Black"/>
                <a:cs typeface="Arial Black"/>
              </a:rPr>
              <a:t> </a:t>
            </a:r>
            <a:r>
              <a:rPr sz="1100" spc="-71" dirty="0">
                <a:solidFill>
                  <a:srgbClr val="4C4A49"/>
                </a:solidFill>
                <a:latin typeface="Arial Black"/>
                <a:cs typeface="Arial Black"/>
              </a:rPr>
              <a:t>c</a:t>
            </a:r>
            <a:r>
              <a:rPr sz="1100" spc="-13" dirty="0">
                <a:solidFill>
                  <a:srgbClr val="4C4A49"/>
                </a:solidFill>
                <a:latin typeface="Arial Black"/>
                <a:cs typeface="Arial Black"/>
              </a:rPr>
              <a:t>omplet</a:t>
            </a:r>
            <a:r>
              <a:rPr sz="1100" spc="-42" dirty="0">
                <a:solidFill>
                  <a:srgbClr val="4C4A49"/>
                </a:solidFill>
                <a:latin typeface="Arial Black"/>
                <a:cs typeface="Arial Black"/>
              </a:rPr>
              <a:t> </a:t>
            </a:r>
            <a:r>
              <a:rPr sz="1100" spc="-71" dirty="0">
                <a:solidFill>
                  <a:srgbClr val="4C4A49"/>
                </a:solidFill>
                <a:latin typeface="Arial Black"/>
                <a:cs typeface="Arial Black"/>
              </a:rPr>
              <a:t>:</a:t>
            </a:r>
            <a:r>
              <a:rPr sz="1100" spc="-48" dirty="0">
                <a:solidFill>
                  <a:srgbClr val="4C4A49"/>
                </a:solidFill>
                <a:latin typeface="Arial Black"/>
                <a:cs typeface="Arial Black"/>
              </a:rPr>
              <a:t> </a:t>
            </a:r>
            <a:r>
              <a:rPr lang="fr-FR" sz="1100" spc="67" dirty="0">
                <a:solidFill>
                  <a:srgbClr val="4C4A49"/>
                </a:solidFill>
                <a:latin typeface="Verdana"/>
                <a:cs typeface="Verdana"/>
              </a:rPr>
              <a:t>10 €</a:t>
            </a:r>
            <a:endParaRPr sz="1100" dirty="0">
              <a:latin typeface="Verdana"/>
              <a:cs typeface="Verdana"/>
            </a:endParaRPr>
          </a:p>
        </p:txBody>
      </p:sp>
      <p:sp>
        <p:nvSpPr>
          <p:cNvPr id="18" name="object 18">
            <a:extLst>
              <a:ext uri="{FF2B5EF4-FFF2-40B4-BE49-F238E27FC236}">
                <a16:creationId xmlns:a16="http://schemas.microsoft.com/office/drawing/2014/main" id="{128B6189-C9BF-C0FD-C181-BD78F957D6FF}"/>
              </a:ext>
            </a:extLst>
          </p:cNvPr>
          <p:cNvSpPr txBox="1"/>
          <p:nvPr/>
        </p:nvSpPr>
        <p:spPr>
          <a:xfrm>
            <a:off x="4938037" y="2111416"/>
            <a:ext cx="1207888" cy="195648"/>
          </a:xfrm>
          <a:prstGeom prst="rect">
            <a:avLst/>
          </a:prstGeom>
        </p:spPr>
        <p:txBody>
          <a:bodyPr vert="horz" wrap="square" lIns="0" tIns="8145" rIns="0" bIns="0" rtlCol="0">
            <a:spAutoFit/>
          </a:bodyPr>
          <a:lstStyle/>
          <a:p>
            <a:pPr marL="8145">
              <a:spcBef>
                <a:spcPts val="64"/>
              </a:spcBef>
            </a:pPr>
            <a:r>
              <a:rPr sz="1218" b="1" spc="73" dirty="0">
                <a:solidFill>
                  <a:srgbClr val="1E2F48"/>
                </a:solidFill>
                <a:latin typeface="Arial"/>
                <a:cs typeface="Arial"/>
              </a:rPr>
              <a:t>San</a:t>
            </a:r>
            <a:r>
              <a:rPr sz="1218" b="1" spc="16" dirty="0">
                <a:solidFill>
                  <a:srgbClr val="1E2F48"/>
                </a:solidFill>
                <a:latin typeface="Arial"/>
                <a:cs typeface="Arial"/>
              </a:rPr>
              <a:t>t</a:t>
            </a:r>
            <a:r>
              <a:rPr sz="1218" b="1" spc="154" dirty="0">
                <a:solidFill>
                  <a:srgbClr val="1E2F48"/>
                </a:solidFill>
                <a:latin typeface="Arial"/>
                <a:cs typeface="Arial"/>
              </a:rPr>
              <a:t>é</a:t>
            </a:r>
            <a:r>
              <a:rPr sz="1218" b="1" spc="51" dirty="0">
                <a:solidFill>
                  <a:srgbClr val="1E2F48"/>
                </a:solidFill>
                <a:latin typeface="Arial"/>
                <a:cs typeface="Arial"/>
              </a:rPr>
              <a:t>/Sécu</a:t>
            </a:r>
            <a:r>
              <a:rPr sz="1218" b="1" spc="26" dirty="0">
                <a:solidFill>
                  <a:srgbClr val="1E2F48"/>
                </a:solidFill>
                <a:latin typeface="Arial"/>
                <a:cs typeface="Arial"/>
              </a:rPr>
              <a:t>r</a:t>
            </a:r>
            <a:r>
              <a:rPr sz="1218" b="1" spc="67" dirty="0">
                <a:solidFill>
                  <a:srgbClr val="1E2F48"/>
                </a:solidFill>
                <a:latin typeface="Arial"/>
                <a:cs typeface="Arial"/>
              </a:rPr>
              <a:t>i</a:t>
            </a:r>
            <a:r>
              <a:rPr sz="1218" b="1" spc="61" dirty="0">
                <a:solidFill>
                  <a:srgbClr val="1E2F48"/>
                </a:solidFill>
                <a:latin typeface="Arial"/>
                <a:cs typeface="Arial"/>
              </a:rPr>
              <a:t>t</a:t>
            </a:r>
            <a:r>
              <a:rPr sz="1218" b="1" spc="90" dirty="0">
                <a:solidFill>
                  <a:srgbClr val="1E2F48"/>
                </a:solidFill>
                <a:latin typeface="Arial"/>
                <a:cs typeface="Arial"/>
              </a:rPr>
              <a:t>é</a:t>
            </a:r>
            <a:endParaRPr sz="1218" dirty="0">
              <a:latin typeface="Arial"/>
              <a:cs typeface="Arial"/>
            </a:endParaRPr>
          </a:p>
        </p:txBody>
      </p:sp>
      <p:grpSp>
        <p:nvGrpSpPr>
          <p:cNvPr id="19" name="object 55">
            <a:extLst>
              <a:ext uri="{FF2B5EF4-FFF2-40B4-BE49-F238E27FC236}">
                <a16:creationId xmlns:a16="http://schemas.microsoft.com/office/drawing/2014/main" id="{FD9BA8C7-C519-E2E5-4A9D-FED7B7779638}"/>
              </a:ext>
            </a:extLst>
          </p:cNvPr>
          <p:cNvGrpSpPr/>
          <p:nvPr/>
        </p:nvGrpSpPr>
        <p:grpSpPr>
          <a:xfrm>
            <a:off x="4793181" y="2541685"/>
            <a:ext cx="1574815" cy="284664"/>
            <a:chOff x="11427231" y="3610711"/>
            <a:chExt cx="2455545" cy="443865"/>
          </a:xfrm>
        </p:grpSpPr>
        <p:sp>
          <p:nvSpPr>
            <p:cNvPr id="20" name="object 56">
              <a:extLst>
                <a:ext uri="{FF2B5EF4-FFF2-40B4-BE49-F238E27FC236}">
                  <a16:creationId xmlns:a16="http://schemas.microsoft.com/office/drawing/2014/main" id="{0A5C5061-17AB-B950-FD56-CCD58029E10C}"/>
                </a:ext>
              </a:extLst>
            </p:cNvPr>
            <p:cNvSpPr/>
            <p:nvPr/>
          </p:nvSpPr>
          <p:spPr>
            <a:xfrm>
              <a:off x="11427231" y="3610711"/>
              <a:ext cx="2455545" cy="443865"/>
            </a:xfrm>
            <a:custGeom>
              <a:avLst/>
              <a:gdLst/>
              <a:ahLst/>
              <a:cxnLst/>
              <a:rect l="l" t="t" r="r" b="b"/>
              <a:pathLst>
                <a:path w="2455544" h="443864">
                  <a:moveTo>
                    <a:pt x="2455164" y="0"/>
                  </a:moveTo>
                  <a:lnTo>
                    <a:pt x="0" y="0"/>
                  </a:lnTo>
                  <a:lnTo>
                    <a:pt x="0" y="443483"/>
                  </a:lnTo>
                  <a:lnTo>
                    <a:pt x="2455164" y="443483"/>
                  </a:lnTo>
                  <a:lnTo>
                    <a:pt x="2455164" y="0"/>
                  </a:lnTo>
                  <a:close/>
                </a:path>
              </a:pathLst>
            </a:custGeom>
            <a:solidFill>
              <a:srgbClr val="000000">
                <a:alpha val="34999"/>
              </a:srgbClr>
            </a:solidFill>
          </p:spPr>
          <p:txBody>
            <a:bodyPr wrap="square" lIns="0" tIns="0" rIns="0" bIns="0" rtlCol="0"/>
            <a:lstStyle/>
            <a:p>
              <a:endParaRPr sz="1154"/>
            </a:p>
          </p:txBody>
        </p:sp>
        <p:pic>
          <p:nvPicPr>
            <p:cNvPr id="21" name="object 57">
              <a:extLst>
                <a:ext uri="{FF2B5EF4-FFF2-40B4-BE49-F238E27FC236}">
                  <a16:creationId xmlns:a16="http://schemas.microsoft.com/office/drawing/2014/main" id="{07794294-0A19-F20F-0C20-E615EBC9B815}"/>
                </a:ext>
              </a:extLst>
            </p:cNvPr>
            <p:cNvPicPr/>
            <p:nvPr/>
          </p:nvPicPr>
          <p:blipFill>
            <a:blip r:embed="rId3" cstate="print"/>
            <a:stretch>
              <a:fillRect/>
            </a:stretch>
          </p:blipFill>
          <p:spPr>
            <a:xfrm>
              <a:off x="11437988" y="3623499"/>
              <a:ext cx="2379230" cy="368198"/>
            </a:xfrm>
            <a:prstGeom prst="rect">
              <a:avLst/>
            </a:prstGeom>
          </p:spPr>
        </p:pic>
      </p:grpSp>
      <p:sp>
        <p:nvSpPr>
          <p:cNvPr id="22" name="object 58">
            <a:extLst>
              <a:ext uri="{FF2B5EF4-FFF2-40B4-BE49-F238E27FC236}">
                <a16:creationId xmlns:a16="http://schemas.microsoft.com/office/drawing/2014/main" id="{CF93C84A-78CF-EBA9-F359-11BCC7ED5DF7}"/>
              </a:ext>
            </a:extLst>
          </p:cNvPr>
          <p:cNvSpPr txBox="1"/>
          <p:nvPr/>
        </p:nvSpPr>
        <p:spPr>
          <a:xfrm rot="21480000">
            <a:off x="4824294" y="2622133"/>
            <a:ext cx="1435375"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 </a:t>
            </a:r>
            <a:r>
              <a:rPr sz="834" b="1" spc="6" dirty="0">
                <a:solidFill>
                  <a:srgbClr val="FFFFFF"/>
                </a:solidFill>
                <a:latin typeface="Arial"/>
                <a:cs typeface="Arial"/>
              </a:rPr>
              <a:t>EXERCICES</a:t>
            </a:r>
            <a:r>
              <a:rPr sz="834" b="1" spc="-10" dirty="0">
                <a:solidFill>
                  <a:srgbClr val="FFFFFF"/>
                </a:solidFill>
                <a:latin typeface="Arial"/>
                <a:cs typeface="Arial"/>
              </a:rPr>
              <a:t> </a:t>
            </a:r>
            <a:r>
              <a:rPr sz="834" b="1" spc="38" dirty="0">
                <a:solidFill>
                  <a:srgbClr val="FFFFFF"/>
                </a:solidFill>
                <a:latin typeface="Arial"/>
                <a:cs typeface="Arial"/>
              </a:rPr>
              <a:t>INCENDIE</a:t>
            </a:r>
            <a:endParaRPr sz="834" dirty="0">
              <a:latin typeface="Arial"/>
              <a:cs typeface="Arial"/>
            </a:endParaRPr>
          </a:p>
        </p:txBody>
      </p:sp>
      <p:sp>
        <p:nvSpPr>
          <p:cNvPr id="23" name="object 59">
            <a:extLst>
              <a:ext uri="{FF2B5EF4-FFF2-40B4-BE49-F238E27FC236}">
                <a16:creationId xmlns:a16="http://schemas.microsoft.com/office/drawing/2014/main" id="{1C118F93-F4E4-0C84-3CD2-000AB08B7103}"/>
              </a:ext>
            </a:extLst>
          </p:cNvPr>
          <p:cNvSpPr txBox="1"/>
          <p:nvPr/>
        </p:nvSpPr>
        <p:spPr>
          <a:xfrm>
            <a:off x="4313811" y="2964972"/>
            <a:ext cx="2533556" cy="854610"/>
          </a:xfrm>
          <a:prstGeom prst="rect">
            <a:avLst/>
          </a:prstGeom>
        </p:spPr>
        <p:txBody>
          <a:bodyPr vert="horz" wrap="square" lIns="0" tIns="8145" rIns="0" bIns="0" rtlCol="0">
            <a:spAutoFit/>
          </a:bodyPr>
          <a:lstStyle/>
          <a:p>
            <a:pPr marL="8145" marR="3258" algn="just">
              <a:spcBef>
                <a:spcPts val="64"/>
              </a:spcBef>
            </a:pPr>
            <a:r>
              <a:rPr sz="1100" spc="16" dirty="0">
                <a:solidFill>
                  <a:srgbClr val="4C4A49"/>
                </a:solidFill>
                <a:latin typeface="Verdana"/>
                <a:cs typeface="Verdana"/>
              </a:rPr>
              <a:t>Chaque </a:t>
            </a:r>
            <a:r>
              <a:rPr sz="1100" dirty="0">
                <a:solidFill>
                  <a:srgbClr val="4C4A49"/>
                </a:solidFill>
                <a:latin typeface="Verdana"/>
                <a:cs typeface="Verdana"/>
              </a:rPr>
              <a:t>trimestre </a:t>
            </a:r>
            <a:r>
              <a:rPr sz="1100" spc="26" dirty="0">
                <a:solidFill>
                  <a:srgbClr val="4C4A49"/>
                </a:solidFill>
                <a:latin typeface="Verdana"/>
                <a:cs typeface="Verdana"/>
              </a:rPr>
              <a:t>un </a:t>
            </a:r>
            <a:r>
              <a:rPr sz="1100" spc="-6" dirty="0">
                <a:solidFill>
                  <a:srgbClr val="4C4A49"/>
                </a:solidFill>
                <a:latin typeface="Verdana"/>
                <a:cs typeface="Verdana"/>
              </a:rPr>
              <a:t>exercice </a:t>
            </a:r>
            <a:r>
              <a:rPr sz="1100" spc="13" dirty="0">
                <a:solidFill>
                  <a:srgbClr val="4C4A49"/>
                </a:solidFill>
                <a:latin typeface="Verdana"/>
                <a:cs typeface="Verdana"/>
              </a:rPr>
              <a:t>incendie </a:t>
            </a:r>
            <a:r>
              <a:rPr sz="1100" spc="-3" dirty="0">
                <a:solidFill>
                  <a:srgbClr val="4C4A49"/>
                </a:solidFill>
                <a:latin typeface="Verdana"/>
                <a:cs typeface="Verdana"/>
              </a:rPr>
              <a:t>est </a:t>
            </a:r>
            <a:r>
              <a:rPr sz="1100" spc="-10" dirty="0">
                <a:solidFill>
                  <a:srgbClr val="4C4A49"/>
                </a:solidFill>
                <a:latin typeface="Verdana"/>
                <a:cs typeface="Verdana"/>
              </a:rPr>
              <a:t>organisé. </a:t>
            </a:r>
            <a:r>
              <a:rPr sz="1100" spc="-6" dirty="0">
                <a:solidFill>
                  <a:srgbClr val="4C4A49"/>
                </a:solidFill>
                <a:latin typeface="Verdana"/>
                <a:cs typeface="Verdana"/>
              </a:rPr>
              <a:t> Ces</a:t>
            </a:r>
            <a:r>
              <a:rPr sz="1100" spc="-3" dirty="0">
                <a:solidFill>
                  <a:srgbClr val="4C4A49"/>
                </a:solidFill>
                <a:latin typeface="Verdana"/>
                <a:cs typeface="Verdana"/>
              </a:rPr>
              <a:t> </a:t>
            </a:r>
            <a:r>
              <a:rPr sz="1100" spc="6" dirty="0">
                <a:solidFill>
                  <a:srgbClr val="4C4A49"/>
                </a:solidFill>
                <a:latin typeface="Verdana"/>
                <a:cs typeface="Verdana"/>
              </a:rPr>
              <a:t>simulations </a:t>
            </a:r>
            <a:r>
              <a:rPr sz="1100" dirty="0">
                <a:solidFill>
                  <a:srgbClr val="4C4A49"/>
                </a:solidFill>
                <a:latin typeface="Verdana"/>
                <a:cs typeface="Verdana"/>
              </a:rPr>
              <a:t>d’évacuation</a:t>
            </a:r>
            <a:r>
              <a:rPr sz="1100" spc="3" dirty="0">
                <a:solidFill>
                  <a:srgbClr val="4C4A49"/>
                </a:solidFill>
                <a:latin typeface="Verdana"/>
                <a:cs typeface="Verdana"/>
              </a:rPr>
              <a:t> </a:t>
            </a:r>
            <a:r>
              <a:rPr sz="1100" spc="6" dirty="0">
                <a:solidFill>
                  <a:srgbClr val="4C4A49"/>
                </a:solidFill>
                <a:latin typeface="Verdana"/>
                <a:cs typeface="Verdana"/>
              </a:rPr>
              <a:t>sont </a:t>
            </a:r>
            <a:r>
              <a:rPr sz="1100" spc="-10" dirty="0">
                <a:solidFill>
                  <a:srgbClr val="4C4A49"/>
                </a:solidFill>
                <a:latin typeface="Verdana"/>
                <a:cs typeface="Verdana"/>
              </a:rPr>
              <a:t>à</a:t>
            </a:r>
            <a:r>
              <a:rPr sz="1100" spc="-6" dirty="0">
                <a:solidFill>
                  <a:srgbClr val="4C4A49"/>
                </a:solidFill>
                <a:latin typeface="Verdana"/>
                <a:cs typeface="Verdana"/>
              </a:rPr>
              <a:t> </a:t>
            </a:r>
            <a:r>
              <a:rPr sz="1100" spc="3" dirty="0">
                <a:solidFill>
                  <a:srgbClr val="4C4A49"/>
                </a:solidFill>
                <a:latin typeface="Verdana"/>
                <a:cs typeface="Verdana"/>
              </a:rPr>
              <a:t>considérer </a:t>
            </a:r>
            <a:r>
              <a:rPr sz="1100" spc="6" dirty="0">
                <a:solidFill>
                  <a:srgbClr val="4C4A49"/>
                </a:solidFill>
                <a:latin typeface="Verdana"/>
                <a:cs typeface="Verdana"/>
              </a:rPr>
              <a:t>et </a:t>
            </a:r>
            <a:r>
              <a:rPr sz="1100" spc="10" dirty="0">
                <a:solidFill>
                  <a:srgbClr val="4C4A49"/>
                </a:solidFill>
                <a:latin typeface="Verdana"/>
                <a:cs typeface="Verdana"/>
              </a:rPr>
              <a:t> </a:t>
            </a:r>
            <a:r>
              <a:rPr sz="1100" spc="-6" dirty="0">
                <a:solidFill>
                  <a:srgbClr val="4C4A49"/>
                </a:solidFill>
                <a:latin typeface="Verdana"/>
                <a:cs typeface="Verdana"/>
              </a:rPr>
              <a:t>e</a:t>
            </a:r>
            <a:r>
              <a:rPr sz="1100" spc="-51" dirty="0">
                <a:solidFill>
                  <a:srgbClr val="4C4A49"/>
                </a:solidFill>
                <a:latin typeface="Verdana"/>
                <a:cs typeface="Verdana"/>
              </a:rPr>
              <a:t>x</a:t>
            </a:r>
            <a:r>
              <a:rPr sz="1100" spc="16" dirty="0">
                <a:solidFill>
                  <a:srgbClr val="4C4A49"/>
                </a:solidFill>
                <a:latin typeface="Verdana"/>
                <a:cs typeface="Verdana"/>
              </a:rPr>
              <a:t>écu</a:t>
            </a:r>
            <a:r>
              <a:rPr sz="1100" spc="-3" dirty="0">
                <a:solidFill>
                  <a:srgbClr val="4C4A49"/>
                </a:solidFill>
                <a:latin typeface="Verdana"/>
                <a:cs typeface="Verdana"/>
              </a:rPr>
              <a:t>t</a:t>
            </a:r>
            <a:r>
              <a:rPr sz="1100" spc="-6" dirty="0">
                <a:solidFill>
                  <a:srgbClr val="4C4A49"/>
                </a:solidFill>
                <a:latin typeface="Verdana"/>
                <a:cs typeface="Verdana"/>
              </a:rPr>
              <a:t>er</a:t>
            </a:r>
            <a:r>
              <a:rPr sz="1100" spc="-58" dirty="0">
                <a:solidFill>
                  <a:srgbClr val="4C4A49"/>
                </a:solidFill>
                <a:latin typeface="Verdana"/>
                <a:cs typeface="Verdana"/>
              </a:rPr>
              <a:t> </a:t>
            </a:r>
            <a:r>
              <a:rPr sz="1100" spc="-16" dirty="0">
                <a:solidFill>
                  <a:srgbClr val="4C4A49"/>
                </a:solidFill>
                <a:latin typeface="Verdana"/>
                <a:cs typeface="Verdana"/>
              </a:rPr>
              <a:t>a</a:t>
            </a:r>
            <a:r>
              <a:rPr sz="1100" spc="-42" dirty="0">
                <a:solidFill>
                  <a:srgbClr val="4C4A49"/>
                </a:solidFill>
                <a:latin typeface="Verdana"/>
                <a:cs typeface="Verdana"/>
              </a:rPr>
              <a:t>v</a:t>
            </a:r>
            <a:r>
              <a:rPr sz="1100" spc="16" dirty="0">
                <a:solidFill>
                  <a:srgbClr val="4C4A49"/>
                </a:solidFill>
                <a:latin typeface="Verdana"/>
                <a:cs typeface="Verdana"/>
              </a:rPr>
              <a:t>ec</a:t>
            </a:r>
            <a:r>
              <a:rPr sz="1100" spc="-58" dirty="0">
                <a:solidFill>
                  <a:srgbClr val="4C4A49"/>
                </a:solidFill>
                <a:latin typeface="Verdana"/>
                <a:cs typeface="Verdana"/>
              </a:rPr>
              <a:t> </a:t>
            </a:r>
            <a:r>
              <a:rPr sz="1100" spc="-6" dirty="0">
                <a:solidFill>
                  <a:srgbClr val="4C4A49"/>
                </a:solidFill>
                <a:latin typeface="Verdana"/>
                <a:cs typeface="Verdana"/>
              </a:rPr>
              <a:t>la</a:t>
            </a:r>
            <a:r>
              <a:rPr sz="1100" spc="-58" dirty="0">
                <a:solidFill>
                  <a:srgbClr val="4C4A49"/>
                </a:solidFill>
                <a:latin typeface="Verdana"/>
                <a:cs typeface="Verdana"/>
              </a:rPr>
              <a:t> </a:t>
            </a:r>
            <a:r>
              <a:rPr sz="1100" spc="-26" dirty="0">
                <a:solidFill>
                  <a:srgbClr val="4C4A49"/>
                </a:solidFill>
                <a:latin typeface="Verdana"/>
                <a:cs typeface="Verdana"/>
              </a:rPr>
              <a:t>r</a:t>
            </a:r>
            <a:r>
              <a:rPr sz="1100" spc="13" dirty="0">
                <a:solidFill>
                  <a:srgbClr val="4C4A49"/>
                </a:solidFill>
                <a:latin typeface="Verdana"/>
                <a:cs typeface="Verdana"/>
              </a:rPr>
              <a:t>igueur</a:t>
            </a:r>
            <a:r>
              <a:rPr sz="1100" spc="-58" dirty="0">
                <a:solidFill>
                  <a:srgbClr val="4C4A49"/>
                </a:solidFill>
                <a:latin typeface="Verdana"/>
                <a:cs typeface="Verdana"/>
              </a:rPr>
              <a:t> </a:t>
            </a:r>
            <a:r>
              <a:rPr sz="1100" spc="-29" dirty="0">
                <a:solidFill>
                  <a:srgbClr val="4C4A49"/>
                </a:solidFill>
                <a:latin typeface="Verdana"/>
                <a:cs typeface="Verdana"/>
              </a:rPr>
              <a:t>r</a:t>
            </a:r>
            <a:r>
              <a:rPr sz="1100" spc="-10" dirty="0">
                <a:solidFill>
                  <a:srgbClr val="4C4A49"/>
                </a:solidFill>
                <a:latin typeface="Verdana"/>
                <a:cs typeface="Verdana"/>
              </a:rPr>
              <a:t>equise.</a:t>
            </a:r>
            <a:endParaRPr sz="1100" dirty="0">
              <a:latin typeface="Verdana"/>
              <a:cs typeface="Verdana"/>
            </a:endParaRPr>
          </a:p>
        </p:txBody>
      </p:sp>
      <p:grpSp>
        <p:nvGrpSpPr>
          <p:cNvPr id="24" name="object 60">
            <a:extLst>
              <a:ext uri="{FF2B5EF4-FFF2-40B4-BE49-F238E27FC236}">
                <a16:creationId xmlns:a16="http://schemas.microsoft.com/office/drawing/2014/main" id="{223D8162-5084-CC31-2F18-1F3C34DE822A}"/>
              </a:ext>
            </a:extLst>
          </p:cNvPr>
          <p:cNvGrpSpPr/>
          <p:nvPr/>
        </p:nvGrpSpPr>
        <p:grpSpPr>
          <a:xfrm>
            <a:off x="4644297" y="4168456"/>
            <a:ext cx="1829750" cy="293216"/>
            <a:chOff x="11427231" y="4693056"/>
            <a:chExt cx="2853055" cy="457200"/>
          </a:xfrm>
        </p:grpSpPr>
        <p:sp>
          <p:nvSpPr>
            <p:cNvPr id="25" name="object 61">
              <a:extLst>
                <a:ext uri="{FF2B5EF4-FFF2-40B4-BE49-F238E27FC236}">
                  <a16:creationId xmlns:a16="http://schemas.microsoft.com/office/drawing/2014/main" id="{7726843E-C568-FBCC-35C0-9681A2D67F3F}"/>
                </a:ext>
              </a:extLst>
            </p:cNvPr>
            <p:cNvSpPr/>
            <p:nvPr/>
          </p:nvSpPr>
          <p:spPr>
            <a:xfrm>
              <a:off x="11427231" y="4693056"/>
              <a:ext cx="2853055" cy="457200"/>
            </a:xfrm>
            <a:custGeom>
              <a:avLst/>
              <a:gdLst/>
              <a:ahLst/>
              <a:cxnLst/>
              <a:rect l="l" t="t" r="r" b="b"/>
              <a:pathLst>
                <a:path w="2853055" h="457200">
                  <a:moveTo>
                    <a:pt x="2852928" y="0"/>
                  </a:moveTo>
                  <a:lnTo>
                    <a:pt x="0" y="0"/>
                  </a:lnTo>
                  <a:lnTo>
                    <a:pt x="0" y="457200"/>
                  </a:lnTo>
                  <a:lnTo>
                    <a:pt x="2852928" y="457200"/>
                  </a:lnTo>
                  <a:lnTo>
                    <a:pt x="2852928" y="0"/>
                  </a:lnTo>
                  <a:close/>
                </a:path>
              </a:pathLst>
            </a:custGeom>
            <a:solidFill>
              <a:srgbClr val="000000">
                <a:alpha val="34999"/>
              </a:srgbClr>
            </a:solidFill>
          </p:spPr>
          <p:txBody>
            <a:bodyPr wrap="square" lIns="0" tIns="0" rIns="0" bIns="0" rtlCol="0"/>
            <a:lstStyle/>
            <a:p>
              <a:endParaRPr sz="1154"/>
            </a:p>
          </p:txBody>
        </p:sp>
        <p:pic>
          <p:nvPicPr>
            <p:cNvPr id="26" name="object 62">
              <a:extLst>
                <a:ext uri="{FF2B5EF4-FFF2-40B4-BE49-F238E27FC236}">
                  <a16:creationId xmlns:a16="http://schemas.microsoft.com/office/drawing/2014/main" id="{E52F3F48-BA6D-97F1-852C-4FBD91EAED2A}"/>
                </a:ext>
              </a:extLst>
            </p:cNvPr>
            <p:cNvPicPr/>
            <p:nvPr/>
          </p:nvPicPr>
          <p:blipFill>
            <a:blip r:embed="rId4" cstate="print"/>
            <a:stretch>
              <a:fillRect/>
            </a:stretch>
          </p:blipFill>
          <p:spPr>
            <a:xfrm>
              <a:off x="11437988" y="4705845"/>
              <a:ext cx="2777934" cy="382129"/>
            </a:xfrm>
            <a:prstGeom prst="rect">
              <a:avLst/>
            </a:prstGeom>
          </p:spPr>
        </p:pic>
      </p:grpSp>
      <p:sp>
        <p:nvSpPr>
          <p:cNvPr id="27" name="object 63">
            <a:extLst>
              <a:ext uri="{FF2B5EF4-FFF2-40B4-BE49-F238E27FC236}">
                <a16:creationId xmlns:a16="http://schemas.microsoft.com/office/drawing/2014/main" id="{06B6222B-2B61-0812-3B85-7C7570A942A1}"/>
              </a:ext>
            </a:extLst>
          </p:cNvPr>
          <p:cNvSpPr txBox="1"/>
          <p:nvPr/>
        </p:nvSpPr>
        <p:spPr>
          <a:xfrm rot="21480000">
            <a:off x="4728537" y="4269841"/>
            <a:ext cx="1661270"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6" dirty="0">
                <a:solidFill>
                  <a:srgbClr val="FFFFFF"/>
                </a:solidFill>
                <a:latin typeface="Arial"/>
                <a:cs typeface="Arial"/>
              </a:rPr>
              <a:t> </a:t>
            </a:r>
            <a:r>
              <a:rPr sz="834" b="1" spc="19" dirty="0">
                <a:solidFill>
                  <a:srgbClr val="FFFFFF"/>
                </a:solidFill>
                <a:latin typeface="Arial"/>
                <a:cs typeface="Arial"/>
              </a:rPr>
              <a:t>CONSIGNES</a:t>
            </a:r>
            <a:r>
              <a:rPr sz="834" b="1" spc="-3" dirty="0">
                <a:solidFill>
                  <a:srgbClr val="FFFFFF"/>
                </a:solidFill>
                <a:latin typeface="Arial"/>
                <a:cs typeface="Arial"/>
              </a:rPr>
              <a:t> </a:t>
            </a:r>
            <a:r>
              <a:rPr sz="834" b="1" spc="45" dirty="0">
                <a:solidFill>
                  <a:srgbClr val="FFFFFF"/>
                </a:solidFill>
                <a:latin typeface="Arial"/>
                <a:cs typeface="Arial"/>
              </a:rPr>
              <a:t>DE</a:t>
            </a:r>
            <a:r>
              <a:rPr sz="834" b="1" spc="-6" dirty="0">
                <a:solidFill>
                  <a:srgbClr val="FFFFFF"/>
                </a:solidFill>
                <a:latin typeface="Arial"/>
                <a:cs typeface="Arial"/>
              </a:rPr>
              <a:t> </a:t>
            </a:r>
            <a:r>
              <a:rPr sz="834" b="1" spc="10" dirty="0">
                <a:solidFill>
                  <a:srgbClr val="FFFFFF"/>
                </a:solidFill>
                <a:latin typeface="Arial"/>
                <a:cs typeface="Arial"/>
              </a:rPr>
              <a:t>SÉCURITÉ</a:t>
            </a:r>
            <a:endParaRPr sz="834" dirty="0">
              <a:latin typeface="Arial"/>
              <a:cs typeface="Arial"/>
            </a:endParaRPr>
          </a:p>
        </p:txBody>
      </p:sp>
      <p:sp>
        <p:nvSpPr>
          <p:cNvPr id="36" name="object 66">
            <a:extLst>
              <a:ext uri="{FF2B5EF4-FFF2-40B4-BE49-F238E27FC236}">
                <a16:creationId xmlns:a16="http://schemas.microsoft.com/office/drawing/2014/main" id="{545FA827-A890-DB79-7FC1-E091D807A019}"/>
              </a:ext>
            </a:extLst>
          </p:cNvPr>
          <p:cNvSpPr txBox="1"/>
          <p:nvPr/>
        </p:nvSpPr>
        <p:spPr>
          <a:xfrm>
            <a:off x="4314218" y="5229666"/>
            <a:ext cx="2650108" cy="685333"/>
          </a:xfrm>
          <a:prstGeom prst="rect">
            <a:avLst/>
          </a:prstGeom>
        </p:spPr>
        <p:txBody>
          <a:bodyPr vert="horz" wrap="square" lIns="0" tIns="8145" rIns="0" bIns="0" rtlCol="0">
            <a:spAutoFit/>
          </a:bodyPr>
          <a:lstStyle/>
          <a:p>
            <a:pPr marL="8145" marR="3258">
              <a:spcBef>
                <a:spcPts val="64"/>
              </a:spcBef>
            </a:pPr>
            <a:r>
              <a:rPr lang="fr-FR" sz="1100" spc="16" dirty="0">
                <a:solidFill>
                  <a:srgbClr val="4C4A49"/>
                </a:solidFill>
                <a:latin typeface="Verdana"/>
                <a:cs typeface="Verdana"/>
              </a:rPr>
              <a:t>Le personnel est formé au maniement des é</a:t>
            </a:r>
            <a:r>
              <a:rPr sz="1100" spc="16" dirty="0" err="1">
                <a:solidFill>
                  <a:srgbClr val="4C4A49"/>
                </a:solidFill>
                <a:latin typeface="Verdana"/>
                <a:cs typeface="Verdana"/>
              </a:rPr>
              <a:t>quipements</a:t>
            </a:r>
            <a:r>
              <a:rPr sz="1100" spc="212" dirty="0">
                <a:solidFill>
                  <a:srgbClr val="4C4A49"/>
                </a:solidFill>
                <a:latin typeface="Verdana"/>
                <a:cs typeface="Verdana"/>
              </a:rPr>
              <a:t> </a:t>
            </a:r>
            <a:r>
              <a:rPr sz="1100" spc="19" dirty="0">
                <a:solidFill>
                  <a:srgbClr val="4C4A49"/>
                </a:solidFill>
                <a:latin typeface="Verdana"/>
                <a:cs typeface="Verdana"/>
              </a:rPr>
              <a:t>de</a:t>
            </a:r>
            <a:r>
              <a:rPr sz="1100" spc="215" dirty="0">
                <a:solidFill>
                  <a:srgbClr val="4C4A49"/>
                </a:solidFill>
                <a:latin typeface="Verdana"/>
                <a:cs typeface="Verdana"/>
              </a:rPr>
              <a:t> </a:t>
            </a:r>
            <a:r>
              <a:rPr sz="1100" spc="6" dirty="0">
                <a:solidFill>
                  <a:srgbClr val="4C4A49"/>
                </a:solidFill>
                <a:latin typeface="Verdana"/>
                <a:cs typeface="Verdana"/>
              </a:rPr>
              <a:t>Première</a:t>
            </a:r>
            <a:r>
              <a:rPr sz="1100" spc="215" dirty="0">
                <a:solidFill>
                  <a:srgbClr val="4C4A49"/>
                </a:solidFill>
                <a:latin typeface="Verdana"/>
                <a:cs typeface="Verdana"/>
              </a:rPr>
              <a:t> </a:t>
            </a:r>
            <a:r>
              <a:rPr sz="1100" spc="-3" dirty="0">
                <a:solidFill>
                  <a:srgbClr val="4C4A49"/>
                </a:solidFill>
                <a:latin typeface="Verdana"/>
                <a:cs typeface="Verdana"/>
              </a:rPr>
              <a:t>Intervention</a:t>
            </a:r>
            <a:r>
              <a:rPr sz="1100" spc="212" dirty="0">
                <a:solidFill>
                  <a:srgbClr val="4C4A49"/>
                </a:solidFill>
                <a:latin typeface="Verdana"/>
                <a:cs typeface="Verdana"/>
              </a:rPr>
              <a:t> </a:t>
            </a:r>
            <a:r>
              <a:rPr sz="1100" spc="6" dirty="0">
                <a:solidFill>
                  <a:srgbClr val="4C4A49"/>
                </a:solidFill>
                <a:latin typeface="Verdana"/>
                <a:cs typeface="Verdana"/>
              </a:rPr>
              <a:t>et</a:t>
            </a:r>
            <a:r>
              <a:rPr sz="1100" spc="215" dirty="0">
                <a:solidFill>
                  <a:srgbClr val="4C4A49"/>
                </a:solidFill>
                <a:latin typeface="Verdana"/>
                <a:cs typeface="Verdana"/>
              </a:rPr>
              <a:t> </a:t>
            </a:r>
            <a:r>
              <a:rPr sz="1100" spc="29" dirty="0">
                <a:solidFill>
                  <a:srgbClr val="4C4A49"/>
                </a:solidFill>
                <a:latin typeface="Verdana"/>
                <a:cs typeface="Verdana"/>
              </a:rPr>
              <a:t>comme </a:t>
            </a:r>
            <a:r>
              <a:rPr sz="1100" spc="-215" dirty="0">
                <a:solidFill>
                  <a:srgbClr val="4C4A49"/>
                </a:solidFill>
                <a:latin typeface="Verdana"/>
                <a:cs typeface="Verdana"/>
              </a:rPr>
              <a:t> </a:t>
            </a:r>
            <a:r>
              <a:rPr sz="1100" spc="-16" dirty="0">
                <a:solidFill>
                  <a:srgbClr val="4C4A49"/>
                </a:solidFill>
                <a:latin typeface="Verdana"/>
                <a:cs typeface="Verdana"/>
              </a:rPr>
              <a:t>Sau</a:t>
            </a:r>
            <a:r>
              <a:rPr sz="1100" spc="-26" dirty="0">
                <a:solidFill>
                  <a:srgbClr val="4C4A49"/>
                </a:solidFill>
                <a:latin typeface="Verdana"/>
                <a:cs typeface="Verdana"/>
              </a:rPr>
              <a:t>v</a:t>
            </a:r>
            <a:r>
              <a:rPr sz="1100" spc="6" dirty="0">
                <a:solidFill>
                  <a:srgbClr val="4C4A49"/>
                </a:solidFill>
                <a:latin typeface="Verdana"/>
                <a:cs typeface="Verdana"/>
              </a:rPr>
              <a:t>e</a:t>
            </a:r>
            <a:r>
              <a:rPr sz="1100" spc="-10" dirty="0">
                <a:solidFill>
                  <a:srgbClr val="4C4A49"/>
                </a:solidFill>
                <a:latin typeface="Verdana"/>
                <a:cs typeface="Verdana"/>
              </a:rPr>
              <a:t>t</a:t>
            </a:r>
            <a:r>
              <a:rPr sz="1100" spc="3" dirty="0">
                <a:solidFill>
                  <a:srgbClr val="4C4A49"/>
                </a:solidFill>
                <a:latin typeface="Verdana"/>
                <a:cs typeface="Verdana"/>
              </a:rPr>
              <a:t>eur</a:t>
            </a:r>
            <a:r>
              <a:rPr sz="1100" spc="-58" dirty="0">
                <a:solidFill>
                  <a:srgbClr val="4C4A49"/>
                </a:solidFill>
                <a:latin typeface="Verdana"/>
                <a:cs typeface="Verdana"/>
              </a:rPr>
              <a:t> </a:t>
            </a:r>
            <a:r>
              <a:rPr sz="1100" spc="-6" dirty="0">
                <a:solidFill>
                  <a:srgbClr val="4C4A49"/>
                </a:solidFill>
                <a:latin typeface="Verdana"/>
                <a:cs typeface="Verdana"/>
              </a:rPr>
              <a:t>Se</a:t>
            </a:r>
            <a:r>
              <a:rPr sz="1100" spc="-13" dirty="0">
                <a:solidFill>
                  <a:srgbClr val="4C4A49"/>
                </a:solidFill>
                <a:latin typeface="Verdana"/>
                <a:cs typeface="Verdana"/>
              </a:rPr>
              <a:t>c</a:t>
            </a:r>
            <a:r>
              <a:rPr sz="1100" spc="6" dirty="0">
                <a:solidFill>
                  <a:srgbClr val="4C4A49"/>
                </a:solidFill>
                <a:latin typeface="Verdana"/>
                <a:cs typeface="Verdana"/>
              </a:rPr>
              <a:t>ou</a:t>
            </a:r>
            <a:r>
              <a:rPr sz="1100" spc="-3" dirty="0">
                <a:solidFill>
                  <a:srgbClr val="4C4A49"/>
                </a:solidFill>
                <a:latin typeface="Verdana"/>
                <a:cs typeface="Verdana"/>
              </a:rPr>
              <a:t>r</a:t>
            </a:r>
            <a:r>
              <a:rPr sz="1100" spc="-6" dirty="0">
                <a:solidFill>
                  <a:srgbClr val="4C4A49"/>
                </a:solidFill>
                <a:latin typeface="Verdana"/>
                <a:cs typeface="Verdana"/>
              </a:rPr>
              <a:t>is</a:t>
            </a:r>
            <a:r>
              <a:rPr sz="1100" spc="-19" dirty="0">
                <a:solidFill>
                  <a:srgbClr val="4C4A49"/>
                </a:solidFill>
                <a:latin typeface="Verdana"/>
                <a:cs typeface="Verdana"/>
              </a:rPr>
              <a:t>t</a:t>
            </a:r>
            <a:r>
              <a:rPr sz="1100" spc="3" dirty="0">
                <a:solidFill>
                  <a:srgbClr val="4C4A49"/>
                </a:solidFill>
                <a:latin typeface="Verdana"/>
                <a:cs typeface="Verdana"/>
              </a:rPr>
              <a:t>e</a:t>
            </a:r>
            <a:r>
              <a:rPr sz="1100" spc="-58" dirty="0">
                <a:solidFill>
                  <a:srgbClr val="4C4A49"/>
                </a:solidFill>
                <a:latin typeface="Verdana"/>
                <a:cs typeface="Verdana"/>
              </a:rPr>
              <a:t> </a:t>
            </a:r>
            <a:r>
              <a:rPr sz="1100" spc="29" dirty="0">
                <a:solidFill>
                  <a:srgbClr val="4C4A49"/>
                </a:solidFill>
                <a:latin typeface="Verdana"/>
                <a:cs typeface="Verdana"/>
              </a:rPr>
              <a:t>du</a:t>
            </a:r>
            <a:r>
              <a:rPr sz="1100" spc="-58" dirty="0">
                <a:solidFill>
                  <a:srgbClr val="4C4A49"/>
                </a:solidFill>
                <a:latin typeface="Verdana"/>
                <a:cs typeface="Verdana"/>
              </a:rPr>
              <a:t> </a:t>
            </a:r>
            <a:r>
              <a:rPr sz="1100" spc="-38" dirty="0">
                <a:solidFill>
                  <a:srgbClr val="4C4A49"/>
                </a:solidFill>
                <a:latin typeface="Verdana"/>
                <a:cs typeface="Verdana"/>
              </a:rPr>
              <a:t>T</a:t>
            </a:r>
            <a:r>
              <a:rPr sz="1100" spc="-26" dirty="0">
                <a:solidFill>
                  <a:srgbClr val="4C4A49"/>
                </a:solidFill>
                <a:latin typeface="Verdana"/>
                <a:cs typeface="Verdana"/>
              </a:rPr>
              <a:t>r</a:t>
            </a:r>
            <a:r>
              <a:rPr sz="1100" spc="-16" dirty="0">
                <a:solidFill>
                  <a:srgbClr val="4C4A49"/>
                </a:solidFill>
                <a:latin typeface="Verdana"/>
                <a:cs typeface="Verdana"/>
              </a:rPr>
              <a:t>a</a:t>
            </a:r>
            <a:r>
              <a:rPr sz="1100" spc="-45" dirty="0">
                <a:solidFill>
                  <a:srgbClr val="4C4A49"/>
                </a:solidFill>
                <a:latin typeface="Verdana"/>
                <a:cs typeface="Verdana"/>
              </a:rPr>
              <a:t>v</a:t>
            </a:r>
            <a:r>
              <a:rPr sz="1100" spc="-29" dirty="0">
                <a:solidFill>
                  <a:srgbClr val="4C4A49"/>
                </a:solidFill>
                <a:latin typeface="Verdana"/>
                <a:cs typeface="Verdana"/>
              </a:rPr>
              <a:t>ail.</a:t>
            </a:r>
            <a:endParaRPr sz="1100" dirty="0">
              <a:latin typeface="Verdana"/>
              <a:cs typeface="Verdana"/>
            </a:endParaRPr>
          </a:p>
        </p:txBody>
      </p:sp>
      <p:sp>
        <p:nvSpPr>
          <p:cNvPr id="37" name="object 64">
            <a:extLst>
              <a:ext uri="{FF2B5EF4-FFF2-40B4-BE49-F238E27FC236}">
                <a16:creationId xmlns:a16="http://schemas.microsoft.com/office/drawing/2014/main" id="{0D095A3E-BE72-45BC-5EF0-5DF4C2355E8A}"/>
              </a:ext>
            </a:extLst>
          </p:cNvPr>
          <p:cNvSpPr txBox="1"/>
          <p:nvPr/>
        </p:nvSpPr>
        <p:spPr>
          <a:xfrm>
            <a:off x="4314217" y="4644226"/>
            <a:ext cx="2533149" cy="516056"/>
          </a:xfrm>
          <a:prstGeom prst="rect">
            <a:avLst/>
          </a:prstGeom>
        </p:spPr>
        <p:txBody>
          <a:bodyPr vert="horz" wrap="square" lIns="0" tIns="8145" rIns="0" bIns="0" rtlCol="0">
            <a:spAutoFit/>
          </a:bodyPr>
          <a:lstStyle/>
          <a:p>
            <a:pPr marL="8145" marR="3258">
              <a:spcBef>
                <a:spcPts val="64"/>
              </a:spcBef>
            </a:pPr>
            <a:r>
              <a:rPr sz="1100" spc="10" dirty="0">
                <a:solidFill>
                  <a:srgbClr val="4C4A49"/>
                </a:solidFill>
                <a:latin typeface="Verdana"/>
                <a:cs typeface="Verdana"/>
              </a:rPr>
              <a:t>Respect</a:t>
            </a:r>
            <a:r>
              <a:rPr sz="1100" spc="38" dirty="0">
                <a:solidFill>
                  <a:srgbClr val="4C4A49"/>
                </a:solidFill>
                <a:latin typeface="Verdana"/>
                <a:cs typeface="Verdana"/>
              </a:rPr>
              <a:t> </a:t>
            </a:r>
            <a:r>
              <a:rPr sz="1100" spc="6" dirty="0">
                <a:solidFill>
                  <a:srgbClr val="4C4A49"/>
                </a:solidFill>
                <a:latin typeface="Verdana"/>
                <a:cs typeface="Verdana"/>
              </a:rPr>
              <a:t>des</a:t>
            </a:r>
            <a:r>
              <a:rPr sz="1100" spc="38" dirty="0">
                <a:solidFill>
                  <a:srgbClr val="4C4A49"/>
                </a:solidFill>
                <a:latin typeface="Verdana"/>
                <a:cs typeface="Verdana"/>
              </a:rPr>
              <a:t> </a:t>
            </a:r>
            <a:r>
              <a:rPr sz="1100" spc="10" dirty="0">
                <a:solidFill>
                  <a:srgbClr val="4C4A49"/>
                </a:solidFill>
                <a:latin typeface="Verdana"/>
                <a:cs typeface="Verdana"/>
              </a:rPr>
              <a:t>consignes</a:t>
            </a:r>
            <a:r>
              <a:rPr sz="1100" spc="38" dirty="0">
                <a:solidFill>
                  <a:srgbClr val="4C4A49"/>
                </a:solidFill>
                <a:latin typeface="Verdana"/>
                <a:cs typeface="Verdana"/>
              </a:rPr>
              <a:t> </a:t>
            </a:r>
            <a:r>
              <a:rPr sz="1100" spc="6" dirty="0">
                <a:solidFill>
                  <a:srgbClr val="4C4A49"/>
                </a:solidFill>
                <a:latin typeface="Verdana"/>
                <a:cs typeface="Verdana"/>
              </a:rPr>
              <a:t>et</a:t>
            </a:r>
            <a:r>
              <a:rPr sz="1100" spc="42" dirty="0">
                <a:solidFill>
                  <a:srgbClr val="4C4A49"/>
                </a:solidFill>
                <a:latin typeface="Verdana"/>
                <a:cs typeface="Verdana"/>
              </a:rPr>
              <a:t> </a:t>
            </a:r>
            <a:r>
              <a:rPr sz="1100" dirty="0">
                <a:solidFill>
                  <a:srgbClr val="4C4A49"/>
                </a:solidFill>
                <a:latin typeface="Verdana"/>
                <a:cs typeface="Verdana"/>
              </a:rPr>
              <a:t>matériels</a:t>
            </a:r>
            <a:r>
              <a:rPr sz="1100" spc="38" dirty="0">
                <a:solidFill>
                  <a:srgbClr val="4C4A49"/>
                </a:solidFill>
                <a:latin typeface="Verdana"/>
                <a:cs typeface="Verdana"/>
              </a:rPr>
              <a:t> </a:t>
            </a:r>
            <a:r>
              <a:rPr sz="1100" spc="19" dirty="0">
                <a:solidFill>
                  <a:srgbClr val="4C4A49"/>
                </a:solidFill>
                <a:latin typeface="Verdana"/>
                <a:cs typeface="Verdana"/>
              </a:rPr>
              <a:t>de</a:t>
            </a:r>
            <a:r>
              <a:rPr sz="1100" spc="38" dirty="0">
                <a:solidFill>
                  <a:srgbClr val="4C4A49"/>
                </a:solidFill>
                <a:latin typeface="Verdana"/>
                <a:cs typeface="Verdana"/>
              </a:rPr>
              <a:t> </a:t>
            </a:r>
            <a:r>
              <a:rPr sz="1100" dirty="0">
                <a:solidFill>
                  <a:srgbClr val="4C4A49"/>
                </a:solidFill>
                <a:latin typeface="Verdana"/>
                <a:cs typeface="Verdana"/>
              </a:rPr>
              <a:t>sécurité</a:t>
            </a:r>
            <a:r>
              <a:rPr sz="1100" spc="42" dirty="0">
                <a:solidFill>
                  <a:srgbClr val="4C4A49"/>
                </a:solidFill>
                <a:latin typeface="Verdana"/>
                <a:cs typeface="Verdana"/>
              </a:rPr>
              <a:t> </a:t>
            </a:r>
            <a:r>
              <a:rPr sz="1100" spc="6" dirty="0">
                <a:solidFill>
                  <a:srgbClr val="4C4A49"/>
                </a:solidFill>
                <a:latin typeface="Verdana"/>
                <a:cs typeface="Verdana"/>
              </a:rPr>
              <a:t>dans </a:t>
            </a:r>
            <a:r>
              <a:rPr sz="1100" spc="-218" dirty="0">
                <a:solidFill>
                  <a:srgbClr val="4C4A49"/>
                </a:solidFill>
                <a:latin typeface="Verdana"/>
                <a:cs typeface="Verdana"/>
              </a:rPr>
              <a:t> </a:t>
            </a:r>
            <a:r>
              <a:rPr sz="1100" spc="-6" dirty="0">
                <a:solidFill>
                  <a:srgbClr val="4C4A49"/>
                </a:solidFill>
                <a:latin typeface="Verdana"/>
                <a:cs typeface="Verdana"/>
              </a:rPr>
              <a:t>t</a:t>
            </a:r>
            <a:r>
              <a:rPr sz="1100" spc="3" dirty="0">
                <a:solidFill>
                  <a:srgbClr val="4C4A49"/>
                </a:solidFill>
                <a:latin typeface="Verdana"/>
                <a:cs typeface="Verdana"/>
              </a:rPr>
              <a:t>ous</a:t>
            </a:r>
            <a:r>
              <a:rPr sz="1100" spc="-58" dirty="0">
                <a:solidFill>
                  <a:srgbClr val="4C4A49"/>
                </a:solidFill>
                <a:latin typeface="Verdana"/>
                <a:cs typeface="Verdana"/>
              </a:rPr>
              <a:t> </a:t>
            </a:r>
            <a:r>
              <a:rPr sz="1100" spc="-6" dirty="0">
                <a:solidFill>
                  <a:srgbClr val="4C4A49"/>
                </a:solidFill>
                <a:latin typeface="Verdana"/>
                <a:cs typeface="Verdana"/>
              </a:rPr>
              <a:t>les</a:t>
            </a:r>
            <a:r>
              <a:rPr sz="1100" spc="-58" dirty="0">
                <a:solidFill>
                  <a:srgbClr val="4C4A49"/>
                </a:solidFill>
                <a:latin typeface="Verdana"/>
                <a:cs typeface="Verdana"/>
              </a:rPr>
              <a:t> </a:t>
            </a:r>
            <a:r>
              <a:rPr sz="1100" dirty="0" err="1">
                <a:solidFill>
                  <a:srgbClr val="4C4A49"/>
                </a:solidFill>
                <a:latin typeface="Verdana"/>
                <a:cs typeface="Verdana"/>
              </a:rPr>
              <a:t>locaux</a:t>
            </a:r>
            <a:r>
              <a:rPr sz="1100" spc="-58" dirty="0">
                <a:solidFill>
                  <a:srgbClr val="4C4A49"/>
                </a:solidFill>
                <a:latin typeface="Verdana"/>
                <a:cs typeface="Verdana"/>
              </a:rPr>
              <a:t> </a:t>
            </a:r>
            <a:r>
              <a:rPr lang="fr-FR" sz="1100" spc="29" dirty="0">
                <a:solidFill>
                  <a:srgbClr val="4C4A49"/>
                </a:solidFill>
                <a:latin typeface="Verdana"/>
                <a:cs typeface="Verdana"/>
              </a:rPr>
              <a:t>de la </a:t>
            </a:r>
            <a:r>
              <a:rPr lang="fr-FR" sz="1100" spc="29" dirty="0" err="1">
                <a:solidFill>
                  <a:srgbClr val="4C4A49"/>
                </a:solidFill>
                <a:latin typeface="Verdana"/>
                <a:cs typeface="Verdana"/>
              </a:rPr>
              <a:t>cma</a:t>
            </a:r>
            <a:r>
              <a:rPr sz="1100" spc="-99" dirty="0">
                <a:solidFill>
                  <a:srgbClr val="4C4A49"/>
                </a:solidFill>
                <a:latin typeface="Verdana"/>
                <a:cs typeface="Verdana"/>
              </a:rPr>
              <a:t>.</a:t>
            </a:r>
            <a:endParaRPr sz="1100" dirty="0">
              <a:latin typeface="Verdana"/>
              <a:cs typeface="Verdana"/>
            </a:endParaRPr>
          </a:p>
        </p:txBody>
      </p:sp>
      <p:grpSp>
        <p:nvGrpSpPr>
          <p:cNvPr id="38" name="object 67">
            <a:extLst>
              <a:ext uri="{FF2B5EF4-FFF2-40B4-BE49-F238E27FC236}">
                <a16:creationId xmlns:a16="http://schemas.microsoft.com/office/drawing/2014/main" id="{D8C76B13-BB57-C1E5-D5D3-04CB176F170C}"/>
              </a:ext>
            </a:extLst>
          </p:cNvPr>
          <p:cNvGrpSpPr/>
          <p:nvPr/>
        </p:nvGrpSpPr>
        <p:grpSpPr>
          <a:xfrm>
            <a:off x="8560911" y="2588915"/>
            <a:ext cx="2152288" cy="305026"/>
            <a:chOff x="11427231" y="6074537"/>
            <a:chExt cx="3355975" cy="475615"/>
          </a:xfrm>
        </p:grpSpPr>
        <p:sp>
          <p:nvSpPr>
            <p:cNvPr id="39" name="object 68">
              <a:extLst>
                <a:ext uri="{FF2B5EF4-FFF2-40B4-BE49-F238E27FC236}">
                  <a16:creationId xmlns:a16="http://schemas.microsoft.com/office/drawing/2014/main" id="{F5B7157A-440D-5AF1-DF85-0533F06E5B2C}"/>
                </a:ext>
              </a:extLst>
            </p:cNvPr>
            <p:cNvSpPr/>
            <p:nvPr/>
          </p:nvSpPr>
          <p:spPr>
            <a:xfrm>
              <a:off x="11427231" y="6074537"/>
              <a:ext cx="3355975" cy="475615"/>
            </a:xfrm>
            <a:custGeom>
              <a:avLst/>
              <a:gdLst/>
              <a:ahLst/>
              <a:cxnLst/>
              <a:rect l="l" t="t" r="r" b="b"/>
              <a:pathLst>
                <a:path w="3355975" h="475615">
                  <a:moveTo>
                    <a:pt x="3355847" y="0"/>
                  </a:moveTo>
                  <a:lnTo>
                    <a:pt x="0" y="0"/>
                  </a:lnTo>
                  <a:lnTo>
                    <a:pt x="0" y="475488"/>
                  </a:lnTo>
                  <a:lnTo>
                    <a:pt x="3355847" y="475488"/>
                  </a:lnTo>
                  <a:lnTo>
                    <a:pt x="3355847" y="0"/>
                  </a:lnTo>
                  <a:close/>
                </a:path>
              </a:pathLst>
            </a:custGeom>
            <a:solidFill>
              <a:srgbClr val="000000">
                <a:alpha val="34999"/>
              </a:srgbClr>
            </a:solidFill>
          </p:spPr>
          <p:txBody>
            <a:bodyPr wrap="square" lIns="0" tIns="0" rIns="0" bIns="0" rtlCol="0"/>
            <a:lstStyle/>
            <a:p>
              <a:endParaRPr sz="1154"/>
            </a:p>
          </p:txBody>
        </p:sp>
        <p:pic>
          <p:nvPicPr>
            <p:cNvPr id="40" name="object 69">
              <a:extLst>
                <a:ext uri="{FF2B5EF4-FFF2-40B4-BE49-F238E27FC236}">
                  <a16:creationId xmlns:a16="http://schemas.microsoft.com/office/drawing/2014/main" id="{E45F06B8-C302-BE0D-6538-AF7A3B554D6C}"/>
                </a:ext>
              </a:extLst>
            </p:cNvPr>
            <p:cNvPicPr/>
            <p:nvPr/>
          </p:nvPicPr>
          <p:blipFill>
            <a:blip r:embed="rId5" cstate="print"/>
            <a:stretch>
              <a:fillRect/>
            </a:stretch>
          </p:blipFill>
          <p:spPr>
            <a:xfrm>
              <a:off x="11437988" y="6087326"/>
              <a:ext cx="3282733" cy="399745"/>
            </a:xfrm>
            <a:prstGeom prst="rect">
              <a:avLst/>
            </a:prstGeom>
          </p:spPr>
        </p:pic>
      </p:grpSp>
      <p:sp>
        <p:nvSpPr>
          <p:cNvPr id="41" name="object 70">
            <a:extLst>
              <a:ext uri="{FF2B5EF4-FFF2-40B4-BE49-F238E27FC236}">
                <a16:creationId xmlns:a16="http://schemas.microsoft.com/office/drawing/2014/main" id="{2FA5572A-AA12-6FF4-BCCA-11C8803508E9}"/>
              </a:ext>
            </a:extLst>
          </p:cNvPr>
          <p:cNvSpPr txBox="1"/>
          <p:nvPr/>
        </p:nvSpPr>
        <p:spPr>
          <a:xfrm rot="21480000">
            <a:off x="8793039" y="2623545"/>
            <a:ext cx="1988139" cy="205184"/>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3" dirty="0">
                <a:solidFill>
                  <a:srgbClr val="FFFFFF"/>
                </a:solidFill>
                <a:latin typeface="Arial"/>
                <a:cs typeface="Arial"/>
              </a:rPr>
              <a:t> </a:t>
            </a:r>
            <a:r>
              <a:rPr sz="834" b="1" spc="29" dirty="0">
                <a:solidFill>
                  <a:srgbClr val="FFFFFF"/>
                </a:solidFill>
                <a:latin typeface="Arial"/>
                <a:cs typeface="Arial"/>
              </a:rPr>
              <a:t>ÉQUIPEMENTS</a:t>
            </a:r>
            <a:r>
              <a:rPr sz="834" b="1" spc="3" dirty="0">
                <a:solidFill>
                  <a:srgbClr val="FFFFFF"/>
                </a:solidFill>
                <a:latin typeface="Arial"/>
                <a:cs typeface="Arial"/>
              </a:rPr>
              <a:t> ET </a:t>
            </a:r>
            <a:r>
              <a:rPr sz="834" b="1" spc="-10" dirty="0">
                <a:solidFill>
                  <a:srgbClr val="FFFFFF"/>
                </a:solidFill>
                <a:latin typeface="Arial"/>
                <a:cs typeface="Arial"/>
              </a:rPr>
              <a:t>LES</a:t>
            </a:r>
            <a:r>
              <a:rPr sz="834" b="1" spc="3" dirty="0">
                <a:solidFill>
                  <a:srgbClr val="FFFFFF"/>
                </a:solidFill>
                <a:latin typeface="Arial"/>
                <a:cs typeface="Arial"/>
              </a:rPr>
              <a:t> </a:t>
            </a:r>
            <a:r>
              <a:rPr sz="834" b="1" dirty="0">
                <a:solidFill>
                  <a:srgbClr val="FFFFFF"/>
                </a:solidFill>
                <a:latin typeface="Arial"/>
                <a:cs typeface="Arial"/>
              </a:rPr>
              <a:t>ESPACES</a:t>
            </a:r>
            <a:endParaRPr sz="834" dirty="0">
              <a:latin typeface="Arial"/>
              <a:cs typeface="Arial"/>
            </a:endParaRPr>
          </a:p>
        </p:txBody>
      </p:sp>
      <p:grpSp>
        <p:nvGrpSpPr>
          <p:cNvPr id="42" name="object 73">
            <a:extLst>
              <a:ext uri="{FF2B5EF4-FFF2-40B4-BE49-F238E27FC236}">
                <a16:creationId xmlns:a16="http://schemas.microsoft.com/office/drawing/2014/main" id="{7759AD62-EA61-57AA-A7E8-E78810C8CB08}"/>
              </a:ext>
            </a:extLst>
          </p:cNvPr>
          <p:cNvGrpSpPr/>
          <p:nvPr/>
        </p:nvGrpSpPr>
        <p:grpSpPr>
          <a:xfrm>
            <a:off x="8386022" y="3228488"/>
            <a:ext cx="210953" cy="182446"/>
            <a:chOff x="11438007" y="6703499"/>
            <a:chExt cx="328930" cy="284480"/>
          </a:xfrm>
        </p:grpSpPr>
        <p:sp>
          <p:nvSpPr>
            <p:cNvPr id="43" name="object 74">
              <a:extLst>
                <a:ext uri="{FF2B5EF4-FFF2-40B4-BE49-F238E27FC236}">
                  <a16:creationId xmlns:a16="http://schemas.microsoft.com/office/drawing/2014/main" id="{57AA0672-D123-CB37-C5E1-CA4E9713BB13}"/>
                </a:ext>
              </a:extLst>
            </p:cNvPr>
            <p:cNvSpPr/>
            <p:nvPr/>
          </p:nvSpPr>
          <p:spPr>
            <a:xfrm>
              <a:off x="11438007" y="6703499"/>
              <a:ext cx="328930" cy="284480"/>
            </a:xfrm>
            <a:custGeom>
              <a:avLst/>
              <a:gdLst/>
              <a:ahLst/>
              <a:cxnLst/>
              <a:rect l="l" t="t" r="r" b="b"/>
              <a:pathLst>
                <a:path w="328929" h="284479">
                  <a:moveTo>
                    <a:pt x="283973" y="284124"/>
                  </a:moveTo>
                  <a:lnTo>
                    <a:pt x="278688" y="284124"/>
                  </a:lnTo>
                  <a:lnTo>
                    <a:pt x="283324" y="284200"/>
                  </a:lnTo>
                  <a:lnTo>
                    <a:pt x="283973" y="284124"/>
                  </a:lnTo>
                  <a:close/>
                </a:path>
                <a:path w="328929" h="284479">
                  <a:moveTo>
                    <a:pt x="99009" y="43878"/>
                  </a:moveTo>
                  <a:lnTo>
                    <a:pt x="53878" y="44164"/>
                  </a:lnTo>
                  <a:lnTo>
                    <a:pt x="13766" y="55522"/>
                  </a:lnTo>
                  <a:lnTo>
                    <a:pt x="4" y="91719"/>
                  </a:lnTo>
                  <a:lnTo>
                    <a:pt x="0" y="239585"/>
                  </a:lnTo>
                  <a:lnTo>
                    <a:pt x="139" y="241503"/>
                  </a:lnTo>
                  <a:lnTo>
                    <a:pt x="26162" y="280149"/>
                  </a:lnTo>
                  <a:lnTo>
                    <a:pt x="41617" y="284137"/>
                  </a:lnTo>
                  <a:lnTo>
                    <a:pt x="283973" y="284124"/>
                  </a:lnTo>
                  <a:lnTo>
                    <a:pt x="287870" y="283667"/>
                  </a:lnTo>
                  <a:lnTo>
                    <a:pt x="300448" y="280843"/>
                  </a:lnTo>
                  <a:lnTo>
                    <a:pt x="311075" y="275364"/>
                  </a:lnTo>
                  <a:lnTo>
                    <a:pt x="315797" y="270675"/>
                  </a:lnTo>
                  <a:lnTo>
                    <a:pt x="281711" y="270675"/>
                  </a:lnTo>
                  <a:lnTo>
                    <a:pt x="278410" y="270575"/>
                  </a:lnTo>
                  <a:lnTo>
                    <a:pt x="106470" y="270575"/>
                  </a:lnTo>
                  <a:lnTo>
                    <a:pt x="44069" y="270471"/>
                  </a:lnTo>
                  <a:lnTo>
                    <a:pt x="14224" y="245516"/>
                  </a:lnTo>
                  <a:lnTo>
                    <a:pt x="13525" y="239560"/>
                  </a:lnTo>
                  <a:lnTo>
                    <a:pt x="13614" y="86525"/>
                  </a:lnTo>
                  <a:lnTo>
                    <a:pt x="40182" y="58077"/>
                  </a:lnTo>
                  <a:lnTo>
                    <a:pt x="315932" y="57487"/>
                  </a:lnTo>
                  <a:lnTo>
                    <a:pt x="312285" y="53791"/>
                  </a:lnTo>
                  <a:lnTo>
                    <a:pt x="302564" y="48120"/>
                  </a:lnTo>
                  <a:lnTo>
                    <a:pt x="295262" y="44932"/>
                  </a:lnTo>
                  <a:lnTo>
                    <a:pt x="287540" y="44043"/>
                  </a:lnTo>
                  <a:lnTo>
                    <a:pt x="226110" y="43980"/>
                  </a:lnTo>
                  <a:lnTo>
                    <a:pt x="99009" y="43878"/>
                  </a:lnTo>
                  <a:close/>
                </a:path>
                <a:path w="328929" h="284479">
                  <a:moveTo>
                    <a:pt x="315932" y="57487"/>
                  </a:moveTo>
                  <a:lnTo>
                    <a:pt x="187312" y="57487"/>
                  </a:lnTo>
                  <a:lnTo>
                    <a:pt x="285407" y="57619"/>
                  </a:lnTo>
                  <a:lnTo>
                    <a:pt x="291465" y="58546"/>
                  </a:lnTo>
                  <a:lnTo>
                    <a:pt x="314921" y="244132"/>
                  </a:lnTo>
                  <a:lnTo>
                    <a:pt x="313842" y="251701"/>
                  </a:lnTo>
                  <a:lnTo>
                    <a:pt x="281711" y="270675"/>
                  </a:lnTo>
                  <a:lnTo>
                    <a:pt x="315797" y="270675"/>
                  </a:lnTo>
                  <a:lnTo>
                    <a:pt x="319523" y="266975"/>
                  </a:lnTo>
                  <a:lnTo>
                    <a:pt x="325564" y="255422"/>
                  </a:lnTo>
                  <a:lnTo>
                    <a:pt x="326893" y="251701"/>
                  </a:lnTo>
                  <a:lnTo>
                    <a:pt x="327482" y="247827"/>
                  </a:lnTo>
                  <a:lnTo>
                    <a:pt x="328381" y="244132"/>
                  </a:lnTo>
                  <a:lnTo>
                    <a:pt x="328409" y="84302"/>
                  </a:lnTo>
                  <a:lnTo>
                    <a:pt x="328168" y="83273"/>
                  </a:lnTo>
                  <a:lnTo>
                    <a:pt x="327875" y="82270"/>
                  </a:lnTo>
                  <a:lnTo>
                    <a:pt x="327677" y="81152"/>
                  </a:lnTo>
                  <a:lnTo>
                    <a:pt x="324749" y="70421"/>
                  </a:lnTo>
                  <a:lnTo>
                    <a:pt x="319646" y="61250"/>
                  </a:lnTo>
                  <a:lnTo>
                    <a:pt x="315932" y="57487"/>
                  </a:lnTo>
                  <a:close/>
                </a:path>
                <a:path w="328929" h="284479">
                  <a:moveTo>
                    <a:pt x="277520" y="270548"/>
                  </a:moveTo>
                  <a:lnTo>
                    <a:pt x="106470" y="270575"/>
                  </a:lnTo>
                  <a:lnTo>
                    <a:pt x="278410" y="270575"/>
                  </a:lnTo>
                  <a:lnTo>
                    <a:pt x="277520" y="270548"/>
                  </a:lnTo>
                  <a:close/>
                </a:path>
                <a:path w="328929" h="284479">
                  <a:moveTo>
                    <a:pt x="267294" y="43964"/>
                  </a:moveTo>
                  <a:lnTo>
                    <a:pt x="226110" y="43980"/>
                  </a:lnTo>
                  <a:lnTo>
                    <a:pt x="271384" y="43980"/>
                  </a:lnTo>
                  <a:lnTo>
                    <a:pt x="267294" y="43964"/>
                  </a:lnTo>
                  <a:close/>
                </a:path>
                <a:path w="328929" h="284479">
                  <a:moveTo>
                    <a:pt x="205270" y="0"/>
                  </a:moveTo>
                  <a:lnTo>
                    <a:pt x="111125" y="279"/>
                  </a:lnTo>
                  <a:lnTo>
                    <a:pt x="103352" y="7696"/>
                  </a:lnTo>
                  <a:lnTo>
                    <a:pt x="102072" y="25006"/>
                  </a:lnTo>
                  <a:lnTo>
                    <a:pt x="102359" y="32181"/>
                  </a:lnTo>
                  <a:lnTo>
                    <a:pt x="102291" y="40716"/>
                  </a:lnTo>
                  <a:lnTo>
                    <a:pt x="102120" y="43891"/>
                  </a:lnTo>
                  <a:lnTo>
                    <a:pt x="226110" y="43891"/>
                  </a:lnTo>
                  <a:lnTo>
                    <a:pt x="226110" y="43726"/>
                  </a:lnTo>
                  <a:lnTo>
                    <a:pt x="116014" y="43726"/>
                  </a:lnTo>
                  <a:lnTo>
                    <a:pt x="115947" y="25006"/>
                  </a:lnTo>
                  <a:lnTo>
                    <a:pt x="116141" y="15278"/>
                  </a:lnTo>
                  <a:lnTo>
                    <a:pt x="118300" y="13627"/>
                  </a:lnTo>
                  <a:lnTo>
                    <a:pt x="122313" y="13017"/>
                  </a:lnTo>
                  <a:lnTo>
                    <a:pt x="225589" y="13017"/>
                  </a:lnTo>
                  <a:lnTo>
                    <a:pt x="225374" y="8699"/>
                  </a:lnTo>
                  <a:lnTo>
                    <a:pt x="217944" y="1168"/>
                  </a:lnTo>
                  <a:lnTo>
                    <a:pt x="207098" y="50"/>
                  </a:lnTo>
                  <a:lnTo>
                    <a:pt x="205270" y="0"/>
                  </a:lnTo>
                  <a:close/>
                </a:path>
                <a:path w="328929" h="284479">
                  <a:moveTo>
                    <a:pt x="225590" y="13042"/>
                  </a:moveTo>
                  <a:lnTo>
                    <a:pt x="205828" y="13042"/>
                  </a:lnTo>
                  <a:lnTo>
                    <a:pt x="210235" y="13500"/>
                  </a:lnTo>
                  <a:lnTo>
                    <a:pt x="212331" y="15163"/>
                  </a:lnTo>
                  <a:lnTo>
                    <a:pt x="212598" y="25006"/>
                  </a:lnTo>
                  <a:lnTo>
                    <a:pt x="212496" y="43726"/>
                  </a:lnTo>
                  <a:lnTo>
                    <a:pt x="226110" y="43726"/>
                  </a:lnTo>
                  <a:lnTo>
                    <a:pt x="226187" y="25006"/>
                  </a:lnTo>
                  <a:lnTo>
                    <a:pt x="225590" y="13042"/>
                  </a:lnTo>
                  <a:close/>
                </a:path>
                <a:path w="328929" h="284479">
                  <a:moveTo>
                    <a:pt x="225589" y="13017"/>
                  </a:moveTo>
                  <a:lnTo>
                    <a:pt x="122313" y="13017"/>
                  </a:lnTo>
                  <a:lnTo>
                    <a:pt x="123405" y="13055"/>
                  </a:lnTo>
                  <a:lnTo>
                    <a:pt x="225590" y="13042"/>
                  </a:lnTo>
                  <a:close/>
                </a:path>
              </a:pathLst>
            </a:custGeom>
            <a:solidFill>
              <a:srgbClr val="AF0B2B"/>
            </a:solidFill>
          </p:spPr>
          <p:txBody>
            <a:bodyPr wrap="square" lIns="0" tIns="0" rIns="0" bIns="0" rtlCol="0"/>
            <a:lstStyle/>
            <a:p>
              <a:endParaRPr sz="1154"/>
            </a:p>
          </p:txBody>
        </p:sp>
        <p:pic>
          <p:nvPicPr>
            <p:cNvPr id="44" name="object 75">
              <a:extLst>
                <a:ext uri="{FF2B5EF4-FFF2-40B4-BE49-F238E27FC236}">
                  <a16:creationId xmlns:a16="http://schemas.microsoft.com/office/drawing/2014/main" id="{68E8121A-4347-9C18-BF43-0CCECA7EC71E}"/>
                </a:ext>
              </a:extLst>
            </p:cNvPr>
            <p:cNvPicPr/>
            <p:nvPr/>
          </p:nvPicPr>
          <p:blipFill>
            <a:blip r:embed="rId6" cstate="print"/>
            <a:stretch>
              <a:fillRect/>
            </a:stretch>
          </p:blipFill>
          <p:spPr>
            <a:xfrm>
              <a:off x="11534726" y="6798059"/>
              <a:ext cx="134975" cy="135243"/>
            </a:xfrm>
            <a:prstGeom prst="rect">
              <a:avLst/>
            </a:prstGeom>
          </p:spPr>
        </p:pic>
      </p:grpSp>
      <p:sp>
        <p:nvSpPr>
          <p:cNvPr id="45" name="object 72">
            <a:extLst>
              <a:ext uri="{FF2B5EF4-FFF2-40B4-BE49-F238E27FC236}">
                <a16:creationId xmlns:a16="http://schemas.microsoft.com/office/drawing/2014/main" id="{C432B0FC-2836-5BE8-9AB6-16FCC5705E8B}"/>
              </a:ext>
            </a:extLst>
          </p:cNvPr>
          <p:cNvSpPr txBox="1"/>
          <p:nvPr/>
        </p:nvSpPr>
        <p:spPr>
          <a:xfrm>
            <a:off x="8758458" y="3170972"/>
            <a:ext cx="2631750" cy="516056"/>
          </a:xfrm>
          <a:prstGeom prst="rect">
            <a:avLst/>
          </a:prstGeom>
        </p:spPr>
        <p:txBody>
          <a:bodyPr vert="horz" wrap="square" lIns="0" tIns="8145" rIns="0" bIns="0" rtlCol="0">
            <a:spAutoFit/>
          </a:bodyPr>
          <a:lstStyle/>
          <a:p>
            <a:pPr marL="24434">
              <a:spcBef>
                <a:spcPts val="64"/>
              </a:spcBef>
            </a:pPr>
            <a:r>
              <a:rPr sz="1100" b="1" spc="6" dirty="0">
                <a:solidFill>
                  <a:srgbClr val="4C4A49"/>
                </a:solidFill>
                <a:latin typeface="Arial"/>
                <a:cs typeface="Arial"/>
              </a:rPr>
              <a:t>LA</a:t>
            </a:r>
            <a:r>
              <a:rPr sz="1100" b="1" spc="-10" dirty="0">
                <a:solidFill>
                  <a:srgbClr val="4C4A49"/>
                </a:solidFill>
                <a:latin typeface="Arial"/>
                <a:cs typeface="Arial"/>
              </a:rPr>
              <a:t> </a:t>
            </a:r>
            <a:r>
              <a:rPr sz="1100" b="1" spc="3" dirty="0">
                <a:solidFill>
                  <a:srgbClr val="4C4A49"/>
                </a:solidFill>
                <a:latin typeface="Arial"/>
                <a:cs typeface="Arial"/>
              </a:rPr>
              <a:t>TROUSSE</a:t>
            </a:r>
            <a:r>
              <a:rPr sz="1100" b="1" spc="-10" dirty="0">
                <a:solidFill>
                  <a:srgbClr val="4C4A49"/>
                </a:solidFill>
                <a:latin typeface="Arial"/>
                <a:cs typeface="Arial"/>
              </a:rPr>
              <a:t> </a:t>
            </a:r>
            <a:r>
              <a:rPr sz="1100" b="1" spc="32" dirty="0">
                <a:solidFill>
                  <a:srgbClr val="4C4A49"/>
                </a:solidFill>
                <a:latin typeface="Arial"/>
                <a:cs typeface="Arial"/>
              </a:rPr>
              <a:t>DE</a:t>
            </a:r>
            <a:r>
              <a:rPr sz="1100" b="1" spc="-10" dirty="0">
                <a:solidFill>
                  <a:srgbClr val="4C4A49"/>
                </a:solidFill>
                <a:latin typeface="Arial"/>
                <a:cs typeface="Arial"/>
              </a:rPr>
              <a:t> </a:t>
            </a:r>
            <a:r>
              <a:rPr sz="1100" b="1" spc="-22" dirty="0">
                <a:solidFill>
                  <a:srgbClr val="4C4A49"/>
                </a:solidFill>
                <a:latin typeface="Arial"/>
                <a:cs typeface="Arial"/>
              </a:rPr>
              <a:t>1</a:t>
            </a:r>
            <a:r>
              <a:rPr sz="1100" b="1" spc="-33" baseline="35353" dirty="0">
                <a:solidFill>
                  <a:srgbClr val="4C4A49"/>
                </a:solidFill>
                <a:latin typeface="Arial"/>
                <a:cs typeface="Arial"/>
              </a:rPr>
              <a:t>ERS</a:t>
            </a:r>
            <a:r>
              <a:rPr sz="1100" b="1" baseline="35353" dirty="0">
                <a:solidFill>
                  <a:srgbClr val="4C4A49"/>
                </a:solidFill>
                <a:latin typeface="Arial"/>
                <a:cs typeface="Arial"/>
              </a:rPr>
              <a:t> </a:t>
            </a:r>
            <a:r>
              <a:rPr sz="1100" b="1" spc="13" dirty="0">
                <a:solidFill>
                  <a:srgbClr val="4C4A49"/>
                </a:solidFill>
                <a:latin typeface="Arial"/>
                <a:cs typeface="Arial"/>
              </a:rPr>
              <a:t>SOINS</a:t>
            </a:r>
            <a:endParaRPr sz="1100" dirty="0">
              <a:latin typeface="Arial"/>
              <a:cs typeface="Arial"/>
            </a:endParaRPr>
          </a:p>
          <a:p>
            <a:pPr marL="92440"/>
            <a:r>
              <a:rPr lang="fr-FR" sz="1100" spc="-10" dirty="0">
                <a:solidFill>
                  <a:srgbClr val="4C4A49"/>
                </a:solidFill>
                <a:latin typeface="Verdana"/>
                <a:cs typeface="Verdana"/>
              </a:rPr>
              <a:t>Dans le bureau du conseiller formation</a:t>
            </a:r>
            <a:endParaRPr sz="1100" dirty="0">
              <a:latin typeface="Verdana"/>
              <a:cs typeface="Verdana"/>
            </a:endParaRPr>
          </a:p>
        </p:txBody>
      </p:sp>
      <p:grpSp>
        <p:nvGrpSpPr>
          <p:cNvPr id="46" name="object 78">
            <a:extLst>
              <a:ext uri="{FF2B5EF4-FFF2-40B4-BE49-F238E27FC236}">
                <a16:creationId xmlns:a16="http://schemas.microsoft.com/office/drawing/2014/main" id="{61242F4E-7956-8C2D-FE74-27D3C3922A29}"/>
              </a:ext>
            </a:extLst>
          </p:cNvPr>
          <p:cNvGrpSpPr/>
          <p:nvPr/>
        </p:nvGrpSpPr>
        <p:grpSpPr>
          <a:xfrm>
            <a:off x="8392169" y="3986229"/>
            <a:ext cx="198328" cy="190590"/>
            <a:chOff x="11454347" y="7305449"/>
            <a:chExt cx="309245" cy="297180"/>
          </a:xfrm>
        </p:grpSpPr>
        <p:sp>
          <p:nvSpPr>
            <p:cNvPr id="47" name="object 79">
              <a:extLst>
                <a:ext uri="{FF2B5EF4-FFF2-40B4-BE49-F238E27FC236}">
                  <a16:creationId xmlns:a16="http://schemas.microsoft.com/office/drawing/2014/main" id="{6AD3843F-CF81-44FD-6756-5A2481798334}"/>
                </a:ext>
              </a:extLst>
            </p:cNvPr>
            <p:cNvSpPr/>
            <p:nvPr/>
          </p:nvSpPr>
          <p:spPr>
            <a:xfrm>
              <a:off x="11454347" y="7305449"/>
              <a:ext cx="309245" cy="297180"/>
            </a:xfrm>
            <a:custGeom>
              <a:avLst/>
              <a:gdLst/>
              <a:ahLst/>
              <a:cxnLst/>
              <a:rect l="l" t="t" r="r" b="b"/>
              <a:pathLst>
                <a:path w="309245" h="297179">
                  <a:moveTo>
                    <a:pt x="100990" y="0"/>
                  </a:moveTo>
                  <a:lnTo>
                    <a:pt x="96786" y="330"/>
                  </a:lnTo>
                  <a:lnTo>
                    <a:pt x="92557" y="520"/>
                  </a:lnTo>
                  <a:lnTo>
                    <a:pt x="88379" y="1028"/>
                  </a:lnTo>
                  <a:lnTo>
                    <a:pt x="53513" y="11965"/>
                  </a:lnTo>
                  <a:lnTo>
                    <a:pt x="25539" y="33923"/>
                  </a:lnTo>
                  <a:lnTo>
                    <a:pt x="6890" y="64199"/>
                  </a:lnTo>
                  <a:lnTo>
                    <a:pt x="0" y="100088"/>
                  </a:lnTo>
                  <a:lnTo>
                    <a:pt x="1804" y="120711"/>
                  </a:lnTo>
                  <a:lnTo>
                    <a:pt x="16866" y="157322"/>
                  </a:lnTo>
                  <a:lnTo>
                    <a:pt x="153390" y="296570"/>
                  </a:lnTo>
                  <a:lnTo>
                    <a:pt x="155905" y="296595"/>
                  </a:lnTo>
                  <a:lnTo>
                    <a:pt x="169608" y="282917"/>
                  </a:lnTo>
                  <a:lnTo>
                    <a:pt x="154254" y="282917"/>
                  </a:lnTo>
                  <a:lnTo>
                    <a:pt x="150876" y="279361"/>
                  </a:lnTo>
                  <a:lnTo>
                    <a:pt x="147662" y="275831"/>
                  </a:lnTo>
                  <a:lnTo>
                    <a:pt x="37934" y="166077"/>
                  </a:lnTo>
                  <a:lnTo>
                    <a:pt x="25926" y="151657"/>
                  </a:lnTo>
                  <a:lnTo>
                    <a:pt x="17346" y="135810"/>
                  </a:lnTo>
                  <a:lnTo>
                    <a:pt x="12240" y="118539"/>
                  </a:lnTo>
                  <a:lnTo>
                    <a:pt x="10655" y="99847"/>
                  </a:lnTo>
                  <a:lnTo>
                    <a:pt x="16880" y="68015"/>
                  </a:lnTo>
                  <a:lnTo>
                    <a:pt x="33464" y="41105"/>
                  </a:lnTo>
                  <a:lnTo>
                    <a:pt x="58239" y="21521"/>
                  </a:lnTo>
                  <a:lnTo>
                    <a:pt x="89039" y="11671"/>
                  </a:lnTo>
                  <a:lnTo>
                    <a:pt x="105251" y="10945"/>
                  </a:lnTo>
                  <a:lnTo>
                    <a:pt x="145826" y="10945"/>
                  </a:lnTo>
                  <a:lnTo>
                    <a:pt x="139832" y="7924"/>
                  </a:lnTo>
                  <a:lnTo>
                    <a:pt x="127357" y="3598"/>
                  </a:lnTo>
                  <a:lnTo>
                    <a:pt x="114407" y="966"/>
                  </a:lnTo>
                  <a:lnTo>
                    <a:pt x="100990" y="0"/>
                  </a:lnTo>
                  <a:close/>
                </a:path>
                <a:path w="309245" h="297179">
                  <a:moveTo>
                    <a:pt x="249811" y="11013"/>
                  </a:moveTo>
                  <a:lnTo>
                    <a:pt x="202219" y="11013"/>
                  </a:lnTo>
                  <a:lnTo>
                    <a:pt x="244462" y="18346"/>
                  </a:lnTo>
                  <a:lnTo>
                    <a:pt x="278570" y="44189"/>
                  </a:lnTo>
                  <a:lnTo>
                    <a:pt x="297141" y="85356"/>
                  </a:lnTo>
                  <a:lnTo>
                    <a:pt x="298580" y="107552"/>
                  </a:lnTo>
                  <a:lnTo>
                    <a:pt x="294924" y="128293"/>
                  </a:lnTo>
                  <a:lnTo>
                    <a:pt x="286188" y="147451"/>
                  </a:lnTo>
                  <a:lnTo>
                    <a:pt x="272389" y="164896"/>
                  </a:lnTo>
                  <a:lnTo>
                    <a:pt x="155473" y="281952"/>
                  </a:lnTo>
                  <a:lnTo>
                    <a:pt x="155194" y="282143"/>
                  </a:lnTo>
                  <a:lnTo>
                    <a:pt x="154254" y="282917"/>
                  </a:lnTo>
                  <a:lnTo>
                    <a:pt x="169608" y="282917"/>
                  </a:lnTo>
                  <a:lnTo>
                    <a:pt x="279590" y="172808"/>
                  </a:lnTo>
                  <a:lnTo>
                    <a:pt x="294641" y="154008"/>
                  </a:lnTo>
                  <a:lnTo>
                    <a:pt x="304436" y="133364"/>
                  </a:lnTo>
                  <a:lnTo>
                    <a:pt x="308942" y="110960"/>
                  </a:lnTo>
                  <a:lnTo>
                    <a:pt x="308127" y="86880"/>
                  </a:lnTo>
                  <a:lnTo>
                    <a:pt x="294576" y="48555"/>
                  </a:lnTo>
                  <a:lnTo>
                    <a:pt x="268592" y="20102"/>
                  </a:lnTo>
                  <a:lnTo>
                    <a:pt x="249811" y="11013"/>
                  </a:lnTo>
                  <a:close/>
                </a:path>
                <a:path w="309245" h="297179">
                  <a:moveTo>
                    <a:pt x="145826" y="10945"/>
                  </a:moveTo>
                  <a:lnTo>
                    <a:pt x="105251" y="10945"/>
                  </a:lnTo>
                  <a:lnTo>
                    <a:pt x="120843" y="12977"/>
                  </a:lnTo>
                  <a:lnTo>
                    <a:pt x="135802" y="17798"/>
                  </a:lnTo>
                  <a:lnTo>
                    <a:pt x="150113" y="25438"/>
                  </a:lnTo>
                  <a:lnTo>
                    <a:pt x="153377" y="27546"/>
                  </a:lnTo>
                  <a:lnTo>
                    <a:pt x="156006" y="27457"/>
                  </a:lnTo>
                  <a:lnTo>
                    <a:pt x="159245" y="25374"/>
                  </a:lnTo>
                  <a:lnTo>
                    <a:pt x="189647" y="15214"/>
                  </a:lnTo>
                  <a:lnTo>
                    <a:pt x="153949" y="15214"/>
                  </a:lnTo>
                  <a:lnTo>
                    <a:pt x="151752" y="13931"/>
                  </a:lnTo>
                  <a:lnTo>
                    <a:pt x="145826" y="10945"/>
                  </a:lnTo>
                  <a:close/>
                </a:path>
                <a:path w="309245" h="297179">
                  <a:moveTo>
                    <a:pt x="195909" y="794"/>
                  </a:moveTo>
                  <a:lnTo>
                    <a:pt x="157505" y="13931"/>
                  </a:lnTo>
                  <a:lnTo>
                    <a:pt x="155409" y="15151"/>
                  </a:lnTo>
                  <a:lnTo>
                    <a:pt x="153949" y="15214"/>
                  </a:lnTo>
                  <a:lnTo>
                    <a:pt x="189647" y="15214"/>
                  </a:lnTo>
                  <a:lnTo>
                    <a:pt x="202219" y="11013"/>
                  </a:lnTo>
                  <a:lnTo>
                    <a:pt x="249811" y="11013"/>
                  </a:lnTo>
                  <a:lnTo>
                    <a:pt x="234320" y="3516"/>
                  </a:lnTo>
                  <a:lnTo>
                    <a:pt x="195909" y="794"/>
                  </a:lnTo>
                  <a:close/>
                </a:path>
              </a:pathLst>
            </a:custGeom>
            <a:solidFill>
              <a:srgbClr val="AF0B2B"/>
            </a:solidFill>
          </p:spPr>
          <p:txBody>
            <a:bodyPr wrap="square" lIns="0" tIns="0" rIns="0" bIns="0" rtlCol="0"/>
            <a:lstStyle/>
            <a:p>
              <a:endParaRPr sz="1154"/>
            </a:p>
          </p:txBody>
        </p:sp>
        <p:pic>
          <p:nvPicPr>
            <p:cNvPr id="48" name="object 80">
              <a:extLst>
                <a:ext uri="{FF2B5EF4-FFF2-40B4-BE49-F238E27FC236}">
                  <a16:creationId xmlns:a16="http://schemas.microsoft.com/office/drawing/2014/main" id="{181D53FA-8090-EA8B-C6E1-039702E2021C}"/>
                </a:ext>
              </a:extLst>
            </p:cNvPr>
            <p:cNvPicPr/>
            <p:nvPr/>
          </p:nvPicPr>
          <p:blipFill>
            <a:blip r:embed="rId7" cstate="print"/>
            <a:stretch>
              <a:fillRect/>
            </a:stretch>
          </p:blipFill>
          <p:spPr>
            <a:xfrm>
              <a:off x="11548581" y="7348677"/>
              <a:ext cx="119760" cy="187934"/>
            </a:xfrm>
            <a:prstGeom prst="rect">
              <a:avLst/>
            </a:prstGeom>
          </p:spPr>
        </p:pic>
      </p:grpSp>
      <p:sp>
        <p:nvSpPr>
          <p:cNvPr id="52" name="object 77">
            <a:extLst>
              <a:ext uri="{FF2B5EF4-FFF2-40B4-BE49-F238E27FC236}">
                <a16:creationId xmlns:a16="http://schemas.microsoft.com/office/drawing/2014/main" id="{D1F8B039-C538-0850-1291-825046E232E5}"/>
              </a:ext>
            </a:extLst>
          </p:cNvPr>
          <p:cNvSpPr txBox="1"/>
          <p:nvPr/>
        </p:nvSpPr>
        <p:spPr>
          <a:xfrm>
            <a:off x="8853216" y="3990485"/>
            <a:ext cx="1964141" cy="516056"/>
          </a:xfrm>
          <a:prstGeom prst="rect">
            <a:avLst/>
          </a:prstGeom>
        </p:spPr>
        <p:txBody>
          <a:bodyPr vert="horz" wrap="square" lIns="0" tIns="8145" rIns="0" bIns="0" rtlCol="0">
            <a:spAutoFit/>
          </a:bodyPr>
          <a:lstStyle/>
          <a:p>
            <a:pPr marL="8145">
              <a:spcBef>
                <a:spcPts val="64"/>
              </a:spcBef>
            </a:pPr>
            <a:r>
              <a:rPr sz="1100" b="1" spc="-3" dirty="0">
                <a:solidFill>
                  <a:srgbClr val="4C4A49"/>
                </a:solidFill>
                <a:latin typeface="Arial"/>
                <a:cs typeface="Arial"/>
              </a:rPr>
              <a:t>LE</a:t>
            </a:r>
            <a:r>
              <a:rPr sz="1100" b="1" spc="-26" dirty="0">
                <a:solidFill>
                  <a:srgbClr val="4C4A49"/>
                </a:solidFill>
                <a:latin typeface="Arial"/>
                <a:cs typeface="Arial"/>
              </a:rPr>
              <a:t> </a:t>
            </a:r>
            <a:r>
              <a:rPr sz="1100" b="1" spc="13" dirty="0">
                <a:solidFill>
                  <a:srgbClr val="4C4A49"/>
                </a:solidFill>
                <a:latin typeface="Arial"/>
                <a:cs typeface="Arial"/>
              </a:rPr>
              <a:t>DÉFIBRILLATEUR</a:t>
            </a:r>
            <a:endParaRPr sz="1100" dirty="0">
              <a:latin typeface="Arial"/>
              <a:cs typeface="Arial"/>
            </a:endParaRPr>
          </a:p>
          <a:p>
            <a:pPr marL="76151"/>
            <a:r>
              <a:rPr lang="fr-FR" sz="1100" spc="6" dirty="0">
                <a:solidFill>
                  <a:srgbClr val="4C4A49"/>
                </a:solidFill>
                <a:latin typeface="Verdana"/>
                <a:cs typeface="Verdana"/>
              </a:rPr>
              <a:t>Au 1</a:t>
            </a:r>
            <a:r>
              <a:rPr lang="fr-FR" sz="1100" spc="6" baseline="30000" dirty="0">
                <a:solidFill>
                  <a:srgbClr val="4C4A49"/>
                </a:solidFill>
                <a:latin typeface="Verdana"/>
                <a:cs typeface="Verdana"/>
              </a:rPr>
              <a:t>er</a:t>
            </a:r>
            <a:r>
              <a:rPr lang="fr-FR" sz="1100" spc="6" dirty="0">
                <a:solidFill>
                  <a:srgbClr val="4C4A49"/>
                </a:solidFill>
                <a:latin typeface="Verdana"/>
                <a:cs typeface="Verdana"/>
              </a:rPr>
              <a:t> étage à côté de l’ascenseur</a:t>
            </a:r>
            <a:endParaRPr sz="1100" dirty="0">
              <a:latin typeface="Verdana"/>
              <a:cs typeface="Verdana"/>
            </a:endParaRPr>
          </a:p>
        </p:txBody>
      </p:sp>
      <p:sp>
        <p:nvSpPr>
          <p:cNvPr id="53" name="object 44">
            <a:extLst>
              <a:ext uri="{FF2B5EF4-FFF2-40B4-BE49-F238E27FC236}">
                <a16:creationId xmlns:a16="http://schemas.microsoft.com/office/drawing/2014/main" id="{CD1CFE1F-A5EB-F52B-A534-FC1A5873C663}"/>
              </a:ext>
            </a:extLst>
          </p:cNvPr>
          <p:cNvSpPr txBox="1"/>
          <p:nvPr/>
        </p:nvSpPr>
        <p:spPr>
          <a:xfrm>
            <a:off x="295145" y="4235012"/>
            <a:ext cx="2209710" cy="1023887"/>
          </a:xfrm>
          <a:prstGeom prst="rect">
            <a:avLst/>
          </a:prstGeom>
        </p:spPr>
        <p:txBody>
          <a:bodyPr vert="horz" wrap="square" lIns="0" tIns="8145" rIns="0" bIns="0" rtlCol="0">
            <a:spAutoFit/>
          </a:bodyPr>
          <a:lstStyle/>
          <a:p>
            <a:pPr marL="8145">
              <a:spcBef>
                <a:spcPts val="64"/>
              </a:spcBef>
            </a:pPr>
            <a:r>
              <a:rPr sz="1100" spc="3" dirty="0">
                <a:solidFill>
                  <a:srgbClr val="4C4A49"/>
                </a:solidFill>
                <a:latin typeface="Verdana"/>
                <a:cs typeface="Verdana"/>
              </a:rPr>
              <a:t>L</a:t>
            </a:r>
            <a:r>
              <a:rPr sz="1100" spc="13" dirty="0">
                <a:solidFill>
                  <a:srgbClr val="4C4A49"/>
                </a:solidFill>
                <a:latin typeface="Verdana"/>
                <a:cs typeface="Verdana"/>
              </a:rPr>
              <a:t>e</a:t>
            </a:r>
            <a:r>
              <a:rPr sz="1100" spc="-58" dirty="0">
                <a:solidFill>
                  <a:srgbClr val="4C4A49"/>
                </a:solidFill>
                <a:latin typeface="Verdana"/>
                <a:cs typeface="Verdana"/>
              </a:rPr>
              <a:t> </a:t>
            </a:r>
            <a:r>
              <a:rPr sz="1100" spc="32" dirty="0">
                <a:solidFill>
                  <a:srgbClr val="4C4A49"/>
                </a:solidFill>
                <a:latin typeface="Verdana"/>
                <a:cs typeface="Verdana"/>
              </a:rPr>
              <a:t>p</a:t>
            </a:r>
            <a:r>
              <a:rPr sz="1100" spc="13" dirty="0">
                <a:solidFill>
                  <a:srgbClr val="4C4A49"/>
                </a:solidFill>
                <a:latin typeface="Verdana"/>
                <a:cs typeface="Verdana"/>
              </a:rPr>
              <a:t>aiement</a:t>
            </a:r>
            <a:r>
              <a:rPr sz="1100" spc="-58" dirty="0">
                <a:solidFill>
                  <a:srgbClr val="4C4A49"/>
                </a:solidFill>
                <a:latin typeface="Verdana"/>
                <a:cs typeface="Verdana"/>
              </a:rPr>
              <a:t> </a:t>
            </a:r>
            <a:r>
              <a:rPr sz="1100" spc="6" dirty="0">
                <a:solidFill>
                  <a:srgbClr val="4C4A49"/>
                </a:solidFill>
                <a:latin typeface="Verdana"/>
                <a:cs typeface="Verdana"/>
              </a:rPr>
              <a:t>des</a:t>
            </a:r>
            <a:r>
              <a:rPr sz="1100" spc="-58" dirty="0">
                <a:solidFill>
                  <a:srgbClr val="4C4A49"/>
                </a:solidFill>
                <a:latin typeface="Verdana"/>
                <a:cs typeface="Verdana"/>
              </a:rPr>
              <a:t> </a:t>
            </a:r>
            <a:r>
              <a:rPr sz="1100" spc="-29" dirty="0">
                <a:solidFill>
                  <a:srgbClr val="4C4A49"/>
                </a:solidFill>
                <a:latin typeface="Verdana"/>
                <a:cs typeface="Verdana"/>
              </a:rPr>
              <a:t>r</a:t>
            </a:r>
            <a:r>
              <a:rPr sz="1100" spc="19" dirty="0">
                <a:solidFill>
                  <a:srgbClr val="4C4A49"/>
                </a:solidFill>
                <a:latin typeface="Verdana"/>
                <a:cs typeface="Verdana"/>
              </a:rPr>
              <a:t>e</a:t>
            </a:r>
            <a:r>
              <a:rPr sz="1100" spc="16" dirty="0">
                <a:solidFill>
                  <a:srgbClr val="4C4A49"/>
                </a:solidFill>
                <a:latin typeface="Verdana"/>
                <a:cs typeface="Verdana"/>
              </a:rPr>
              <a:t>p</a:t>
            </a:r>
            <a:r>
              <a:rPr sz="1100" spc="-16" dirty="0">
                <a:solidFill>
                  <a:srgbClr val="4C4A49"/>
                </a:solidFill>
                <a:latin typeface="Verdana"/>
                <a:cs typeface="Verdana"/>
              </a:rPr>
              <a:t>as</a:t>
            </a:r>
            <a:r>
              <a:rPr sz="1100" spc="-58" dirty="0">
                <a:solidFill>
                  <a:srgbClr val="4C4A49"/>
                </a:solidFill>
                <a:latin typeface="Verdana"/>
                <a:cs typeface="Verdana"/>
              </a:rPr>
              <a:t> </a:t>
            </a:r>
            <a:r>
              <a:rPr sz="1100" spc="-157" dirty="0">
                <a:solidFill>
                  <a:srgbClr val="4C4A49"/>
                </a:solidFill>
                <a:latin typeface="Verdana"/>
                <a:cs typeface="Verdana"/>
              </a:rPr>
              <a:t>:</a:t>
            </a:r>
            <a:endParaRPr sz="1100" dirty="0">
              <a:latin typeface="Verdana"/>
              <a:cs typeface="Verdana"/>
            </a:endParaRPr>
          </a:p>
          <a:p>
            <a:pPr marL="8145" marR="3258" indent="89182" algn="just"/>
            <a:r>
              <a:rPr sz="1100" spc="-38" dirty="0">
                <a:solidFill>
                  <a:srgbClr val="4C4A49"/>
                </a:solidFill>
                <a:latin typeface="Arial Black"/>
                <a:cs typeface="Arial Black"/>
              </a:rPr>
              <a:t>C</a:t>
            </a:r>
            <a:r>
              <a:rPr sz="1100" spc="-32" dirty="0">
                <a:solidFill>
                  <a:srgbClr val="4C4A49"/>
                </a:solidFill>
                <a:latin typeface="Arial Black"/>
                <a:cs typeface="Arial Black"/>
              </a:rPr>
              <a:t>r</a:t>
            </a:r>
            <a:r>
              <a:rPr sz="1100" spc="-22" dirty="0">
                <a:solidFill>
                  <a:srgbClr val="4C4A49"/>
                </a:solidFill>
                <a:latin typeface="Arial Black"/>
                <a:cs typeface="Arial Black"/>
              </a:rPr>
              <a:t>édi</a:t>
            </a:r>
            <a:r>
              <a:rPr sz="1100" spc="-32" dirty="0">
                <a:solidFill>
                  <a:srgbClr val="4C4A49"/>
                </a:solidFill>
                <a:latin typeface="Arial Black"/>
                <a:cs typeface="Arial Black"/>
              </a:rPr>
              <a:t>t</a:t>
            </a:r>
            <a:r>
              <a:rPr sz="1100" spc="-38" dirty="0">
                <a:solidFill>
                  <a:srgbClr val="4C4A49"/>
                </a:solidFill>
                <a:latin typeface="Arial Black"/>
                <a:cs typeface="Arial Black"/>
              </a:rPr>
              <a:t>e</a:t>
            </a:r>
            <a:r>
              <a:rPr sz="1100" spc="-26" dirty="0">
                <a:solidFill>
                  <a:srgbClr val="4C4A49"/>
                </a:solidFill>
                <a:latin typeface="Arial Black"/>
                <a:cs typeface="Arial Black"/>
              </a:rPr>
              <a:t>z</a:t>
            </a:r>
            <a:r>
              <a:rPr sz="1100" spc="-115" dirty="0">
                <a:solidFill>
                  <a:srgbClr val="4C4A49"/>
                </a:solidFill>
                <a:latin typeface="Arial Black"/>
                <a:cs typeface="Arial Black"/>
              </a:rPr>
              <a:t> </a:t>
            </a:r>
            <a:r>
              <a:rPr sz="1100" spc="-45" dirty="0">
                <a:solidFill>
                  <a:srgbClr val="4C4A49"/>
                </a:solidFill>
                <a:latin typeface="Arial Black"/>
                <a:cs typeface="Arial Black"/>
              </a:rPr>
              <a:t>v</a:t>
            </a:r>
            <a:r>
              <a:rPr sz="1100" spc="-22" dirty="0">
                <a:solidFill>
                  <a:srgbClr val="4C4A49"/>
                </a:solidFill>
                <a:latin typeface="Arial Black"/>
                <a:cs typeface="Arial Black"/>
              </a:rPr>
              <a:t>ot</a:t>
            </a:r>
            <a:r>
              <a:rPr sz="1100" spc="-29" dirty="0">
                <a:solidFill>
                  <a:srgbClr val="4C4A49"/>
                </a:solidFill>
                <a:latin typeface="Arial Black"/>
                <a:cs typeface="Arial Black"/>
              </a:rPr>
              <a:t>r</a:t>
            </a:r>
            <a:r>
              <a:rPr sz="1100" spc="-35" dirty="0">
                <a:solidFill>
                  <a:srgbClr val="4C4A49"/>
                </a:solidFill>
                <a:latin typeface="Arial Black"/>
                <a:cs typeface="Arial Black"/>
              </a:rPr>
              <a:t>e</a:t>
            </a:r>
            <a:r>
              <a:rPr sz="1100" spc="-115" dirty="0">
                <a:solidFill>
                  <a:srgbClr val="4C4A49"/>
                </a:solidFill>
                <a:latin typeface="Arial Black"/>
                <a:cs typeface="Arial Black"/>
              </a:rPr>
              <a:t> </a:t>
            </a:r>
            <a:r>
              <a:rPr sz="1100" spc="-48" dirty="0">
                <a:solidFill>
                  <a:srgbClr val="4C4A49"/>
                </a:solidFill>
                <a:latin typeface="Arial Black"/>
                <a:cs typeface="Arial Black"/>
              </a:rPr>
              <a:t>ca</a:t>
            </a:r>
            <a:r>
              <a:rPr sz="1100" spc="-22" dirty="0">
                <a:solidFill>
                  <a:srgbClr val="4C4A49"/>
                </a:solidFill>
                <a:latin typeface="Arial Black"/>
                <a:cs typeface="Arial Black"/>
              </a:rPr>
              <a:t>r</a:t>
            </a:r>
            <a:r>
              <a:rPr sz="1100" spc="-32" dirty="0">
                <a:solidFill>
                  <a:srgbClr val="4C4A49"/>
                </a:solidFill>
                <a:latin typeface="Arial Black"/>
                <a:cs typeface="Arial Black"/>
              </a:rPr>
              <a:t>t</a:t>
            </a:r>
            <a:r>
              <a:rPr sz="1100" spc="-35" dirty="0">
                <a:solidFill>
                  <a:srgbClr val="4C4A49"/>
                </a:solidFill>
                <a:latin typeface="Arial Black"/>
                <a:cs typeface="Arial Black"/>
              </a:rPr>
              <a:t>e</a:t>
            </a:r>
            <a:r>
              <a:rPr sz="1100" spc="-115" dirty="0">
                <a:solidFill>
                  <a:srgbClr val="4C4A49"/>
                </a:solidFill>
                <a:latin typeface="Arial Black"/>
                <a:cs typeface="Arial Black"/>
              </a:rPr>
              <a:t> </a:t>
            </a:r>
            <a:r>
              <a:rPr sz="1100" spc="-13" dirty="0">
                <a:solidFill>
                  <a:srgbClr val="4C4A49"/>
                </a:solidFill>
                <a:latin typeface="Arial Black"/>
                <a:cs typeface="Arial Black"/>
              </a:rPr>
              <a:t>de</a:t>
            </a:r>
            <a:r>
              <a:rPr sz="1100" spc="-115" dirty="0">
                <a:solidFill>
                  <a:srgbClr val="4C4A49"/>
                </a:solidFill>
                <a:latin typeface="Arial Black"/>
                <a:cs typeface="Arial Black"/>
              </a:rPr>
              <a:t> </a:t>
            </a:r>
            <a:r>
              <a:rPr sz="1100" spc="-26" dirty="0">
                <a:solidFill>
                  <a:srgbClr val="4C4A49"/>
                </a:solidFill>
                <a:latin typeface="Arial Black"/>
                <a:cs typeface="Arial Black"/>
              </a:rPr>
              <a:t>cantin</a:t>
            </a:r>
            <a:r>
              <a:rPr sz="1100" spc="-35" dirty="0">
                <a:solidFill>
                  <a:srgbClr val="4C4A49"/>
                </a:solidFill>
                <a:latin typeface="Arial Black"/>
                <a:cs typeface="Arial Black"/>
              </a:rPr>
              <a:t>e</a:t>
            </a:r>
            <a:r>
              <a:rPr sz="1100" spc="-115" dirty="0">
                <a:solidFill>
                  <a:srgbClr val="4C4A49"/>
                </a:solidFill>
                <a:latin typeface="Arial Black"/>
                <a:cs typeface="Arial Black"/>
              </a:rPr>
              <a:t> </a:t>
            </a:r>
            <a:r>
              <a:rPr sz="1100" spc="-45" dirty="0">
                <a:solidFill>
                  <a:srgbClr val="4C4A49"/>
                </a:solidFill>
                <a:latin typeface="Arial Black"/>
                <a:cs typeface="Arial Black"/>
              </a:rPr>
              <a:t>à</a:t>
            </a:r>
            <a:r>
              <a:rPr sz="1100" spc="-115" dirty="0">
                <a:solidFill>
                  <a:srgbClr val="4C4A49"/>
                </a:solidFill>
                <a:latin typeface="Arial Black"/>
                <a:cs typeface="Arial Black"/>
              </a:rPr>
              <a:t> </a:t>
            </a:r>
            <a:r>
              <a:rPr sz="1100" spc="-42" dirty="0">
                <a:solidFill>
                  <a:srgbClr val="4C4A49"/>
                </a:solidFill>
                <a:latin typeface="Arial Black"/>
                <a:cs typeface="Arial Black"/>
              </a:rPr>
              <a:t>la</a:t>
            </a:r>
            <a:r>
              <a:rPr sz="1100" spc="-115" dirty="0">
                <a:solidFill>
                  <a:srgbClr val="4C4A49"/>
                </a:solidFill>
                <a:latin typeface="Arial Black"/>
                <a:cs typeface="Arial Black"/>
              </a:rPr>
              <a:t> </a:t>
            </a:r>
            <a:r>
              <a:rPr sz="1100" spc="-13" dirty="0">
                <a:solidFill>
                  <a:srgbClr val="4C4A49"/>
                </a:solidFill>
                <a:latin typeface="Arial Black"/>
                <a:cs typeface="Arial Black"/>
              </a:rPr>
              <a:t>bo</a:t>
            </a:r>
            <a:r>
              <a:rPr sz="1100" spc="-16" dirty="0">
                <a:solidFill>
                  <a:srgbClr val="4C4A49"/>
                </a:solidFill>
                <a:latin typeface="Arial Black"/>
                <a:cs typeface="Arial Black"/>
              </a:rPr>
              <a:t>r</a:t>
            </a:r>
            <a:r>
              <a:rPr sz="1100" spc="6" dirty="0">
                <a:solidFill>
                  <a:srgbClr val="4C4A49"/>
                </a:solidFill>
                <a:latin typeface="Arial Black"/>
                <a:cs typeface="Arial Black"/>
              </a:rPr>
              <a:t>n</a:t>
            </a:r>
            <a:r>
              <a:rPr sz="1100" spc="-55" dirty="0">
                <a:solidFill>
                  <a:srgbClr val="4C4A49"/>
                </a:solidFill>
                <a:latin typeface="Arial Black"/>
                <a:cs typeface="Arial Black"/>
              </a:rPr>
              <a:t>e,</a:t>
            </a:r>
            <a:r>
              <a:rPr sz="1100" spc="-115" dirty="0">
                <a:solidFill>
                  <a:srgbClr val="4C4A49"/>
                </a:solidFill>
                <a:latin typeface="Arial Black"/>
                <a:cs typeface="Arial Black"/>
              </a:rPr>
              <a:t> </a:t>
            </a:r>
            <a:r>
              <a:rPr sz="1100" spc="-19" dirty="0">
                <a:solidFill>
                  <a:srgbClr val="4C4A49"/>
                </a:solidFill>
                <a:latin typeface="Arial Black"/>
                <a:cs typeface="Arial Black"/>
              </a:rPr>
              <a:t>disponible  </a:t>
            </a:r>
            <a:r>
              <a:rPr sz="1100" spc="-26" dirty="0">
                <a:solidFill>
                  <a:srgbClr val="4C4A49"/>
                </a:solidFill>
                <a:latin typeface="Arial Black"/>
                <a:cs typeface="Arial Black"/>
              </a:rPr>
              <a:t>dans </a:t>
            </a:r>
            <a:r>
              <a:rPr sz="1100" spc="-35" dirty="0">
                <a:solidFill>
                  <a:srgbClr val="4C4A49"/>
                </a:solidFill>
                <a:latin typeface="Arial Black"/>
                <a:cs typeface="Arial Black"/>
              </a:rPr>
              <a:t>le </a:t>
            </a:r>
            <a:r>
              <a:rPr sz="1100" spc="-29" dirty="0">
                <a:solidFill>
                  <a:srgbClr val="4C4A49"/>
                </a:solidFill>
                <a:latin typeface="Arial Black"/>
                <a:cs typeface="Arial Black"/>
              </a:rPr>
              <a:t>hall </a:t>
            </a:r>
            <a:r>
              <a:rPr sz="1100" spc="-26" dirty="0">
                <a:solidFill>
                  <a:srgbClr val="4C4A49"/>
                </a:solidFill>
                <a:latin typeface="Arial Black"/>
                <a:cs typeface="Arial Black"/>
              </a:rPr>
              <a:t>d’entrée </a:t>
            </a:r>
            <a:r>
              <a:rPr sz="1100" spc="6" dirty="0">
                <a:solidFill>
                  <a:srgbClr val="4C4A49"/>
                </a:solidFill>
                <a:latin typeface="Arial Black"/>
                <a:cs typeface="Arial Black"/>
              </a:rPr>
              <a:t>du </a:t>
            </a:r>
            <a:r>
              <a:rPr sz="1100" spc="-38" dirty="0">
                <a:solidFill>
                  <a:srgbClr val="4C4A49"/>
                </a:solidFill>
                <a:latin typeface="Arial Black"/>
                <a:cs typeface="Arial Black"/>
              </a:rPr>
              <a:t>CFA </a:t>
            </a:r>
            <a:r>
              <a:rPr sz="1100" spc="-16" dirty="0">
                <a:solidFill>
                  <a:srgbClr val="4C4A49"/>
                </a:solidFill>
                <a:latin typeface="Verdana"/>
                <a:cs typeface="Verdana"/>
              </a:rPr>
              <a:t>(en </a:t>
            </a:r>
            <a:r>
              <a:rPr sz="1100" dirty="0">
                <a:solidFill>
                  <a:srgbClr val="4C4A49"/>
                </a:solidFill>
                <a:latin typeface="Verdana"/>
                <a:cs typeface="Verdana"/>
              </a:rPr>
              <a:t>carte </a:t>
            </a:r>
            <a:r>
              <a:rPr sz="1100" spc="13" dirty="0">
                <a:solidFill>
                  <a:srgbClr val="4C4A49"/>
                </a:solidFill>
                <a:latin typeface="Verdana"/>
                <a:cs typeface="Verdana"/>
              </a:rPr>
              <a:t>bleue </a:t>
            </a:r>
            <a:r>
              <a:rPr sz="1100" spc="19" dirty="0">
                <a:solidFill>
                  <a:srgbClr val="4C4A49"/>
                </a:solidFill>
                <a:latin typeface="Verdana"/>
                <a:cs typeface="Verdana"/>
              </a:rPr>
              <a:t>ou </a:t>
            </a:r>
            <a:r>
              <a:rPr sz="1100" spc="16" dirty="0">
                <a:solidFill>
                  <a:srgbClr val="4C4A49"/>
                </a:solidFill>
                <a:latin typeface="Verdana"/>
                <a:cs typeface="Verdana"/>
              </a:rPr>
              <a:t>en </a:t>
            </a:r>
            <a:r>
              <a:rPr sz="1100" spc="19" dirty="0">
                <a:solidFill>
                  <a:srgbClr val="4C4A49"/>
                </a:solidFill>
                <a:latin typeface="Verdana"/>
                <a:cs typeface="Verdana"/>
              </a:rPr>
              <a:t> </a:t>
            </a:r>
            <a:r>
              <a:rPr sz="1100" spc="-19" dirty="0" err="1">
                <a:solidFill>
                  <a:srgbClr val="4C4A49"/>
                </a:solidFill>
                <a:latin typeface="Verdana"/>
                <a:cs typeface="Verdana"/>
              </a:rPr>
              <a:t>espèces</a:t>
            </a:r>
            <a:r>
              <a:rPr sz="1100" spc="-19" dirty="0">
                <a:solidFill>
                  <a:srgbClr val="4C4A49"/>
                </a:solidFill>
                <a:latin typeface="Verdana"/>
                <a:cs typeface="Verdana"/>
              </a:rPr>
              <a:t>).</a:t>
            </a:r>
            <a:endParaRPr sz="1100" dirty="0">
              <a:latin typeface="Verdana"/>
              <a:cs typeface="Verdana"/>
            </a:endParaRPr>
          </a:p>
        </p:txBody>
      </p:sp>
    </p:spTree>
    <p:extLst>
      <p:ext uri="{BB962C8B-B14F-4D97-AF65-F5344CB8AC3E}">
        <p14:creationId xmlns:p14="http://schemas.microsoft.com/office/powerpoint/2010/main" val="1669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rot="21420000">
            <a:off x="3600674" y="6681264"/>
            <a:ext cx="125440" cy="89768"/>
          </a:xfrm>
          <a:prstGeom prst="rect">
            <a:avLst/>
          </a:prstGeom>
        </p:spPr>
        <p:txBody>
          <a:bodyPr vert="horz" wrap="square" lIns="0" tIns="0" rIns="0" bIns="0" rtlCol="0">
            <a:spAutoFit/>
          </a:bodyPr>
          <a:lstStyle/>
          <a:p>
            <a:pPr defTabSz="586405">
              <a:lnSpc>
                <a:spcPts val="661"/>
              </a:lnSpc>
            </a:pPr>
            <a:r>
              <a:rPr sz="641" spc="-48" dirty="0">
                <a:solidFill>
                  <a:srgbClr val="FFFFFF"/>
                </a:solidFill>
                <a:latin typeface="Verdana"/>
                <a:cs typeface="Verdana"/>
              </a:rPr>
              <a:t>16</a:t>
            </a:r>
            <a:endParaRPr sz="641" dirty="0">
              <a:solidFill>
                <a:prstClr val="black"/>
              </a:solidFill>
              <a:latin typeface="Verdana"/>
              <a:cs typeface="Verdana"/>
            </a:endParaRPr>
          </a:p>
        </p:txBody>
      </p:sp>
      <p:grpSp>
        <p:nvGrpSpPr>
          <p:cNvPr id="6" name="object 6"/>
          <p:cNvGrpSpPr/>
          <p:nvPr/>
        </p:nvGrpSpPr>
        <p:grpSpPr>
          <a:xfrm>
            <a:off x="6200075" y="112634"/>
            <a:ext cx="4627285" cy="6629081"/>
            <a:chOff x="7725130" y="175626"/>
            <a:chExt cx="7215137" cy="10336456"/>
          </a:xfrm>
        </p:grpSpPr>
        <p:pic>
          <p:nvPicPr>
            <p:cNvPr id="7" name="object 7"/>
            <p:cNvPicPr/>
            <p:nvPr/>
          </p:nvPicPr>
          <p:blipFill>
            <a:blip r:embed="rId2" cstate="print"/>
            <a:stretch>
              <a:fillRect/>
            </a:stretch>
          </p:blipFill>
          <p:spPr>
            <a:xfrm>
              <a:off x="7739999" y="180009"/>
              <a:ext cx="7200000" cy="10331996"/>
            </a:xfrm>
            <a:prstGeom prst="rect">
              <a:avLst/>
            </a:prstGeom>
          </p:spPr>
        </p:pic>
        <p:sp>
          <p:nvSpPr>
            <p:cNvPr id="8" name="object 8"/>
            <p:cNvSpPr/>
            <p:nvPr/>
          </p:nvSpPr>
          <p:spPr>
            <a:xfrm>
              <a:off x="7740002" y="179997"/>
              <a:ext cx="7200265" cy="10332085"/>
            </a:xfrm>
            <a:custGeom>
              <a:avLst/>
              <a:gdLst/>
              <a:ahLst/>
              <a:cxnLst/>
              <a:rect l="l" t="t" r="r" b="b"/>
              <a:pathLst>
                <a:path w="7200265" h="10332085">
                  <a:moveTo>
                    <a:pt x="7199998" y="0"/>
                  </a:moveTo>
                  <a:lnTo>
                    <a:pt x="0" y="0"/>
                  </a:lnTo>
                  <a:lnTo>
                    <a:pt x="0" y="10331996"/>
                  </a:lnTo>
                  <a:lnTo>
                    <a:pt x="7199998" y="10331996"/>
                  </a:lnTo>
                  <a:lnTo>
                    <a:pt x="7199998" y="0"/>
                  </a:lnTo>
                  <a:close/>
                </a:path>
              </a:pathLst>
            </a:custGeom>
            <a:solidFill>
              <a:srgbClr val="000000">
                <a:alpha val="44999"/>
              </a:srgbClr>
            </a:solidFill>
          </p:spPr>
          <p:txBody>
            <a:bodyPr wrap="square" lIns="0" tIns="0" rIns="0" bIns="0" rtlCol="0"/>
            <a:lstStyle/>
            <a:p>
              <a:pPr defTabSz="586405"/>
              <a:endParaRPr sz="1154">
                <a:solidFill>
                  <a:prstClr val="black"/>
                </a:solidFill>
                <a:latin typeface="Calibri"/>
              </a:endParaRPr>
            </a:p>
          </p:txBody>
        </p:sp>
        <p:sp>
          <p:nvSpPr>
            <p:cNvPr id="9" name="object 9"/>
            <p:cNvSpPr/>
            <p:nvPr/>
          </p:nvSpPr>
          <p:spPr>
            <a:xfrm>
              <a:off x="7725130" y="175626"/>
              <a:ext cx="6826250" cy="9999345"/>
            </a:xfrm>
            <a:custGeom>
              <a:avLst/>
              <a:gdLst/>
              <a:ahLst/>
              <a:cxnLst/>
              <a:rect l="l" t="t" r="r" b="b"/>
              <a:pathLst>
                <a:path w="6826250" h="9999345">
                  <a:moveTo>
                    <a:pt x="4829861" y="0"/>
                  </a:moveTo>
                  <a:lnTo>
                    <a:pt x="0" y="0"/>
                  </a:lnTo>
                  <a:lnTo>
                    <a:pt x="0" y="7795082"/>
                  </a:lnTo>
                  <a:lnTo>
                    <a:pt x="4829861" y="7795082"/>
                  </a:lnTo>
                  <a:lnTo>
                    <a:pt x="4829861" y="0"/>
                  </a:lnTo>
                  <a:close/>
                </a:path>
                <a:path w="6826250" h="9999345">
                  <a:moveTo>
                    <a:pt x="6184074" y="9679559"/>
                  </a:moveTo>
                  <a:lnTo>
                    <a:pt x="6182157" y="9668345"/>
                  </a:lnTo>
                  <a:lnTo>
                    <a:pt x="6176302" y="9659175"/>
                  </a:lnTo>
                  <a:lnTo>
                    <a:pt x="6167425" y="9653003"/>
                  </a:lnTo>
                  <a:lnTo>
                    <a:pt x="6156452" y="9650768"/>
                  </a:lnTo>
                  <a:lnTo>
                    <a:pt x="6145809" y="9652991"/>
                  </a:lnTo>
                  <a:lnTo>
                    <a:pt x="6137059" y="9658921"/>
                  </a:lnTo>
                  <a:lnTo>
                    <a:pt x="6131090" y="9667684"/>
                  </a:lnTo>
                  <a:lnTo>
                    <a:pt x="6128842" y="9678365"/>
                  </a:lnTo>
                  <a:lnTo>
                    <a:pt x="6130861" y="9689097"/>
                  </a:lnTo>
                  <a:lnTo>
                    <a:pt x="6136602" y="9697872"/>
                  </a:lnTo>
                  <a:lnTo>
                    <a:pt x="6145225" y="9703829"/>
                  </a:lnTo>
                  <a:lnTo>
                    <a:pt x="6155944" y="9706140"/>
                  </a:lnTo>
                  <a:lnTo>
                    <a:pt x="6166828" y="9704273"/>
                  </a:lnTo>
                  <a:lnTo>
                    <a:pt x="6175654" y="9698736"/>
                  </a:lnTo>
                  <a:lnTo>
                    <a:pt x="6181674" y="9690240"/>
                  </a:lnTo>
                  <a:lnTo>
                    <a:pt x="6184074" y="9679559"/>
                  </a:lnTo>
                  <a:close/>
                </a:path>
                <a:path w="6826250" h="9999345">
                  <a:moveTo>
                    <a:pt x="6562979" y="9297695"/>
                  </a:moveTo>
                  <a:lnTo>
                    <a:pt x="6559728" y="9287345"/>
                  </a:lnTo>
                  <a:lnTo>
                    <a:pt x="6551689" y="9278671"/>
                  </a:lnTo>
                  <a:lnTo>
                    <a:pt x="6541008" y="9273578"/>
                  </a:lnTo>
                  <a:lnTo>
                    <a:pt x="6530086" y="9273603"/>
                  </a:lnTo>
                  <a:lnTo>
                    <a:pt x="6519494" y="9278645"/>
                  </a:lnTo>
                  <a:lnTo>
                    <a:pt x="6509791" y="9288666"/>
                  </a:lnTo>
                  <a:lnTo>
                    <a:pt x="6479222" y="9329560"/>
                  </a:lnTo>
                  <a:lnTo>
                    <a:pt x="6447612" y="9369488"/>
                  </a:lnTo>
                  <a:lnTo>
                    <a:pt x="6414935" y="9408439"/>
                  </a:lnTo>
                  <a:lnTo>
                    <a:pt x="6381153" y="9446362"/>
                  </a:lnTo>
                  <a:lnTo>
                    <a:pt x="6346228" y="9483255"/>
                  </a:lnTo>
                  <a:lnTo>
                    <a:pt x="6310160" y="9519069"/>
                  </a:lnTo>
                  <a:lnTo>
                    <a:pt x="6272898" y="9553804"/>
                  </a:lnTo>
                  <a:lnTo>
                    <a:pt x="6234417" y="9587420"/>
                  </a:lnTo>
                  <a:lnTo>
                    <a:pt x="6229375" y="9592602"/>
                  </a:lnTo>
                  <a:lnTo>
                    <a:pt x="6224778" y="9598736"/>
                  </a:lnTo>
                  <a:lnTo>
                    <a:pt x="6214834" y="9613100"/>
                  </a:lnTo>
                  <a:lnTo>
                    <a:pt x="6224752" y="9626829"/>
                  </a:lnTo>
                  <a:lnTo>
                    <a:pt x="6229426" y="9632683"/>
                  </a:lnTo>
                  <a:lnTo>
                    <a:pt x="6234608" y="9637420"/>
                  </a:lnTo>
                  <a:lnTo>
                    <a:pt x="6242342" y="9641078"/>
                  </a:lnTo>
                  <a:lnTo>
                    <a:pt x="6250305" y="9641446"/>
                  </a:lnTo>
                  <a:lnTo>
                    <a:pt x="6258141" y="9638944"/>
                  </a:lnTo>
                  <a:lnTo>
                    <a:pt x="6308026" y="9596844"/>
                  </a:lnTo>
                  <a:lnTo>
                    <a:pt x="6358699" y="9549778"/>
                  </a:lnTo>
                  <a:lnTo>
                    <a:pt x="6394158" y="9514230"/>
                  </a:lnTo>
                  <a:lnTo>
                    <a:pt x="6428422" y="9477629"/>
                  </a:lnTo>
                  <a:lnTo>
                    <a:pt x="6461569" y="9440024"/>
                  </a:lnTo>
                  <a:lnTo>
                    <a:pt x="6493624" y="9401467"/>
                  </a:lnTo>
                  <a:lnTo>
                    <a:pt x="6524663" y="9361995"/>
                  </a:lnTo>
                  <a:lnTo>
                    <a:pt x="6554698" y="9321660"/>
                  </a:lnTo>
                  <a:lnTo>
                    <a:pt x="6561341" y="9309278"/>
                  </a:lnTo>
                  <a:lnTo>
                    <a:pt x="6562979" y="9297695"/>
                  </a:lnTo>
                  <a:close/>
                </a:path>
                <a:path w="6826250" h="9999345">
                  <a:moveTo>
                    <a:pt x="6825755" y="8906675"/>
                  </a:moveTo>
                  <a:lnTo>
                    <a:pt x="6824904" y="8903614"/>
                  </a:lnTo>
                  <a:lnTo>
                    <a:pt x="6823634" y="8900604"/>
                  </a:lnTo>
                  <a:lnTo>
                    <a:pt x="6823291" y="8897493"/>
                  </a:lnTo>
                  <a:lnTo>
                    <a:pt x="6813855" y="8846845"/>
                  </a:lnTo>
                  <a:lnTo>
                    <a:pt x="6796824" y="8799766"/>
                  </a:lnTo>
                  <a:lnTo>
                    <a:pt x="6771907" y="8756371"/>
                  </a:lnTo>
                  <a:lnTo>
                    <a:pt x="6769506" y="8753500"/>
                  </a:lnTo>
                  <a:lnTo>
                    <a:pt x="6769506" y="8926779"/>
                  </a:lnTo>
                  <a:lnTo>
                    <a:pt x="6768528" y="8969997"/>
                  </a:lnTo>
                  <a:lnTo>
                    <a:pt x="6762851" y="9013457"/>
                  </a:lnTo>
                  <a:lnTo>
                    <a:pt x="6752361" y="9061704"/>
                  </a:lnTo>
                  <a:lnTo>
                    <a:pt x="6738277" y="9108656"/>
                  </a:lnTo>
                  <a:lnTo>
                    <a:pt x="6720878" y="9154363"/>
                  </a:lnTo>
                  <a:lnTo>
                    <a:pt x="6700456" y="9198877"/>
                  </a:lnTo>
                  <a:lnTo>
                    <a:pt x="6677253" y="9242247"/>
                  </a:lnTo>
                  <a:lnTo>
                    <a:pt x="6650545" y="9287345"/>
                  </a:lnTo>
                  <a:lnTo>
                    <a:pt x="6622682" y="9331287"/>
                  </a:lnTo>
                  <a:lnTo>
                    <a:pt x="6593637" y="9374073"/>
                  </a:lnTo>
                  <a:lnTo>
                    <a:pt x="6563436" y="9415704"/>
                  </a:lnTo>
                  <a:lnTo>
                    <a:pt x="6532080" y="9456166"/>
                  </a:lnTo>
                  <a:lnTo>
                    <a:pt x="6499555" y="9495472"/>
                  </a:lnTo>
                  <a:lnTo>
                    <a:pt x="6465862" y="9533598"/>
                  </a:lnTo>
                  <a:lnTo>
                    <a:pt x="6431013" y="9570568"/>
                  </a:lnTo>
                  <a:lnTo>
                    <a:pt x="6394996" y="9606369"/>
                  </a:lnTo>
                  <a:lnTo>
                    <a:pt x="6357823" y="9640989"/>
                  </a:lnTo>
                  <a:lnTo>
                    <a:pt x="6319482" y="9674441"/>
                  </a:lnTo>
                  <a:lnTo>
                    <a:pt x="6279985" y="9706712"/>
                  </a:lnTo>
                  <a:lnTo>
                    <a:pt x="6239319" y="9737801"/>
                  </a:lnTo>
                  <a:lnTo>
                    <a:pt x="6197485" y="9767710"/>
                  </a:lnTo>
                  <a:lnTo>
                    <a:pt x="6154496" y="9796437"/>
                  </a:lnTo>
                  <a:lnTo>
                    <a:pt x="6110351" y="9823983"/>
                  </a:lnTo>
                  <a:lnTo>
                    <a:pt x="6065024" y="9850349"/>
                  </a:lnTo>
                  <a:lnTo>
                    <a:pt x="6021514" y="9873285"/>
                  </a:lnTo>
                  <a:lnTo>
                    <a:pt x="5977001" y="9893567"/>
                  </a:lnTo>
                  <a:lnTo>
                    <a:pt x="5931420" y="9910851"/>
                  </a:lnTo>
                  <a:lnTo>
                    <a:pt x="5884684" y="9924796"/>
                  </a:lnTo>
                  <a:lnTo>
                    <a:pt x="5836729" y="9935058"/>
                  </a:lnTo>
                  <a:lnTo>
                    <a:pt x="5787466" y="9941293"/>
                  </a:lnTo>
                  <a:lnTo>
                    <a:pt x="5735752" y="9942043"/>
                  </a:lnTo>
                  <a:lnTo>
                    <a:pt x="5687123" y="9935413"/>
                  </a:lnTo>
                  <a:lnTo>
                    <a:pt x="5641606" y="9921215"/>
                  </a:lnTo>
                  <a:lnTo>
                    <a:pt x="5599277" y="9899231"/>
                  </a:lnTo>
                  <a:lnTo>
                    <a:pt x="5560149" y="9869284"/>
                  </a:lnTo>
                  <a:lnTo>
                    <a:pt x="5524284" y="9831159"/>
                  </a:lnTo>
                  <a:lnTo>
                    <a:pt x="5577065" y="9791649"/>
                  </a:lnTo>
                  <a:lnTo>
                    <a:pt x="5884761" y="9561309"/>
                  </a:lnTo>
                  <a:lnTo>
                    <a:pt x="5914568" y="9591726"/>
                  </a:lnTo>
                  <a:lnTo>
                    <a:pt x="5945632" y="9616986"/>
                  </a:lnTo>
                  <a:lnTo>
                    <a:pt x="5992647" y="9626168"/>
                  </a:lnTo>
                  <a:lnTo>
                    <a:pt x="6018250" y="9619158"/>
                  </a:lnTo>
                  <a:lnTo>
                    <a:pt x="6063475" y="9598825"/>
                  </a:lnTo>
                  <a:lnTo>
                    <a:pt x="6107112" y="9576270"/>
                  </a:lnTo>
                  <a:lnTo>
                    <a:pt x="6118199" y="9569717"/>
                  </a:lnTo>
                  <a:lnTo>
                    <a:pt x="6149111" y="9551454"/>
                  </a:lnTo>
                  <a:lnTo>
                    <a:pt x="6189434" y="9524314"/>
                  </a:lnTo>
                  <a:lnTo>
                    <a:pt x="6228042" y="9494799"/>
                  </a:lnTo>
                  <a:lnTo>
                    <a:pt x="6264872" y="9462872"/>
                  </a:lnTo>
                  <a:lnTo>
                    <a:pt x="6299898" y="9428480"/>
                  </a:lnTo>
                  <a:lnTo>
                    <a:pt x="6333071" y="9391561"/>
                  </a:lnTo>
                  <a:lnTo>
                    <a:pt x="6363500" y="9353537"/>
                  </a:lnTo>
                  <a:lnTo>
                    <a:pt x="6391427" y="9313989"/>
                  </a:lnTo>
                  <a:lnTo>
                    <a:pt x="6416395" y="9272651"/>
                  </a:lnTo>
                  <a:lnTo>
                    <a:pt x="6437909" y="9229293"/>
                  </a:lnTo>
                  <a:lnTo>
                    <a:pt x="6455499" y="9183675"/>
                  </a:lnTo>
                  <a:lnTo>
                    <a:pt x="6460376" y="9158834"/>
                  </a:lnTo>
                  <a:lnTo>
                    <a:pt x="6458204" y="9135580"/>
                  </a:lnTo>
                  <a:lnTo>
                    <a:pt x="6449123" y="9114003"/>
                  </a:lnTo>
                  <a:lnTo>
                    <a:pt x="6433274" y="9094178"/>
                  </a:lnTo>
                  <a:lnTo>
                    <a:pt x="6423546" y="9084754"/>
                  </a:lnTo>
                  <a:lnTo>
                    <a:pt x="6393662" y="9056751"/>
                  </a:lnTo>
                  <a:lnTo>
                    <a:pt x="6421641" y="9015616"/>
                  </a:lnTo>
                  <a:lnTo>
                    <a:pt x="6638861" y="8696249"/>
                  </a:lnTo>
                  <a:lnTo>
                    <a:pt x="6687236" y="8744267"/>
                  </a:lnTo>
                  <a:lnTo>
                    <a:pt x="6702882" y="8760117"/>
                  </a:lnTo>
                  <a:lnTo>
                    <a:pt x="6732435" y="8797988"/>
                  </a:lnTo>
                  <a:lnTo>
                    <a:pt x="6753212" y="8841346"/>
                  </a:lnTo>
                  <a:lnTo>
                    <a:pt x="6764756" y="8883866"/>
                  </a:lnTo>
                  <a:lnTo>
                    <a:pt x="6769506" y="8926779"/>
                  </a:lnTo>
                  <a:lnTo>
                    <a:pt x="6769506" y="8753500"/>
                  </a:lnTo>
                  <a:lnTo>
                    <a:pt x="6738848" y="8716810"/>
                  </a:lnTo>
                  <a:lnTo>
                    <a:pt x="6718249" y="8696249"/>
                  </a:lnTo>
                  <a:lnTo>
                    <a:pt x="6697269" y="8675522"/>
                  </a:lnTo>
                  <a:lnTo>
                    <a:pt x="6676568" y="8654796"/>
                  </a:lnTo>
                  <a:lnTo>
                    <a:pt x="6647027" y="8624595"/>
                  </a:lnTo>
                  <a:lnTo>
                    <a:pt x="6609512" y="8592414"/>
                  </a:lnTo>
                  <a:lnTo>
                    <a:pt x="6598018" y="8586165"/>
                  </a:lnTo>
                  <a:lnTo>
                    <a:pt x="6598018" y="8656930"/>
                  </a:lnTo>
                  <a:lnTo>
                    <a:pt x="6354051" y="9015616"/>
                  </a:lnTo>
                  <a:lnTo>
                    <a:pt x="6342659" y="9003881"/>
                  </a:lnTo>
                  <a:lnTo>
                    <a:pt x="6331509" y="8992616"/>
                  </a:lnTo>
                  <a:lnTo>
                    <a:pt x="6320942" y="8981338"/>
                  </a:lnTo>
                  <a:lnTo>
                    <a:pt x="6311290" y="8969591"/>
                  </a:lnTo>
                  <a:lnTo>
                    <a:pt x="6300228" y="8949931"/>
                  </a:lnTo>
                  <a:lnTo>
                    <a:pt x="6295441" y="8929357"/>
                  </a:lnTo>
                  <a:lnTo>
                    <a:pt x="6296660" y="8908110"/>
                  </a:lnTo>
                  <a:lnTo>
                    <a:pt x="6438773" y="8696109"/>
                  </a:lnTo>
                  <a:lnTo>
                    <a:pt x="6464694" y="8660282"/>
                  </a:lnTo>
                  <a:lnTo>
                    <a:pt x="6494920" y="8634031"/>
                  </a:lnTo>
                  <a:lnTo>
                    <a:pt x="6531343" y="8624595"/>
                  </a:lnTo>
                  <a:lnTo>
                    <a:pt x="6567767" y="8632165"/>
                  </a:lnTo>
                  <a:lnTo>
                    <a:pt x="6598018" y="8656930"/>
                  </a:lnTo>
                  <a:lnTo>
                    <a:pt x="6598018" y="8586165"/>
                  </a:lnTo>
                  <a:lnTo>
                    <a:pt x="6582537" y="8577720"/>
                  </a:lnTo>
                  <a:lnTo>
                    <a:pt x="6551981" y="8568728"/>
                  </a:lnTo>
                  <a:lnTo>
                    <a:pt x="6515659" y="8568728"/>
                  </a:lnTo>
                  <a:lnTo>
                    <a:pt x="6469367" y="8584108"/>
                  </a:lnTo>
                  <a:lnTo>
                    <a:pt x="6433934" y="8609990"/>
                  </a:lnTo>
                  <a:lnTo>
                    <a:pt x="6267856" y="8838006"/>
                  </a:lnTo>
                  <a:lnTo>
                    <a:pt x="6245047" y="8883866"/>
                  </a:lnTo>
                  <a:lnTo>
                    <a:pt x="6239649" y="8931491"/>
                  </a:lnTo>
                  <a:lnTo>
                    <a:pt x="6251575" y="8977947"/>
                  </a:lnTo>
                  <a:lnTo>
                    <a:pt x="6280709" y="9020188"/>
                  </a:lnTo>
                  <a:lnTo>
                    <a:pt x="6307480" y="9047696"/>
                  </a:lnTo>
                  <a:lnTo>
                    <a:pt x="6334506" y="9074975"/>
                  </a:lnTo>
                  <a:lnTo>
                    <a:pt x="6361798" y="9101988"/>
                  </a:lnTo>
                  <a:lnTo>
                    <a:pt x="6389357" y="9128709"/>
                  </a:lnTo>
                  <a:lnTo>
                    <a:pt x="6398311" y="9139580"/>
                  </a:lnTo>
                  <a:lnTo>
                    <a:pt x="6402743" y="9150833"/>
                  </a:lnTo>
                  <a:lnTo>
                    <a:pt x="6402997" y="9162885"/>
                  </a:lnTo>
                  <a:lnTo>
                    <a:pt x="6399416" y="9176220"/>
                  </a:lnTo>
                  <a:lnTo>
                    <a:pt x="6376390" y="9228112"/>
                  </a:lnTo>
                  <a:lnTo>
                    <a:pt x="6348565" y="9276982"/>
                  </a:lnTo>
                  <a:lnTo>
                    <a:pt x="6316485" y="9323184"/>
                  </a:lnTo>
                  <a:lnTo>
                    <a:pt x="6280670" y="9367037"/>
                  </a:lnTo>
                  <a:lnTo>
                    <a:pt x="6246330" y="9403601"/>
                  </a:lnTo>
                  <a:lnTo>
                    <a:pt x="6209957" y="9437332"/>
                  </a:lnTo>
                  <a:lnTo>
                    <a:pt x="6171616" y="9468320"/>
                  </a:lnTo>
                  <a:lnTo>
                    <a:pt x="6131382" y="9496641"/>
                  </a:lnTo>
                  <a:lnTo>
                    <a:pt x="6089307" y="9522384"/>
                  </a:lnTo>
                  <a:lnTo>
                    <a:pt x="6045454" y="9545637"/>
                  </a:lnTo>
                  <a:lnTo>
                    <a:pt x="5999886" y="9566504"/>
                  </a:lnTo>
                  <a:lnTo>
                    <a:pt x="5988913" y="9569717"/>
                  </a:lnTo>
                  <a:lnTo>
                    <a:pt x="5978906" y="9569552"/>
                  </a:lnTo>
                  <a:lnTo>
                    <a:pt x="5969622" y="9565983"/>
                  </a:lnTo>
                  <a:lnTo>
                    <a:pt x="5963742" y="9561309"/>
                  </a:lnTo>
                  <a:lnTo>
                    <a:pt x="5960783" y="9558960"/>
                  </a:lnTo>
                  <a:lnTo>
                    <a:pt x="5903747" y="9501480"/>
                  </a:lnTo>
                  <a:lnTo>
                    <a:pt x="5875058" y="9472917"/>
                  </a:lnTo>
                  <a:lnTo>
                    <a:pt x="5863856" y="9461995"/>
                  </a:lnTo>
                  <a:lnTo>
                    <a:pt x="5846076" y="9444647"/>
                  </a:lnTo>
                  <a:lnTo>
                    <a:pt x="5844171" y="9443301"/>
                  </a:lnTo>
                  <a:lnTo>
                    <a:pt x="5844171" y="9521888"/>
                  </a:lnTo>
                  <a:lnTo>
                    <a:pt x="5483834" y="9791649"/>
                  </a:lnTo>
                  <a:lnTo>
                    <a:pt x="5460301" y="9760242"/>
                  </a:lnTo>
                  <a:lnTo>
                    <a:pt x="5453024" y="9724619"/>
                  </a:lnTo>
                  <a:lnTo>
                    <a:pt x="5461787" y="9689630"/>
                  </a:lnTo>
                  <a:lnTo>
                    <a:pt x="5486387" y="9660179"/>
                  </a:lnTo>
                  <a:lnTo>
                    <a:pt x="5491899" y="9655924"/>
                  </a:lnTo>
                  <a:lnTo>
                    <a:pt x="5497474" y="9651708"/>
                  </a:lnTo>
                  <a:lnTo>
                    <a:pt x="5538482" y="9616897"/>
                  </a:lnTo>
                  <a:lnTo>
                    <a:pt x="5699468" y="9479978"/>
                  </a:lnTo>
                  <a:lnTo>
                    <a:pt x="5746674" y="9461995"/>
                  </a:lnTo>
                  <a:lnTo>
                    <a:pt x="5777458" y="9466288"/>
                  </a:lnTo>
                  <a:lnTo>
                    <a:pt x="5802160" y="9480398"/>
                  </a:lnTo>
                  <a:lnTo>
                    <a:pt x="5823496" y="9500273"/>
                  </a:lnTo>
                  <a:lnTo>
                    <a:pt x="5844171" y="9521888"/>
                  </a:lnTo>
                  <a:lnTo>
                    <a:pt x="5844171" y="9443301"/>
                  </a:lnTo>
                  <a:lnTo>
                    <a:pt x="5810707" y="9419641"/>
                  </a:lnTo>
                  <a:lnTo>
                    <a:pt x="5770931" y="9407131"/>
                  </a:lnTo>
                  <a:lnTo>
                    <a:pt x="5729313" y="9407360"/>
                  </a:lnTo>
                  <a:lnTo>
                    <a:pt x="5688444" y="9420593"/>
                  </a:lnTo>
                  <a:lnTo>
                    <a:pt x="5626976" y="9468409"/>
                  </a:lnTo>
                  <a:lnTo>
                    <a:pt x="5465280" y="9605797"/>
                  </a:lnTo>
                  <a:lnTo>
                    <a:pt x="5461000" y="9609391"/>
                  </a:lnTo>
                  <a:lnTo>
                    <a:pt x="5456529" y="9612732"/>
                  </a:lnTo>
                  <a:lnTo>
                    <a:pt x="5420842" y="9649714"/>
                  </a:lnTo>
                  <a:lnTo>
                    <a:pt x="5401068" y="9693364"/>
                  </a:lnTo>
                  <a:lnTo>
                    <a:pt x="5397525" y="9740074"/>
                  </a:lnTo>
                  <a:lnTo>
                    <a:pt x="5410492" y="9786188"/>
                  </a:lnTo>
                  <a:lnTo>
                    <a:pt x="5440273" y="9828111"/>
                  </a:lnTo>
                  <a:lnTo>
                    <a:pt x="5485041" y="9873285"/>
                  </a:lnTo>
                  <a:lnTo>
                    <a:pt x="5530735" y="9917278"/>
                  </a:lnTo>
                  <a:lnTo>
                    <a:pt x="5570613" y="9948100"/>
                  </a:lnTo>
                  <a:lnTo>
                    <a:pt x="5614035" y="9971189"/>
                  </a:lnTo>
                  <a:lnTo>
                    <a:pt x="5660695" y="9987039"/>
                  </a:lnTo>
                  <a:lnTo>
                    <a:pt x="5710301" y="9996119"/>
                  </a:lnTo>
                  <a:lnTo>
                    <a:pt x="5714339" y="9996576"/>
                  </a:lnTo>
                  <a:lnTo>
                    <a:pt x="5718289" y="9997859"/>
                  </a:lnTo>
                  <a:lnTo>
                    <a:pt x="5722290" y="9998761"/>
                  </a:lnTo>
                  <a:lnTo>
                    <a:pt x="5792127" y="9998761"/>
                  </a:lnTo>
                  <a:lnTo>
                    <a:pt x="5835345" y="9991534"/>
                  </a:lnTo>
                  <a:lnTo>
                    <a:pt x="5878309" y="9983241"/>
                  </a:lnTo>
                  <a:lnTo>
                    <a:pt x="5926226" y="9970503"/>
                  </a:lnTo>
                  <a:lnTo>
                    <a:pt x="5972924" y="9954806"/>
                  </a:lnTo>
                  <a:lnTo>
                    <a:pt x="6018454" y="9936391"/>
                  </a:lnTo>
                  <a:lnTo>
                    <a:pt x="6062904" y="9915474"/>
                  </a:lnTo>
                  <a:lnTo>
                    <a:pt x="6106325" y="9892271"/>
                  </a:lnTo>
                  <a:lnTo>
                    <a:pt x="6148781" y="9867024"/>
                  </a:lnTo>
                  <a:lnTo>
                    <a:pt x="6191745" y="9839388"/>
                  </a:lnTo>
                  <a:lnTo>
                    <a:pt x="6233680" y="9810725"/>
                  </a:lnTo>
                  <a:lnTo>
                    <a:pt x="6274574" y="9781032"/>
                  </a:lnTo>
                  <a:lnTo>
                    <a:pt x="6314414" y="9750298"/>
                  </a:lnTo>
                  <a:lnTo>
                    <a:pt x="6353226" y="9718510"/>
                  </a:lnTo>
                  <a:lnTo>
                    <a:pt x="6390970" y="9685693"/>
                  </a:lnTo>
                  <a:lnTo>
                    <a:pt x="6427775" y="9651708"/>
                  </a:lnTo>
                  <a:lnTo>
                    <a:pt x="6463284" y="9616897"/>
                  </a:lnTo>
                  <a:lnTo>
                    <a:pt x="6497828" y="9580905"/>
                  </a:lnTo>
                  <a:lnTo>
                    <a:pt x="6531305" y="9543872"/>
                  </a:lnTo>
                  <a:lnTo>
                    <a:pt x="6563703" y="9505759"/>
                  </a:lnTo>
                  <a:lnTo>
                    <a:pt x="6595008" y="9466593"/>
                  </a:lnTo>
                  <a:lnTo>
                    <a:pt x="6625234" y="9426359"/>
                  </a:lnTo>
                  <a:lnTo>
                    <a:pt x="6654343" y="9385033"/>
                  </a:lnTo>
                  <a:lnTo>
                    <a:pt x="6682372" y="9342653"/>
                  </a:lnTo>
                  <a:lnTo>
                    <a:pt x="6709270" y="9299181"/>
                  </a:lnTo>
                  <a:lnTo>
                    <a:pt x="6734264" y="9255188"/>
                  </a:lnTo>
                  <a:lnTo>
                    <a:pt x="6756921" y="9210205"/>
                  </a:lnTo>
                  <a:lnTo>
                    <a:pt x="6776974" y="9164168"/>
                  </a:lnTo>
                  <a:lnTo>
                    <a:pt x="6794157" y="9116987"/>
                  </a:lnTo>
                  <a:lnTo>
                    <a:pt x="6808203" y="9068587"/>
                  </a:lnTo>
                  <a:lnTo>
                    <a:pt x="6818833" y="9018880"/>
                  </a:lnTo>
                  <a:lnTo>
                    <a:pt x="6824078" y="8985009"/>
                  </a:lnTo>
                  <a:lnTo>
                    <a:pt x="6825755" y="8973718"/>
                  </a:lnTo>
                  <a:lnTo>
                    <a:pt x="6825755" y="8906675"/>
                  </a:lnTo>
                  <a:close/>
                </a:path>
              </a:pathLst>
            </a:custGeom>
            <a:solidFill>
              <a:srgbClr val="FFFFFF"/>
            </a:solidFill>
          </p:spPr>
          <p:txBody>
            <a:bodyPr wrap="square" lIns="0" tIns="0" rIns="0" bIns="0" rtlCol="0"/>
            <a:lstStyle/>
            <a:p>
              <a:pPr defTabSz="586405"/>
              <a:endParaRPr sz="1154">
                <a:solidFill>
                  <a:prstClr val="black"/>
                </a:solidFill>
                <a:latin typeface="Calibri"/>
              </a:endParaRPr>
            </a:p>
          </p:txBody>
        </p:sp>
      </p:grpSp>
      <p:sp>
        <p:nvSpPr>
          <p:cNvPr id="16" name="object 16"/>
          <p:cNvSpPr txBox="1"/>
          <p:nvPr/>
        </p:nvSpPr>
        <p:spPr>
          <a:xfrm>
            <a:off x="3910208" y="1963573"/>
            <a:ext cx="1828529" cy="367297"/>
          </a:xfrm>
          <a:prstGeom prst="rect">
            <a:avLst/>
          </a:prstGeom>
        </p:spPr>
        <p:txBody>
          <a:bodyPr vert="horz" wrap="square" lIns="0" tIns="8145" rIns="0" bIns="0" rtlCol="0">
            <a:spAutoFit/>
          </a:bodyPr>
          <a:lstStyle/>
          <a:p>
            <a:pPr algn="ctr" defTabSz="586405">
              <a:lnSpc>
                <a:spcPts val="1437"/>
              </a:lnSpc>
              <a:spcBef>
                <a:spcPts val="64"/>
              </a:spcBef>
            </a:pPr>
            <a:r>
              <a:rPr sz="1218" b="1" spc="32" dirty="0">
                <a:solidFill>
                  <a:srgbClr val="1E2F48"/>
                </a:solidFill>
                <a:latin typeface="Arial"/>
                <a:cs typeface="Arial"/>
              </a:rPr>
              <a:t>Espaces</a:t>
            </a:r>
            <a:endParaRPr sz="1218">
              <a:solidFill>
                <a:prstClr val="black"/>
              </a:solidFill>
              <a:latin typeface="Arial"/>
              <a:cs typeface="Arial"/>
            </a:endParaRPr>
          </a:p>
          <a:p>
            <a:pPr algn="ctr" defTabSz="586405">
              <a:lnSpc>
                <a:spcPts val="1437"/>
              </a:lnSpc>
            </a:pPr>
            <a:r>
              <a:rPr sz="1218" b="1" spc="106" dirty="0">
                <a:solidFill>
                  <a:srgbClr val="1E2F48"/>
                </a:solidFill>
                <a:latin typeface="Arial"/>
                <a:cs typeface="Arial"/>
              </a:rPr>
              <a:t>et</a:t>
            </a:r>
            <a:r>
              <a:rPr sz="1218" b="1" spc="-6" dirty="0">
                <a:solidFill>
                  <a:srgbClr val="1E2F48"/>
                </a:solidFill>
                <a:latin typeface="Arial"/>
                <a:cs typeface="Arial"/>
              </a:rPr>
              <a:t> </a:t>
            </a:r>
            <a:r>
              <a:rPr sz="1218" b="1" spc="48" dirty="0">
                <a:solidFill>
                  <a:srgbClr val="1E2F48"/>
                </a:solidFill>
                <a:latin typeface="Arial"/>
                <a:cs typeface="Arial"/>
              </a:rPr>
              <a:t>outils</a:t>
            </a:r>
            <a:r>
              <a:rPr sz="1218" b="1" spc="-3" dirty="0">
                <a:solidFill>
                  <a:srgbClr val="1E2F48"/>
                </a:solidFill>
                <a:latin typeface="Arial"/>
                <a:cs typeface="Arial"/>
              </a:rPr>
              <a:t> </a:t>
            </a:r>
            <a:r>
              <a:rPr sz="1218" b="1" spc="71" dirty="0">
                <a:solidFill>
                  <a:srgbClr val="1E2F48"/>
                </a:solidFill>
                <a:latin typeface="Arial"/>
                <a:cs typeface="Arial"/>
              </a:rPr>
              <a:t>d’information</a:t>
            </a:r>
            <a:endParaRPr sz="1218">
              <a:solidFill>
                <a:prstClr val="black"/>
              </a:solidFill>
              <a:latin typeface="Arial"/>
              <a:cs typeface="Arial"/>
            </a:endParaRPr>
          </a:p>
        </p:txBody>
      </p:sp>
      <p:sp>
        <p:nvSpPr>
          <p:cNvPr id="17" name="object 17"/>
          <p:cNvSpPr txBox="1"/>
          <p:nvPr/>
        </p:nvSpPr>
        <p:spPr>
          <a:xfrm>
            <a:off x="666394" y="1458933"/>
            <a:ext cx="1854592" cy="682192"/>
          </a:xfrm>
          <a:prstGeom prst="rect">
            <a:avLst/>
          </a:prstGeom>
        </p:spPr>
        <p:txBody>
          <a:bodyPr vert="horz" wrap="square" lIns="0" tIns="8145" rIns="0" bIns="0" rtlCol="0">
            <a:spAutoFit/>
          </a:bodyPr>
          <a:lstStyle/>
          <a:p>
            <a:pPr marL="8145" defTabSz="586405">
              <a:spcBef>
                <a:spcPts val="64"/>
              </a:spcBef>
            </a:pPr>
            <a:r>
              <a:rPr sz="2245" spc="6" dirty="0">
                <a:solidFill>
                  <a:srgbClr val="AF0B2B"/>
                </a:solidFill>
                <a:latin typeface="Georgia"/>
                <a:cs typeface="Georgia"/>
              </a:rPr>
              <a:t>LES</a:t>
            </a:r>
            <a:r>
              <a:rPr sz="2245" spc="-16" dirty="0">
                <a:solidFill>
                  <a:srgbClr val="AF0B2B"/>
                </a:solidFill>
                <a:latin typeface="Georgia"/>
                <a:cs typeface="Georgia"/>
              </a:rPr>
              <a:t> </a:t>
            </a:r>
            <a:r>
              <a:rPr sz="2245" spc="29" dirty="0">
                <a:solidFill>
                  <a:srgbClr val="AF0B2B"/>
                </a:solidFill>
                <a:latin typeface="Georgia"/>
                <a:cs typeface="Georgia"/>
              </a:rPr>
              <a:t>ACCÈS</a:t>
            </a:r>
            <a:endParaRPr sz="2245" dirty="0">
              <a:solidFill>
                <a:prstClr val="black"/>
              </a:solidFill>
              <a:latin typeface="Georgia"/>
              <a:cs typeface="Georgia"/>
            </a:endParaRPr>
          </a:p>
          <a:p>
            <a:pPr marL="408447" defTabSz="586405">
              <a:spcBef>
                <a:spcPts val="1067"/>
              </a:spcBef>
            </a:pPr>
            <a:r>
              <a:rPr sz="1218" b="1" spc="64" dirty="0">
                <a:solidFill>
                  <a:srgbClr val="1E2F48"/>
                </a:solidFill>
                <a:latin typeface="Arial"/>
                <a:cs typeface="Arial"/>
              </a:rPr>
              <a:t>Modalités</a:t>
            </a:r>
            <a:r>
              <a:rPr sz="1218" b="1" spc="-22" dirty="0">
                <a:solidFill>
                  <a:srgbClr val="1E2F48"/>
                </a:solidFill>
                <a:latin typeface="Arial"/>
                <a:cs typeface="Arial"/>
              </a:rPr>
              <a:t> </a:t>
            </a:r>
            <a:r>
              <a:rPr sz="1218" b="1" spc="38" dirty="0">
                <a:solidFill>
                  <a:srgbClr val="1E2F48"/>
                </a:solidFill>
                <a:latin typeface="Arial"/>
                <a:cs typeface="Arial"/>
              </a:rPr>
              <a:t>d’accès</a:t>
            </a:r>
            <a:endParaRPr sz="1218" dirty="0">
              <a:solidFill>
                <a:prstClr val="black"/>
              </a:solidFill>
              <a:latin typeface="Arial"/>
              <a:cs typeface="Arial"/>
            </a:endParaRPr>
          </a:p>
        </p:txBody>
      </p:sp>
      <p:pic>
        <p:nvPicPr>
          <p:cNvPr id="18" name="object 18"/>
          <p:cNvPicPr/>
          <p:nvPr/>
        </p:nvPicPr>
        <p:blipFill>
          <a:blip r:embed="rId3" cstate="print"/>
          <a:stretch>
            <a:fillRect/>
          </a:stretch>
        </p:blipFill>
        <p:spPr>
          <a:xfrm>
            <a:off x="3252111" y="6382725"/>
            <a:ext cx="36652" cy="48869"/>
          </a:xfrm>
          <a:prstGeom prst="rect">
            <a:avLst/>
          </a:prstGeom>
        </p:spPr>
      </p:pic>
      <p:pic>
        <p:nvPicPr>
          <p:cNvPr id="19" name="object 19"/>
          <p:cNvPicPr/>
          <p:nvPr/>
        </p:nvPicPr>
        <p:blipFill>
          <a:blip r:embed="rId3" cstate="print"/>
          <a:stretch>
            <a:fillRect/>
          </a:stretch>
        </p:blipFill>
        <p:spPr>
          <a:xfrm>
            <a:off x="1704125" y="6539107"/>
            <a:ext cx="36652" cy="48869"/>
          </a:xfrm>
          <a:prstGeom prst="rect">
            <a:avLst/>
          </a:prstGeom>
        </p:spPr>
      </p:pic>
      <p:sp>
        <p:nvSpPr>
          <p:cNvPr id="22" name="object 22"/>
          <p:cNvSpPr txBox="1">
            <a:spLocks noGrp="1"/>
          </p:cNvSpPr>
          <p:nvPr>
            <p:ph type="title"/>
          </p:nvPr>
        </p:nvSpPr>
        <p:spPr>
          <a:xfrm>
            <a:off x="6446380" y="574943"/>
            <a:ext cx="2369349" cy="383264"/>
          </a:xfrm>
          <a:prstGeom prst="rect">
            <a:avLst/>
          </a:prstGeom>
        </p:spPr>
        <p:txBody>
          <a:bodyPr vert="horz" wrap="square" lIns="0" tIns="8145" rIns="0" bIns="0" rtlCol="0">
            <a:spAutoFit/>
          </a:bodyPr>
          <a:lstStyle/>
          <a:p>
            <a:pPr marL="8145">
              <a:spcBef>
                <a:spcPts val="64"/>
              </a:spcBef>
            </a:pPr>
            <a:r>
              <a:rPr sz="2437" spc="48" dirty="0">
                <a:solidFill>
                  <a:srgbClr val="113350"/>
                </a:solidFill>
              </a:rPr>
              <a:t>VOS</a:t>
            </a:r>
            <a:r>
              <a:rPr sz="2437" spc="-38" dirty="0">
                <a:solidFill>
                  <a:srgbClr val="113350"/>
                </a:solidFill>
              </a:rPr>
              <a:t> </a:t>
            </a:r>
            <a:r>
              <a:rPr sz="2437" spc="16" dirty="0">
                <a:solidFill>
                  <a:srgbClr val="113350"/>
                </a:solidFill>
              </a:rPr>
              <a:t>CONTACTS</a:t>
            </a:r>
            <a:endParaRPr sz="2437" dirty="0"/>
          </a:p>
        </p:txBody>
      </p:sp>
      <p:grpSp>
        <p:nvGrpSpPr>
          <p:cNvPr id="23" name="object 23"/>
          <p:cNvGrpSpPr/>
          <p:nvPr/>
        </p:nvGrpSpPr>
        <p:grpSpPr>
          <a:xfrm>
            <a:off x="6441925" y="3606996"/>
            <a:ext cx="2545358" cy="385661"/>
            <a:chOff x="7923128" y="4318616"/>
            <a:chExt cx="2837180" cy="601345"/>
          </a:xfrm>
        </p:grpSpPr>
        <p:sp>
          <p:nvSpPr>
            <p:cNvPr id="24" name="object 24"/>
            <p:cNvSpPr/>
            <p:nvPr/>
          </p:nvSpPr>
          <p:spPr>
            <a:xfrm>
              <a:off x="8113688" y="4617340"/>
              <a:ext cx="2038350" cy="302895"/>
            </a:xfrm>
            <a:custGeom>
              <a:avLst/>
              <a:gdLst/>
              <a:ahLst/>
              <a:cxnLst/>
              <a:rect l="l" t="t" r="r" b="b"/>
              <a:pathLst>
                <a:path w="2038350" h="302895">
                  <a:moveTo>
                    <a:pt x="0" y="0"/>
                  </a:moveTo>
                  <a:lnTo>
                    <a:pt x="203352" y="203860"/>
                  </a:lnTo>
                  <a:lnTo>
                    <a:pt x="242917" y="237707"/>
                  </a:lnTo>
                  <a:lnTo>
                    <a:pt x="286893" y="264691"/>
                  </a:lnTo>
                  <a:lnTo>
                    <a:pt x="334395" y="284442"/>
                  </a:lnTo>
                  <a:lnTo>
                    <a:pt x="384538" y="296589"/>
                  </a:lnTo>
                  <a:lnTo>
                    <a:pt x="436435" y="300761"/>
                  </a:lnTo>
                  <a:lnTo>
                    <a:pt x="1387475" y="301675"/>
                  </a:lnTo>
                  <a:lnTo>
                    <a:pt x="2037905" y="302387"/>
                  </a:lnTo>
                  <a:lnTo>
                    <a:pt x="1834553" y="98526"/>
                  </a:lnTo>
                  <a:lnTo>
                    <a:pt x="1794987" y="64679"/>
                  </a:lnTo>
                  <a:lnTo>
                    <a:pt x="1751008" y="37695"/>
                  </a:lnTo>
                  <a:lnTo>
                    <a:pt x="1703504" y="17944"/>
                  </a:lnTo>
                  <a:lnTo>
                    <a:pt x="1653362" y="5797"/>
                  </a:lnTo>
                  <a:lnTo>
                    <a:pt x="1601470" y="1625"/>
                  </a:lnTo>
                  <a:lnTo>
                    <a:pt x="0" y="0"/>
                  </a:lnTo>
                  <a:close/>
                </a:path>
              </a:pathLst>
            </a:custGeom>
            <a:solidFill>
              <a:srgbClr val="E84242"/>
            </a:solidFill>
          </p:spPr>
          <p:txBody>
            <a:bodyPr wrap="square" lIns="0" tIns="0" rIns="0" bIns="0" rtlCol="0"/>
            <a:lstStyle/>
            <a:p>
              <a:pPr defTabSz="586405"/>
              <a:endParaRPr sz="1154">
                <a:solidFill>
                  <a:prstClr val="black"/>
                </a:solidFill>
                <a:latin typeface="Calibri"/>
              </a:endParaRPr>
            </a:p>
          </p:txBody>
        </p:sp>
        <p:sp>
          <p:nvSpPr>
            <p:cNvPr id="25" name="object 25"/>
            <p:cNvSpPr/>
            <p:nvPr/>
          </p:nvSpPr>
          <p:spPr>
            <a:xfrm>
              <a:off x="7923124" y="4318622"/>
              <a:ext cx="2837180" cy="302895"/>
            </a:xfrm>
            <a:custGeom>
              <a:avLst/>
              <a:gdLst/>
              <a:ahLst/>
              <a:cxnLst/>
              <a:rect l="l" t="t" r="r" b="b"/>
              <a:pathLst>
                <a:path w="2837179" h="302895">
                  <a:moveTo>
                    <a:pt x="2836951" y="0"/>
                  </a:moveTo>
                  <a:lnTo>
                    <a:pt x="2186521" y="711"/>
                  </a:lnTo>
                  <a:lnTo>
                    <a:pt x="2037041" y="863"/>
                  </a:lnTo>
                  <a:lnTo>
                    <a:pt x="2037905" y="0"/>
                  </a:lnTo>
                  <a:lnTo>
                    <a:pt x="1387475" y="711"/>
                  </a:lnTo>
                  <a:lnTo>
                    <a:pt x="436435" y="1625"/>
                  </a:lnTo>
                  <a:lnTo>
                    <a:pt x="384543" y="5791"/>
                  </a:lnTo>
                  <a:lnTo>
                    <a:pt x="334391" y="17945"/>
                  </a:lnTo>
                  <a:lnTo>
                    <a:pt x="286893" y="37693"/>
                  </a:lnTo>
                  <a:lnTo>
                    <a:pt x="242912" y="64681"/>
                  </a:lnTo>
                  <a:lnTo>
                    <a:pt x="203352" y="98526"/>
                  </a:lnTo>
                  <a:lnTo>
                    <a:pt x="0" y="302387"/>
                  </a:lnTo>
                  <a:lnTo>
                    <a:pt x="799846" y="301586"/>
                  </a:lnTo>
                  <a:lnTo>
                    <a:pt x="799045" y="302387"/>
                  </a:lnTo>
                  <a:lnTo>
                    <a:pt x="2400516" y="300761"/>
                  </a:lnTo>
                  <a:lnTo>
                    <a:pt x="2452408" y="296595"/>
                  </a:lnTo>
                  <a:lnTo>
                    <a:pt x="2502560" y="284441"/>
                  </a:lnTo>
                  <a:lnTo>
                    <a:pt x="2550058" y="264693"/>
                  </a:lnTo>
                  <a:lnTo>
                    <a:pt x="2594038" y="237705"/>
                  </a:lnTo>
                  <a:lnTo>
                    <a:pt x="2633599" y="203860"/>
                  </a:lnTo>
                  <a:lnTo>
                    <a:pt x="2836951"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grpSp>
      <p:sp>
        <p:nvSpPr>
          <p:cNvPr id="26" name="object 26"/>
          <p:cNvSpPr txBox="1"/>
          <p:nvPr/>
        </p:nvSpPr>
        <p:spPr>
          <a:xfrm>
            <a:off x="7033298" y="3591668"/>
            <a:ext cx="1355717" cy="375009"/>
          </a:xfrm>
          <a:prstGeom prst="rect">
            <a:avLst/>
          </a:prstGeom>
        </p:spPr>
        <p:txBody>
          <a:bodyPr vert="horz" wrap="square" lIns="0" tIns="46833" rIns="0" bIns="0" rtlCol="0">
            <a:spAutoFit/>
          </a:bodyPr>
          <a:lstStyle/>
          <a:p>
            <a:pPr marL="8145" defTabSz="586405">
              <a:spcBef>
                <a:spcPts val="369"/>
              </a:spcBef>
            </a:pPr>
            <a:r>
              <a:rPr lang="fr-FR" sz="834" spc="-3" dirty="0">
                <a:solidFill>
                  <a:srgbClr val="FFFFFF"/>
                </a:solidFill>
                <a:latin typeface="Georgia"/>
                <a:cs typeface="Georgia"/>
              </a:rPr>
              <a:t>Référente qualité</a:t>
            </a:r>
            <a:endParaRPr sz="834" dirty="0">
              <a:solidFill>
                <a:prstClr val="black"/>
              </a:solidFill>
              <a:latin typeface="Georgia"/>
              <a:cs typeface="Georgia"/>
            </a:endParaRPr>
          </a:p>
          <a:p>
            <a:pPr marL="147008" defTabSz="586405">
              <a:spcBef>
                <a:spcPts val="353"/>
              </a:spcBef>
            </a:pPr>
            <a:r>
              <a:rPr sz="962" b="1" spc="-26" dirty="0">
                <a:solidFill>
                  <a:srgbClr val="FFFFFF"/>
                </a:solidFill>
                <a:latin typeface="Arial"/>
                <a:cs typeface="Arial"/>
              </a:rPr>
              <a:t>01</a:t>
            </a:r>
            <a:r>
              <a:rPr sz="962" b="1" spc="-6" dirty="0">
                <a:solidFill>
                  <a:srgbClr val="FFFFFF"/>
                </a:solidFill>
                <a:latin typeface="Arial"/>
                <a:cs typeface="Arial"/>
              </a:rPr>
              <a:t> </a:t>
            </a:r>
            <a:r>
              <a:rPr sz="962" b="1" spc="55" dirty="0">
                <a:solidFill>
                  <a:srgbClr val="FFFFFF"/>
                </a:solidFill>
                <a:latin typeface="Arial"/>
                <a:cs typeface="Arial"/>
              </a:rPr>
              <a:t>39</a:t>
            </a:r>
            <a:r>
              <a:rPr sz="962" b="1" spc="-3" dirty="0">
                <a:solidFill>
                  <a:srgbClr val="FFFFFF"/>
                </a:solidFill>
                <a:latin typeface="Arial"/>
                <a:cs typeface="Arial"/>
              </a:rPr>
              <a:t> </a:t>
            </a:r>
            <a:r>
              <a:rPr sz="962" b="1" spc="73" dirty="0">
                <a:solidFill>
                  <a:srgbClr val="FFFFFF"/>
                </a:solidFill>
                <a:latin typeface="Arial"/>
                <a:cs typeface="Arial"/>
              </a:rPr>
              <a:t>43</a:t>
            </a:r>
            <a:r>
              <a:rPr sz="962" b="1" spc="-6" dirty="0">
                <a:solidFill>
                  <a:srgbClr val="FFFFFF"/>
                </a:solidFill>
                <a:latin typeface="Arial"/>
                <a:cs typeface="Arial"/>
              </a:rPr>
              <a:t> </a:t>
            </a:r>
            <a:r>
              <a:rPr sz="962" b="1" spc="73" dirty="0">
                <a:solidFill>
                  <a:srgbClr val="FFFFFF"/>
                </a:solidFill>
                <a:latin typeface="Arial"/>
                <a:cs typeface="Arial"/>
              </a:rPr>
              <a:t>43</a:t>
            </a:r>
            <a:r>
              <a:rPr sz="962" b="1" spc="-3" dirty="0">
                <a:solidFill>
                  <a:srgbClr val="FFFFFF"/>
                </a:solidFill>
                <a:latin typeface="Arial"/>
                <a:cs typeface="Arial"/>
              </a:rPr>
              <a:t> </a:t>
            </a:r>
            <a:r>
              <a:rPr lang="fr-FR" sz="962" b="1" spc="-32" dirty="0">
                <a:solidFill>
                  <a:srgbClr val="FFFFFF"/>
                </a:solidFill>
                <a:latin typeface="Arial"/>
                <a:cs typeface="Arial"/>
              </a:rPr>
              <a:t>41</a:t>
            </a:r>
            <a:endParaRPr sz="962" dirty="0">
              <a:solidFill>
                <a:prstClr val="black"/>
              </a:solidFill>
              <a:latin typeface="Arial"/>
              <a:cs typeface="Arial"/>
            </a:endParaRPr>
          </a:p>
        </p:txBody>
      </p:sp>
      <p:grpSp>
        <p:nvGrpSpPr>
          <p:cNvPr id="27" name="object 27"/>
          <p:cNvGrpSpPr/>
          <p:nvPr/>
        </p:nvGrpSpPr>
        <p:grpSpPr>
          <a:xfrm>
            <a:off x="6439795" y="4371805"/>
            <a:ext cx="2545353" cy="385661"/>
            <a:chOff x="7923128" y="5177576"/>
            <a:chExt cx="2596515" cy="601345"/>
          </a:xfrm>
        </p:grpSpPr>
        <p:sp>
          <p:nvSpPr>
            <p:cNvPr id="28" name="object 28"/>
            <p:cNvSpPr/>
            <p:nvPr/>
          </p:nvSpPr>
          <p:spPr>
            <a:xfrm>
              <a:off x="8113688" y="5476301"/>
              <a:ext cx="2038350" cy="302895"/>
            </a:xfrm>
            <a:custGeom>
              <a:avLst/>
              <a:gdLst/>
              <a:ahLst/>
              <a:cxnLst/>
              <a:rect l="l" t="t" r="r" b="b"/>
              <a:pathLst>
                <a:path w="2038350" h="302895">
                  <a:moveTo>
                    <a:pt x="0" y="0"/>
                  </a:moveTo>
                  <a:lnTo>
                    <a:pt x="203352" y="203860"/>
                  </a:lnTo>
                  <a:lnTo>
                    <a:pt x="242917" y="237707"/>
                  </a:lnTo>
                  <a:lnTo>
                    <a:pt x="286893" y="264691"/>
                  </a:lnTo>
                  <a:lnTo>
                    <a:pt x="334395" y="284442"/>
                  </a:lnTo>
                  <a:lnTo>
                    <a:pt x="384538" y="296589"/>
                  </a:lnTo>
                  <a:lnTo>
                    <a:pt x="436435" y="300761"/>
                  </a:lnTo>
                  <a:lnTo>
                    <a:pt x="1387475" y="301675"/>
                  </a:lnTo>
                  <a:lnTo>
                    <a:pt x="2037905" y="302387"/>
                  </a:lnTo>
                  <a:lnTo>
                    <a:pt x="1834553" y="98526"/>
                  </a:lnTo>
                  <a:lnTo>
                    <a:pt x="1794987" y="64679"/>
                  </a:lnTo>
                  <a:lnTo>
                    <a:pt x="1751008" y="37695"/>
                  </a:lnTo>
                  <a:lnTo>
                    <a:pt x="1703504" y="17944"/>
                  </a:lnTo>
                  <a:lnTo>
                    <a:pt x="1653362" y="5797"/>
                  </a:lnTo>
                  <a:lnTo>
                    <a:pt x="1601470" y="1625"/>
                  </a:lnTo>
                  <a:lnTo>
                    <a:pt x="0" y="0"/>
                  </a:lnTo>
                  <a:close/>
                </a:path>
              </a:pathLst>
            </a:custGeom>
            <a:solidFill>
              <a:srgbClr val="E84242"/>
            </a:solidFill>
          </p:spPr>
          <p:txBody>
            <a:bodyPr wrap="square" lIns="0" tIns="0" rIns="0" bIns="0" rtlCol="0"/>
            <a:lstStyle/>
            <a:p>
              <a:pPr defTabSz="586405"/>
              <a:endParaRPr sz="1154">
                <a:solidFill>
                  <a:prstClr val="black"/>
                </a:solidFill>
                <a:latin typeface="Calibri"/>
              </a:endParaRPr>
            </a:p>
          </p:txBody>
        </p:sp>
        <p:sp>
          <p:nvSpPr>
            <p:cNvPr id="29" name="object 29"/>
            <p:cNvSpPr/>
            <p:nvPr/>
          </p:nvSpPr>
          <p:spPr>
            <a:xfrm>
              <a:off x="7923124" y="5177586"/>
              <a:ext cx="2596515" cy="302895"/>
            </a:xfrm>
            <a:custGeom>
              <a:avLst/>
              <a:gdLst/>
              <a:ahLst/>
              <a:cxnLst/>
              <a:rect l="l" t="t" r="r" b="b"/>
              <a:pathLst>
                <a:path w="2596515" h="302895">
                  <a:moveTo>
                    <a:pt x="2596375" y="0"/>
                  </a:moveTo>
                  <a:lnTo>
                    <a:pt x="2037283" y="622"/>
                  </a:lnTo>
                  <a:lnTo>
                    <a:pt x="2037905" y="0"/>
                  </a:lnTo>
                  <a:lnTo>
                    <a:pt x="1387475" y="711"/>
                  </a:lnTo>
                  <a:lnTo>
                    <a:pt x="436435" y="1625"/>
                  </a:lnTo>
                  <a:lnTo>
                    <a:pt x="384543" y="5791"/>
                  </a:lnTo>
                  <a:lnTo>
                    <a:pt x="334391" y="17945"/>
                  </a:lnTo>
                  <a:lnTo>
                    <a:pt x="286893" y="37693"/>
                  </a:lnTo>
                  <a:lnTo>
                    <a:pt x="242912" y="64681"/>
                  </a:lnTo>
                  <a:lnTo>
                    <a:pt x="203352" y="98526"/>
                  </a:lnTo>
                  <a:lnTo>
                    <a:pt x="0" y="302387"/>
                  </a:lnTo>
                  <a:lnTo>
                    <a:pt x="559028" y="301828"/>
                  </a:lnTo>
                  <a:lnTo>
                    <a:pt x="558469" y="302387"/>
                  </a:lnTo>
                  <a:lnTo>
                    <a:pt x="2159939" y="300761"/>
                  </a:lnTo>
                  <a:lnTo>
                    <a:pt x="2211832" y="296583"/>
                  </a:lnTo>
                  <a:lnTo>
                    <a:pt x="2261971" y="284441"/>
                  </a:lnTo>
                  <a:lnTo>
                    <a:pt x="2309469" y="264693"/>
                  </a:lnTo>
                  <a:lnTo>
                    <a:pt x="2353449" y="237705"/>
                  </a:lnTo>
                  <a:lnTo>
                    <a:pt x="2393023" y="203860"/>
                  </a:lnTo>
                  <a:lnTo>
                    <a:pt x="2596375"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grpSp>
      <p:sp>
        <p:nvSpPr>
          <p:cNvPr id="30" name="object 30"/>
          <p:cNvSpPr txBox="1"/>
          <p:nvPr/>
        </p:nvSpPr>
        <p:spPr>
          <a:xfrm>
            <a:off x="7170175" y="4329718"/>
            <a:ext cx="1243318" cy="375009"/>
          </a:xfrm>
          <a:prstGeom prst="rect">
            <a:avLst/>
          </a:prstGeom>
        </p:spPr>
        <p:txBody>
          <a:bodyPr vert="horz" wrap="square" lIns="0" tIns="46833" rIns="0" bIns="0" rtlCol="0">
            <a:spAutoFit/>
          </a:bodyPr>
          <a:lstStyle/>
          <a:p>
            <a:pPr marL="8145" defTabSz="586405">
              <a:spcBef>
                <a:spcPts val="369"/>
              </a:spcBef>
            </a:pPr>
            <a:r>
              <a:rPr lang="fr-FR" sz="834" dirty="0">
                <a:solidFill>
                  <a:srgbClr val="FFFFFF"/>
                </a:solidFill>
                <a:latin typeface="Georgia"/>
                <a:cs typeface="Georgia"/>
              </a:rPr>
              <a:t>Référente handicap</a:t>
            </a:r>
            <a:endParaRPr sz="834" dirty="0">
              <a:solidFill>
                <a:prstClr val="black"/>
              </a:solidFill>
              <a:latin typeface="Georgia"/>
              <a:cs typeface="Georgia"/>
            </a:endParaRPr>
          </a:p>
          <a:p>
            <a:pPr marL="135605" defTabSz="586405">
              <a:spcBef>
                <a:spcPts val="353"/>
              </a:spcBef>
            </a:pPr>
            <a:r>
              <a:rPr sz="962" b="1" spc="-26" dirty="0">
                <a:solidFill>
                  <a:srgbClr val="FFFFFF"/>
                </a:solidFill>
                <a:latin typeface="Arial"/>
                <a:cs typeface="Arial"/>
              </a:rPr>
              <a:t>01</a:t>
            </a:r>
            <a:r>
              <a:rPr sz="962" b="1" spc="-6" dirty="0">
                <a:solidFill>
                  <a:srgbClr val="FFFFFF"/>
                </a:solidFill>
                <a:latin typeface="Arial"/>
                <a:cs typeface="Arial"/>
              </a:rPr>
              <a:t> </a:t>
            </a:r>
            <a:r>
              <a:rPr sz="962" b="1" spc="55" dirty="0">
                <a:solidFill>
                  <a:srgbClr val="FFFFFF"/>
                </a:solidFill>
                <a:latin typeface="Arial"/>
                <a:cs typeface="Arial"/>
              </a:rPr>
              <a:t>39</a:t>
            </a:r>
            <a:r>
              <a:rPr sz="962" b="1" spc="-6" dirty="0">
                <a:solidFill>
                  <a:srgbClr val="FFFFFF"/>
                </a:solidFill>
                <a:latin typeface="Arial"/>
                <a:cs typeface="Arial"/>
              </a:rPr>
              <a:t> </a:t>
            </a:r>
            <a:r>
              <a:rPr sz="962" b="1" spc="73" dirty="0">
                <a:solidFill>
                  <a:srgbClr val="FFFFFF"/>
                </a:solidFill>
                <a:latin typeface="Arial"/>
                <a:cs typeface="Arial"/>
              </a:rPr>
              <a:t>43</a:t>
            </a:r>
            <a:r>
              <a:rPr sz="962" b="1" spc="-6" dirty="0">
                <a:solidFill>
                  <a:srgbClr val="FFFFFF"/>
                </a:solidFill>
                <a:latin typeface="Arial"/>
                <a:cs typeface="Arial"/>
              </a:rPr>
              <a:t> </a:t>
            </a:r>
            <a:r>
              <a:rPr sz="962" b="1" spc="73" dirty="0">
                <a:solidFill>
                  <a:srgbClr val="FFFFFF"/>
                </a:solidFill>
                <a:latin typeface="Arial"/>
                <a:cs typeface="Arial"/>
              </a:rPr>
              <a:t>43</a:t>
            </a:r>
            <a:r>
              <a:rPr sz="962" b="1" spc="-3" dirty="0">
                <a:solidFill>
                  <a:srgbClr val="FFFFFF"/>
                </a:solidFill>
                <a:latin typeface="Arial"/>
                <a:cs typeface="Arial"/>
              </a:rPr>
              <a:t> </a:t>
            </a:r>
            <a:r>
              <a:rPr sz="962" b="1" spc="61" dirty="0">
                <a:solidFill>
                  <a:srgbClr val="FFFFFF"/>
                </a:solidFill>
                <a:latin typeface="Arial"/>
                <a:cs typeface="Arial"/>
              </a:rPr>
              <a:t>77</a:t>
            </a:r>
            <a:endParaRPr sz="962" dirty="0">
              <a:solidFill>
                <a:prstClr val="black"/>
              </a:solidFill>
              <a:latin typeface="Arial"/>
              <a:cs typeface="Arial"/>
            </a:endParaRPr>
          </a:p>
        </p:txBody>
      </p:sp>
      <p:grpSp>
        <p:nvGrpSpPr>
          <p:cNvPr id="31" name="object 31"/>
          <p:cNvGrpSpPr/>
          <p:nvPr/>
        </p:nvGrpSpPr>
        <p:grpSpPr>
          <a:xfrm>
            <a:off x="6426041" y="2772123"/>
            <a:ext cx="2570230" cy="385661"/>
            <a:chOff x="7923128" y="3459654"/>
            <a:chExt cx="2745740" cy="601345"/>
          </a:xfrm>
        </p:grpSpPr>
        <p:sp>
          <p:nvSpPr>
            <p:cNvPr id="32" name="object 32"/>
            <p:cNvSpPr/>
            <p:nvPr/>
          </p:nvSpPr>
          <p:spPr>
            <a:xfrm>
              <a:off x="8630420" y="3459654"/>
              <a:ext cx="2038350" cy="302895"/>
            </a:xfrm>
            <a:custGeom>
              <a:avLst/>
              <a:gdLst/>
              <a:ahLst/>
              <a:cxnLst/>
              <a:rect l="l" t="t" r="r" b="b"/>
              <a:pathLst>
                <a:path w="2038350" h="302895">
                  <a:moveTo>
                    <a:pt x="2037905" y="0"/>
                  </a:moveTo>
                  <a:lnTo>
                    <a:pt x="1387475" y="711"/>
                  </a:lnTo>
                  <a:lnTo>
                    <a:pt x="436435" y="1625"/>
                  </a:lnTo>
                  <a:lnTo>
                    <a:pt x="384538" y="5797"/>
                  </a:lnTo>
                  <a:lnTo>
                    <a:pt x="334395" y="17944"/>
                  </a:lnTo>
                  <a:lnTo>
                    <a:pt x="286893" y="37695"/>
                  </a:lnTo>
                  <a:lnTo>
                    <a:pt x="242917" y="64679"/>
                  </a:lnTo>
                  <a:lnTo>
                    <a:pt x="203352" y="98526"/>
                  </a:lnTo>
                  <a:lnTo>
                    <a:pt x="0" y="302387"/>
                  </a:lnTo>
                  <a:lnTo>
                    <a:pt x="1601470" y="300761"/>
                  </a:lnTo>
                  <a:lnTo>
                    <a:pt x="1653362" y="296589"/>
                  </a:lnTo>
                  <a:lnTo>
                    <a:pt x="1703504" y="284442"/>
                  </a:lnTo>
                  <a:lnTo>
                    <a:pt x="1751008" y="264691"/>
                  </a:lnTo>
                  <a:lnTo>
                    <a:pt x="1794987" y="237707"/>
                  </a:lnTo>
                  <a:lnTo>
                    <a:pt x="1834553" y="203860"/>
                  </a:lnTo>
                  <a:lnTo>
                    <a:pt x="2037905" y="0"/>
                  </a:lnTo>
                  <a:close/>
                </a:path>
              </a:pathLst>
            </a:custGeom>
            <a:solidFill>
              <a:srgbClr val="AF0B2B"/>
            </a:solidFill>
          </p:spPr>
          <p:txBody>
            <a:bodyPr wrap="square" lIns="0" tIns="0" rIns="0" bIns="0" rtlCol="0"/>
            <a:lstStyle/>
            <a:p>
              <a:pPr defTabSz="586405"/>
              <a:endParaRPr sz="1154" dirty="0">
                <a:solidFill>
                  <a:prstClr val="black"/>
                </a:solidFill>
                <a:latin typeface="Calibri"/>
              </a:endParaRPr>
            </a:p>
          </p:txBody>
        </p:sp>
        <p:sp>
          <p:nvSpPr>
            <p:cNvPr id="33" name="object 33"/>
            <p:cNvSpPr/>
            <p:nvPr/>
          </p:nvSpPr>
          <p:spPr>
            <a:xfrm>
              <a:off x="8113688" y="3758378"/>
              <a:ext cx="2038350" cy="302895"/>
            </a:xfrm>
            <a:custGeom>
              <a:avLst/>
              <a:gdLst/>
              <a:ahLst/>
              <a:cxnLst/>
              <a:rect l="l" t="t" r="r" b="b"/>
              <a:pathLst>
                <a:path w="2038350" h="302895">
                  <a:moveTo>
                    <a:pt x="0" y="0"/>
                  </a:moveTo>
                  <a:lnTo>
                    <a:pt x="203352" y="203860"/>
                  </a:lnTo>
                  <a:lnTo>
                    <a:pt x="242917" y="237707"/>
                  </a:lnTo>
                  <a:lnTo>
                    <a:pt x="286893" y="264691"/>
                  </a:lnTo>
                  <a:lnTo>
                    <a:pt x="334395" y="284442"/>
                  </a:lnTo>
                  <a:lnTo>
                    <a:pt x="384538" y="296589"/>
                  </a:lnTo>
                  <a:lnTo>
                    <a:pt x="436435" y="300761"/>
                  </a:lnTo>
                  <a:lnTo>
                    <a:pt x="1387475" y="301675"/>
                  </a:lnTo>
                  <a:lnTo>
                    <a:pt x="2037905" y="302387"/>
                  </a:lnTo>
                  <a:lnTo>
                    <a:pt x="1834553" y="98526"/>
                  </a:lnTo>
                  <a:lnTo>
                    <a:pt x="1794987" y="64679"/>
                  </a:lnTo>
                  <a:lnTo>
                    <a:pt x="1751008" y="37695"/>
                  </a:lnTo>
                  <a:lnTo>
                    <a:pt x="1703504" y="17944"/>
                  </a:lnTo>
                  <a:lnTo>
                    <a:pt x="1653362" y="5797"/>
                  </a:lnTo>
                  <a:lnTo>
                    <a:pt x="1601470" y="1625"/>
                  </a:lnTo>
                  <a:lnTo>
                    <a:pt x="0" y="0"/>
                  </a:lnTo>
                  <a:close/>
                </a:path>
              </a:pathLst>
            </a:custGeom>
            <a:solidFill>
              <a:srgbClr val="E84242"/>
            </a:solidFill>
          </p:spPr>
          <p:txBody>
            <a:bodyPr wrap="square" lIns="0" tIns="0" rIns="0" bIns="0" rtlCol="0"/>
            <a:lstStyle/>
            <a:p>
              <a:pPr defTabSz="586405"/>
              <a:endParaRPr sz="1154">
                <a:solidFill>
                  <a:prstClr val="black"/>
                </a:solidFill>
                <a:latin typeface="Calibri"/>
              </a:endParaRPr>
            </a:p>
          </p:txBody>
        </p:sp>
        <p:sp>
          <p:nvSpPr>
            <p:cNvPr id="34" name="object 34"/>
            <p:cNvSpPr/>
            <p:nvPr/>
          </p:nvSpPr>
          <p:spPr>
            <a:xfrm>
              <a:off x="7923124" y="3459657"/>
              <a:ext cx="2305050" cy="302895"/>
            </a:xfrm>
            <a:custGeom>
              <a:avLst/>
              <a:gdLst/>
              <a:ahLst/>
              <a:cxnLst/>
              <a:rect l="l" t="t" r="r" b="b"/>
              <a:pathLst>
                <a:path w="2305050" h="302895">
                  <a:moveTo>
                    <a:pt x="2304948" y="0"/>
                  </a:moveTo>
                  <a:lnTo>
                    <a:pt x="2037613" y="304"/>
                  </a:lnTo>
                  <a:lnTo>
                    <a:pt x="2037905" y="0"/>
                  </a:lnTo>
                  <a:lnTo>
                    <a:pt x="1387475" y="711"/>
                  </a:lnTo>
                  <a:lnTo>
                    <a:pt x="436435" y="1625"/>
                  </a:lnTo>
                  <a:lnTo>
                    <a:pt x="384543" y="5803"/>
                  </a:lnTo>
                  <a:lnTo>
                    <a:pt x="334391" y="17945"/>
                  </a:lnTo>
                  <a:lnTo>
                    <a:pt x="286893" y="37693"/>
                  </a:lnTo>
                  <a:lnTo>
                    <a:pt x="242912" y="64681"/>
                  </a:lnTo>
                  <a:lnTo>
                    <a:pt x="203352" y="98526"/>
                  </a:lnTo>
                  <a:lnTo>
                    <a:pt x="0" y="302387"/>
                  </a:lnTo>
                  <a:lnTo>
                    <a:pt x="267309" y="302120"/>
                  </a:lnTo>
                  <a:lnTo>
                    <a:pt x="267042" y="302387"/>
                  </a:lnTo>
                  <a:lnTo>
                    <a:pt x="1868512" y="300761"/>
                  </a:lnTo>
                  <a:lnTo>
                    <a:pt x="1920405" y="296595"/>
                  </a:lnTo>
                  <a:lnTo>
                    <a:pt x="1970544" y="284441"/>
                  </a:lnTo>
                  <a:lnTo>
                    <a:pt x="2018055" y="264693"/>
                  </a:lnTo>
                  <a:lnTo>
                    <a:pt x="2062022" y="237705"/>
                  </a:lnTo>
                  <a:lnTo>
                    <a:pt x="2101596" y="203860"/>
                  </a:lnTo>
                  <a:lnTo>
                    <a:pt x="2304948" y="0"/>
                  </a:lnTo>
                  <a:close/>
                </a:path>
              </a:pathLst>
            </a:custGeom>
            <a:solidFill>
              <a:srgbClr val="AF0B2B"/>
            </a:solidFill>
          </p:spPr>
          <p:txBody>
            <a:bodyPr wrap="square" lIns="0" tIns="0" rIns="0" bIns="0" rtlCol="0"/>
            <a:lstStyle/>
            <a:p>
              <a:pPr defTabSz="586405"/>
              <a:endParaRPr sz="1154" dirty="0">
                <a:solidFill>
                  <a:prstClr val="black"/>
                </a:solidFill>
                <a:latin typeface="Calibri"/>
              </a:endParaRPr>
            </a:p>
          </p:txBody>
        </p:sp>
      </p:grpSp>
      <p:sp>
        <p:nvSpPr>
          <p:cNvPr id="35" name="object 35"/>
          <p:cNvSpPr txBox="1"/>
          <p:nvPr/>
        </p:nvSpPr>
        <p:spPr>
          <a:xfrm>
            <a:off x="7126961" y="2751379"/>
            <a:ext cx="1967941" cy="375009"/>
          </a:xfrm>
          <a:prstGeom prst="rect">
            <a:avLst/>
          </a:prstGeom>
        </p:spPr>
        <p:txBody>
          <a:bodyPr vert="horz" wrap="square" lIns="0" tIns="46833" rIns="0" bIns="0" rtlCol="0">
            <a:spAutoFit/>
          </a:bodyPr>
          <a:lstStyle/>
          <a:p>
            <a:pPr marL="8145" defTabSz="586405">
              <a:spcBef>
                <a:spcPts val="369"/>
              </a:spcBef>
            </a:pPr>
            <a:r>
              <a:rPr lang="fr-FR" sz="834" spc="3" dirty="0">
                <a:solidFill>
                  <a:srgbClr val="FFFFFF"/>
                </a:solidFill>
                <a:latin typeface="Georgia"/>
                <a:cs typeface="Georgia"/>
              </a:rPr>
              <a:t>Formatrice Parcours Créateur</a:t>
            </a:r>
            <a:endParaRPr sz="834" dirty="0">
              <a:solidFill>
                <a:prstClr val="black"/>
              </a:solidFill>
              <a:latin typeface="Georgia"/>
              <a:cs typeface="Georgia"/>
            </a:endParaRPr>
          </a:p>
          <a:p>
            <a:pPr marL="116874" defTabSz="586405">
              <a:spcBef>
                <a:spcPts val="353"/>
              </a:spcBef>
            </a:pPr>
            <a:r>
              <a:rPr sz="962" b="1" spc="-26" dirty="0">
                <a:solidFill>
                  <a:srgbClr val="FFFFFF"/>
                </a:solidFill>
                <a:latin typeface="Arial"/>
                <a:cs typeface="Arial"/>
              </a:rPr>
              <a:t>01</a:t>
            </a:r>
            <a:r>
              <a:rPr sz="962" b="1" spc="-6" dirty="0">
                <a:solidFill>
                  <a:srgbClr val="FFFFFF"/>
                </a:solidFill>
                <a:latin typeface="Arial"/>
                <a:cs typeface="Arial"/>
              </a:rPr>
              <a:t> </a:t>
            </a:r>
            <a:r>
              <a:rPr sz="962" b="1" spc="55" dirty="0">
                <a:solidFill>
                  <a:srgbClr val="FFFFFF"/>
                </a:solidFill>
                <a:latin typeface="Arial"/>
                <a:cs typeface="Arial"/>
              </a:rPr>
              <a:t>39</a:t>
            </a:r>
            <a:r>
              <a:rPr sz="962" b="1" spc="-3" dirty="0">
                <a:solidFill>
                  <a:srgbClr val="FFFFFF"/>
                </a:solidFill>
                <a:latin typeface="Arial"/>
                <a:cs typeface="Arial"/>
              </a:rPr>
              <a:t> </a:t>
            </a:r>
            <a:r>
              <a:rPr sz="962" b="1" spc="73" dirty="0">
                <a:solidFill>
                  <a:srgbClr val="FFFFFF"/>
                </a:solidFill>
                <a:latin typeface="Arial"/>
                <a:cs typeface="Arial"/>
              </a:rPr>
              <a:t>43</a:t>
            </a:r>
            <a:r>
              <a:rPr sz="962" b="1" spc="-6" dirty="0">
                <a:solidFill>
                  <a:srgbClr val="FFFFFF"/>
                </a:solidFill>
                <a:latin typeface="Arial"/>
                <a:cs typeface="Arial"/>
              </a:rPr>
              <a:t> </a:t>
            </a:r>
            <a:r>
              <a:rPr sz="962" b="1" spc="73" dirty="0">
                <a:solidFill>
                  <a:srgbClr val="FFFFFF"/>
                </a:solidFill>
                <a:latin typeface="Arial"/>
                <a:cs typeface="Arial"/>
              </a:rPr>
              <a:t>43</a:t>
            </a:r>
            <a:r>
              <a:rPr sz="962" b="1" spc="-3" dirty="0">
                <a:solidFill>
                  <a:srgbClr val="FFFFFF"/>
                </a:solidFill>
                <a:latin typeface="Arial"/>
                <a:cs typeface="Arial"/>
              </a:rPr>
              <a:t> </a:t>
            </a:r>
            <a:r>
              <a:rPr lang="fr-FR" sz="962" b="1" spc="67" dirty="0">
                <a:solidFill>
                  <a:srgbClr val="FFFFFF"/>
                </a:solidFill>
                <a:latin typeface="Arial"/>
                <a:cs typeface="Arial"/>
              </a:rPr>
              <a:t>48</a:t>
            </a:r>
            <a:endParaRPr sz="962" dirty="0">
              <a:solidFill>
                <a:prstClr val="black"/>
              </a:solidFill>
              <a:latin typeface="Arial"/>
              <a:cs typeface="Arial"/>
            </a:endParaRPr>
          </a:p>
        </p:txBody>
      </p:sp>
      <p:grpSp>
        <p:nvGrpSpPr>
          <p:cNvPr id="36" name="object 36"/>
          <p:cNvGrpSpPr/>
          <p:nvPr/>
        </p:nvGrpSpPr>
        <p:grpSpPr>
          <a:xfrm>
            <a:off x="6351502" y="1366693"/>
            <a:ext cx="2570230" cy="385839"/>
            <a:chOff x="7923128" y="1741728"/>
            <a:chExt cx="2709643" cy="601622"/>
          </a:xfrm>
        </p:grpSpPr>
        <p:sp>
          <p:nvSpPr>
            <p:cNvPr id="37" name="object 37"/>
            <p:cNvSpPr/>
            <p:nvPr/>
          </p:nvSpPr>
          <p:spPr>
            <a:xfrm>
              <a:off x="8594421" y="1741731"/>
              <a:ext cx="2038350" cy="302895"/>
            </a:xfrm>
            <a:custGeom>
              <a:avLst/>
              <a:gdLst/>
              <a:ahLst/>
              <a:cxnLst/>
              <a:rect l="l" t="t" r="r" b="b"/>
              <a:pathLst>
                <a:path w="2038350" h="302894">
                  <a:moveTo>
                    <a:pt x="2037905" y="0"/>
                  </a:moveTo>
                  <a:lnTo>
                    <a:pt x="1387475" y="711"/>
                  </a:lnTo>
                  <a:lnTo>
                    <a:pt x="436435" y="1625"/>
                  </a:lnTo>
                  <a:lnTo>
                    <a:pt x="384538" y="5797"/>
                  </a:lnTo>
                  <a:lnTo>
                    <a:pt x="334395" y="17944"/>
                  </a:lnTo>
                  <a:lnTo>
                    <a:pt x="286893" y="37695"/>
                  </a:lnTo>
                  <a:lnTo>
                    <a:pt x="242917" y="64679"/>
                  </a:lnTo>
                  <a:lnTo>
                    <a:pt x="203352" y="98526"/>
                  </a:lnTo>
                  <a:lnTo>
                    <a:pt x="0" y="302387"/>
                  </a:lnTo>
                  <a:lnTo>
                    <a:pt x="1601470" y="300761"/>
                  </a:lnTo>
                  <a:lnTo>
                    <a:pt x="1653362" y="296589"/>
                  </a:lnTo>
                  <a:lnTo>
                    <a:pt x="1703504" y="284442"/>
                  </a:lnTo>
                  <a:lnTo>
                    <a:pt x="1751008" y="264691"/>
                  </a:lnTo>
                  <a:lnTo>
                    <a:pt x="1794987" y="237707"/>
                  </a:lnTo>
                  <a:lnTo>
                    <a:pt x="1834553" y="203860"/>
                  </a:lnTo>
                  <a:lnTo>
                    <a:pt x="2037905" y="0"/>
                  </a:lnTo>
                  <a:close/>
                </a:path>
              </a:pathLst>
            </a:custGeom>
            <a:solidFill>
              <a:srgbClr val="AF0B2B"/>
            </a:solidFill>
          </p:spPr>
          <p:txBody>
            <a:bodyPr wrap="square" lIns="0" tIns="0" rIns="0" bIns="0" rtlCol="0"/>
            <a:lstStyle/>
            <a:p>
              <a:pPr defTabSz="586405"/>
              <a:endParaRPr sz="1154" dirty="0">
                <a:solidFill>
                  <a:prstClr val="black"/>
                </a:solidFill>
                <a:latin typeface="Calibri"/>
              </a:endParaRPr>
            </a:p>
          </p:txBody>
        </p:sp>
        <p:sp>
          <p:nvSpPr>
            <p:cNvPr id="38" name="object 38"/>
            <p:cNvSpPr/>
            <p:nvPr/>
          </p:nvSpPr>
          <p:spPr>
            <a:xfrm>
              <a:off x="8113688" y="2040455"/>
              <a:ext cx="2038350" cy="302895"/>
            </a:xfrm>
            <a:custGeom>
              <a:avLst/>
              <a:gdLst/>
              <a:ahLst/>
              <a:cxnLst/>
              <a:rect l="l" t="t" r="r" b="b"/>
              <a:pathLst>
                <a:path w="2038350" h="302894">
                  <a:moveTo>
                    <a:pt x="0" y="0"/>
                  </a:moveTo>
                  <a:lnTo>
                    <a:pt x="203352" y="203860"/>
                  </a:lnTo>
                  <a:lnTo>
                    <a:pt x="242917" y="237707"/>
                  </a:lnTo>
                  <a:lnTo>
                    <a:pt x="286893" y="264691"/>
                  </a:lnTo>
                  <a:lnTo>
                    <a:pt x="334395" y="284442"/>
                  </a:lnTo>
                  <a:lnTo>
                    <a:pt x="384538" y="296589"/>
                  </a:lnTo>
                  <a:lnTo>
                    <a:pt x="436435" y="300761"/>
                  </a:lnTo>
                  <a:lnTo>
                    <a:pt x="1387475" y="301675"/>
                  </a:lnTo>
                  <a:lnTo>
                    <a:pt x="2037905" y="302387"/>
                  </a:lnTo>
                  <a:lnTo>
                    <a:pt x="1834553" y="98526"/>
                  </a:lnTo>
                  <a:lnTo>
                    <a:pt x="1794987" y="64679"/>
                  </a:lnTo>
                  <a:lnTo>
                    <a:pt x="1751008" y="37695"/>
                  </a:lnTo>
                  <a:lnTo>
                    <a:pt x="1703504" y="17944"/>
                  </a:lnTo>
                  <a:lnTo>
                    <a:pt x="1653362" y="5797"/>
                  </a:lnTo>
                  <a:lnTo>
                    <a:pt x="1601470" y="1625"/>
                  </a:lnTo>
                  <a:lnTo>
                    <a:pt x="0" y="0"/>
                  </a:lnTo>
                  <a:close/>
                </a:path>
              </a:pathLst>
            </a:custGeom>
            <a:solidFill>
              <a:srgbClr val="E84242"/>
            </a:solidFill>
          </p:spPr>
          <p:txBody>
            <a:bodyPr wrap="square" lIns="0" tIns="0" rIns="0" bIns="0" rtlCol="0"/>
            <a:lstStyle/>
            <a:p>
              <a:pPr defTabSz="586405"/>
              <a:endParaRPr sz="1154">
                <a:solidFill>
                  <a:prstClr val="black"/>
                </a:solidFill>
                <a:latin typeface="Calibri"/>
              </a:endParaRPr>
            </a:p>
          </p:txBody>
        </p:sp>
        <p:sp>
          <p:nvSpPr>
            <p:cNvPr id="39" name="object 39"/>
            <p:cNvSpPr/>
            <p:nvPr/>
          </p:nvSpPr>
          <p:spPr>
            <a:xfrm>
              <a:off x="7923128" y="1741728"/>
              <a:ext cx="2038350" cy="302895"/>
            </a:xfrm>
            <a:custGeom>
              <a:avLst/>
              <a:gdLst/>
              <a:ahLst/>
              <a:cxnLst/>
              <a:rect l="l" t="t" r="r" b="b"/>
              <a:pathLst>
                <a:path w="2038350" h="302894">
                  <a:moveTo>
                    <a:pt x="2037905" y="0"/>
                  </a:moveTo>
                  <a:lnTo>
                    <a:pt x="1387475" y="711"/>
                  </a:lnTo>
                  <a:lnTo>
                    <a:pt x="436435" y="1625"/>
                  </a:lnTo>
                  <a:lnTo>
                    <a:pt x="384538" y="5797"/>
                  </a:lnTo>
                  <a:lnTo>
                    <a:pt x="334395" y="17944"/>
                  </a:lnTo>
                  <a:lnTo>
                    <a:pt x="286893" y="37695"/>
                  </a:lnTo>
                  <a:lnTo>
                    <a:pt x="242917" y="64679"/>
                  </a:lnTo>
                  <a:lnTo>
                    <a:pt x="203352" y="98526"/>
                  </a:lnTo>
                  <a:lnTo>
                    <a:pt x="0" y="302387"/>
                  </a:lnTo>
                  <a:lnTo>
                    <a:pt x="1601470" y="300761"/>
                  </a:lnTo>
                  <a:lnTo>
                    <a:pt x="1653362" y="296589"/>
                  </a:lnTo>
                  <a:lnTo>
                    <a:pt x="1703504" y="284442"/>
                  </a:lnTo>
                  <a:lnTo>
                    <a:pt x="1751008" y="264691"/>
                  </a:lnTo>
                  <a:lnTo>
                    <a:pt x="1794987" y="237707"/>
                  </a:lnTo>
                  <a:lnTo>
                    <a:pt x="1834553" y="203860"/>
                  </a:lnTo>
                  <a:lnTo>
                    <a:pt x="2037905"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grpSp>
      <p:sp>
        <p:nvSpPr>
          <p:cNvPr id="40" name="object 40"/>
          <p:cNvSpPr txBox="1"/>
          <p:nvPr/>
        </p:nvSpPr>
        <p:spPr>
          <a:xfrm>
            <a:off x="6636299" y="1332541"/>
            <a:ext cx="1914932" cy="375009"/>
          </a:xfrm>
          <a:prstGeom prst="rect">
            <a:avLst/>
          </a:prstGeom>
        </p:spPr>
        <p:txBody>
          <a:bodyPr vert="horz" wrap="square" lIns="0" tIns="46833" rIns="0" bIns="0" rtlCol="0">
            <a:spAutoFit/>
          </a:bodyPr>
          <a:lstStyle/>
          <a:p>
            <a:pPr algn="ctr" defTabSz="586405">
              <a:spcBef>
                <a:spcPts val="369"/>
              </a:spcBef>
            </a:pPr>
            <a:r>
              <a:rPr lang="fr-FR" sz="834" spc="29" dirty="0">
                <a:solidFill>
                  <a:srgbClr val="FFFFFF"/>
                </a:solidFill>
                <a:latin typeface="Georgia"/>
                <a:cs typeface="Georgia"/>
              </a:rPr>
              <a:t>Responsable formation</a:t>
            </a:r>
            <a:endParaRPr sz="834" dirty="0">
              <a:solidFill>
                <a:prstClr val="black"/>
              </a:solidFill>
              <a:latin typeface="Georgia"/>
              <a:cs typeface="Georgia"/>
            </a:endParaRPr>
          </a:p>
          <a:p>
            <a:pPr marL="1222" algn="ctr" defTabSz="586405">
              <a:spcBef>
                <a:spcPts val="353"/>
              </a:spcBef>
            </a:pPr>
            <a:r>
              <a:rPr sz="962" b="1" spc="-26" dirty="0">
                <a:solidFill>
                  <a:srgbClr val="FFFFFF"/>
                </a:solidFill>
                <a:latin typeface="Arial"/>
                <a:cs typeface="Arial"/>
              </a:rPr>
              <a:t>01</a:t>
            </a:r>
            <a:r>
              <a:rPr sz="962" b="1" spc="-6" dirty="0">
                <a:solidFill>
                  <a:srgbClr val="FFFFFF"/>
                </a:solidFill>
                <a:latin typeface="Arial"/>
                <a:cs typeface="Arial"/>
              </a:rPr>
              <a:t> </a:t>
            </a:r>
            <a:r>
              <a:rPr sz="962" b="1" spc="55" dirty="0">
                <a:solidFill>
                  <a:srgbClr val="FFFFFF"/>
                </a:solidFill>
                <a:latin typeface="Arial"/>
                <a:cs typeface="Arial"/>
              </a:rPr>
              <a:t>39</a:t>
            </a:r>
            <a:r>
              <a:rPr sz="962" b="1" spc="-6" dirty="0">
                <a:solidFill>
                  <a:srgbClr val="FFFFFF"/>
                </a:solidFill>
                <a:latin typeface="Arial"/>
                <a:cs typeface="Arial"/>
              </a:rPr>
              <a:t> </a:t>
            </a:r>
            <a:r>
              <a:rPr sz="962" b="1" spc="73" dirty="0">
                <a:solidFill>
                  <a:srgbClr val="FFFFFF"/>
                </a:solidFill>
                <a:latin typeface="Arial"/>
                <a:cs typeface="Arial"/>
              </a:rPr>
              <a:t>43</a:t>
            </a:r>
            <a:r>
              <a:rPr sz="962" b="1" spc="-6" dirty="0">
                <a:solidFill>
                  <a:srgbClr val="FFFFFF"/>
                </a:solidFill>
                <a:latin typeface="Arial"/>
                <a:cs typeface="Arial"/>
              </a:rPr>
              <a:t> </a:t>
            </a:r>
            <a:r>
              <a:rPr sz="962" b="1" spc="73" dirty="0">
                <a:solidFill>
                  <a:srgbClr val="FFFFFF"/>
                </a:solidFill>
                <a:latin typeface="Arial"/>
                <a:cs typeface="Arial"/>
              </a:rPr>
              <a:t>43</a:t>
            </a:r>
            <a:r>
              <a:rPr sz="962" b="1" spc="-3" dirty="0">
                <a:solidFill>
                  <a:srgbClr val="FFFFFF"/>
                </a:solidFill>
                <a:latin typeface="Arial"/>
                <a:cs typeface="Arial"/>
              </a:rPr>
              <a:t> </a:t>
            </a:r>
            <a:r>
              <a:rPr lang="fr-FR" sz="962" b="1" spc="71" dirty="0">
                <a:solidFill>
                  <a:srgbClr val="FFFFFF"/>
                </a:solidFill>
                <a:latin typeface="Arial"/>
                <a:cs typeface="Arial"/>
              </a:rPr>
              <a:t>64</a:t>
            </a:r>
            <a:endParaRPr sz="962" dirty="0">
              <a:solidFill>
                <a:prstClr val="black"/>
              </a:solidFill>
              <a:latin typeface="Arial"/>
              <a:cs typeface="Arial"/>
            </a:endParaRPr>
          </a:p>
        </p:txBody>
      </p:sp>
      <p:sp>
        <p:nvSpPr>
          <p:cNvPr id="41" name="object 41"/>
          <p:cNvSpPr/>
          <p:nvPr/>
        </p:nvSpPr>
        <p:spPr>
          <a:xfrm>
            <a:off x="722674" y="5557874"/>
            <a:ext cx="2244733" cy="802679"/>
          </a:xfrm>
          <a:custGeom>
            <a:avLst/>
            <a:gdLst/>
            <a:ahLst/>
            <a:cxnLst/>
            <a:rect l="l" t="t" r="r" b="b"/>
            <a:pathLst>
              <a:path w="3500120" h="1251584">
                <a:moveTo>
                  <a:pt x="3499954" y="0"/>
                </a:moveTo>
                <a:lnTo>
                  <a:pt x="0" y="0"/>
                </a:lnTo>
                <a:lnTo>
                  <a:pt x="0" y="1251000"/>
                </a:lnTo>
                <a:lnTo>
                  <a:pt x="3499954" y="1251000"/>
                </a:lnTo>
                <a:lnTo>
                  <a:pt x="3499954" y="0"/>
                </a:lnTo>
                <a:close/>
              </a:path>
            </a:pathLst>
          </a:custGeom>
          <a:solidFill>
            <a:srgbClr val="113350"/>
          </a:solidFill>
        </p:spPr>
        <p:txBody>
          <a:bodyPr wrap="square" lIns="0" tIns="0" rIns="0" bIns="0" rtlCol="0"/>
          <a:lstStyle/>
          <a:p>
            <a:pPr defTabSz="586405"/>
            <a:endParaRPr sz="1154">
              <a:solidFill>
                <a:prstClr val="black"/>
              </a:solidFill>
              <a:latin typeface="Calibri"/>
            </a:endParaRPr>
          </a:p>
        </p:txBody>
      </p:sp>
      <p:sp>
        <p:nvSpPr>
          <p:cNvPr id="42" name="object 42"/>
          <p:cNvSpPr txBox="1"/>
          <p:nvPr/>
        </p:nvSpPr>
        <p:spPr>
          <a:xfrm>
            <a:off x="760568" y="5610646"/>
            <a:ext cx="2109120" cy="842597"/>
          </a:xfrm>
          <a:prstGeom prst="rect">
            <a:avLst/>
          </a:prstGeom>
        </p:spPr>
        <p:txBody>
          <a:bodyPr vert="horz" wrap="square" lIns="0" tIns="40317" rIns="0" bIns="0" rtlCol="0">
            <a:spAutoFit/>
          </a:bodyPr>
          <a:lstStyle/>
          <a:p>
            <a:pPr marL="8145" defTabSz="586405">
              <a:spcBef>
                <a:spcPts val="317"/>
              </a:spcBef>
            </a:pPr>
            <a:r>
              <a:rPr sz="1218" spc="6" dirty="0">
                <a:solidFill>
                  <a:srgbClr val="FFFFFF"/>
                </a:solidFill>
                <a:latin typeface="Georgia"/>
                <a:cs typeface="Georgia"/>
              </a:rPr>
              <a:t>LES</a:t>
            </a:r>
            <a:r>
              <a:rPr sz="1218" spc="-16" dirty="0">
                <a:solidFill>
                  <a:srgbClr val="FFFFFF"/>
                </a:solidFill>
                <a:latin typeface="Georgia"/>
                <a:cs typeface="Georgia"/>
              </a:rPr>
              <a:t> </a:t>
            </a:r>
            <a:r>
              <a:rPr sz="1218" spc="-13" dirty="0">
                <a:solidFill>
                  <a:srgbClr val="FFFFFF"/>
                </a:solidFill>
                <a:latin typeface="Georgia"/>
                <a:cs typeface="Georgia"/>
              </a:rPr>
              <a:t>HORAIRES</a:t>
            </a:r>
            <a:endParaRPr sz="1218" dirty="0">
              <a:solidFill>
                <a:prstClr val="black"/>
              </a:solidFill>
              <a:latin typeface="Georgia"/>
              <a:cs typeface="Georgia"/>
            </a:endParaRPr>
          </a:p>
          <a:p>
            <a:pPr marL="8145" marR="706536" defTabSz="586405">
              <a:spcBef>
                <a:spcPts val="144"/>
              </a:spcBef>
            </a:pPr>
            <a:endParaRPr lang="fr-FR" sz="705" spc="16" dirty="0">
              <a:solidFill>
                <a:srgbClr val="FFFFFF"/>
              </a:solidFill>
              <a:latin typeface="Verdana"/>
              <a:cs typeface="Verdana"/>
            </a:endParaRPr>
          </a:p>
          <a:p>
            <a:pPr marL="8145" marR="706536" defTabSz="586405">
              <a:spcBef>
                <a:spcPts val="144"/>
              </a:spcBef>
            </a:pPr>
            <a:r>
              <a:rPr lang="fr-FR" sz="705" spc="16" dirty="0">
                <a:solidFill>
                  <a:srgbClr val="FFFFFF"/>
                </a:solidFill>
                <a:latin typeface="Verdana"/>
                <a:cs typeface="Verdana"/>
              </a:rPr>
              <a:t>Le centre de formation</a:t>
            </a:r>
            <a:r>
              <a:rPr sz="705" spc="-64" dirty="0">
                <a:solidFill>
                  <a:srgbClr val="FFFFFF"/>
                </a:solidFill>
                <a:latin typeface="Verdana"/>
                <a:cs typeface="Verdana"/>
              </a:rPr>
              <a:t> </a:t>
            </a:r>
            <a:r>
              <a:rPr sz="705" spc="-48" dirty="0">
                <a:solidFill>
                  <a:srgbClr val="FFFFFF"/>
                </a:solidFill>
                <a:latin typeface="Verdana"/>
                <a:cs typeface="Verdana"/>
              </a:rPr>
              <a:t>v</a:t>
            </a:r>
            <a:r>
              <a:rPr sz="705" spc="6" dirty="0">
                <a:solidFill>
                  <a:srgbClr val="FFFFFF"/>
                </a:solidFill>
                <a:latin typeface="Verdana"/>
                <a:cs typeface="Verdana"/>
              </a:rPr>
              <a:t>ous</a:t>
            </a:r>
            <a:r>
              <a:rPr sz="705" spc="-64" dirty="0">
                <a:solidFill>
                  <a:srgbClr val="FFFFFF"/>
                </a:solidFill>
                <a:latin typeface="Verdana"/>
                <a:cs typeface="Verdana"/>
              </a:rPr>
              <a:t> </a:t>
            </a:r>
            <a:r>
              <a:rPr sz="705" spc="-10" dirty="0">
                <a:solidFill>
                  <a:srgbClr val="FFFFFF"/>
                </a:solidFill>
                <a:latin typeface="Verdana"/>
                <a:cs typeface="Verdana"/>
              </a:rPr>
              <a:t>a</a:t>
            </a:r>
            <a:r>
              <a:rPr sz="705" spc="22" dirty="0">
                <a:solidFill>
                  <a:srgbClr val="FFFFFF"/>
                </a:solidFill>
                <a:latin typeface="Verdana"/>
                <a:cs typeface="Verdana"/>
              </a:rPr>
              <a:t>c</a:t>
            </a:r>
            <a:r>
              <a:rPr sz="705" spc="6" dirty="0">
                <a:solidFill>
                  <a:srgbClr val="FFFFFF"/>
                </a:solidFill>
                <a:latin typeface="Verdana"/>
                <a:cs typeface="Verdana"/>
              </a:rPr>
              <a:t>cueille</a:t>
            </a:r>
            <a:r>
              <a:rPr sz="705" spc="-64" dirty="0">
                <a:solidFill>
                  <a:srgbClr val="FFFFFF"/>
                </a:solidFill>
                <a:latin typeface="Verdana"/>
                <a:cs typeface="Verdana"/>
              </a:rPr>
              <a:t> </a:t>
            </a:r>
            <a:r>
              <a:rPr sz="705" spc="32" dirty="0">
                <a:solidFill>
                  <a:srgbClr val="FFFFFF"/>
                </a:solidFill>
                <a:latin typeface="Verdana"/>
                <a:cs typeface="Verdana"/>
              </a:rPr>
              <a:t>du</a:t>
            </a:r>
            <a:r>
              <a:rPr sz="705" spc="-64" dirty="0">
                <a:solidFill>
                  <a:srgbClr val="FFFFFF"/>
                </a:solidFill>
                <a:latin typeface="Verdana"/>
                <a:cs typeface="Verdana"/>
              </a:rPr>
              <a:t> </a:t>
            </a:r>
            <a:r>
              <a:rPr sz="705" spc="16" dirty="0">
                <a:solidFill>
                  <a:srgbClr val="FFFFFF"/>
                </a:solidFill>
                <a:latin typeface="Verdana"/>
                <a:cs typeface="Verdana"/>
              </a:rPr>
              <a:t>lun</a:t>
            </a:r>
            <a:r>
              <a:rPr sz="705" spc="13" dirty="0">
                <a:solidFill>
                  <a:srgbClr val="FFFFFF"/>
                </a:solidFill>
                <a:latin typeface="Verdana"/>
                <a:cs typeface="Verdana"/>
              </a:rPr>
              <a:t>di  </a:t>
            </a:r>
            <a:r>
              <a:rPr sz="705" spc="10" dirty="0">
                <a:solidFill>
                  <a:srgbClr val="FFFFFF"/>
                </a:solidFill>
                <a:latin typeface="Verdana"/>
                <a:cs typeface="Verdana"/>
              </a:rPr>
              <a:t>au</a:t>
            </a:r>
            <a:r>
              <a:rPr sz="705" spc="-64" dirty="0">
                <a:solidFill>
                  <a:srgbClr val="FFFFFF"/>
                </a:solidFill>
                <a:latin typeface="Verdana"/>
                <a:cs typeface="Verdana"/>
              </a:rPr>
              <a:t> </a:t>
            </a:r>
            <a:r>
              <a:rPr sz="705" spc="-48" dirty="0">
                <a:solidFill>
                  <a:srgbClr val="FFFFFF"/>
                </a:solidFill>
                <a:latin typeface="Verdana"/>
                <a:cs typeface="Verdana"/>
              </a:rPr>
              <a:t>v</a:t>
            </a:r>
            <a:r>
              <a:rPr sz="705" spc="16" dirty="0">
                <a:solidFill>
                  <a:srgbClr val="FFFFFF"/>
                </a:solidFill>
                <a:latin typeface="Verdana"/>
                <a:cs typeface="Verdana"/>
              </a:rPr>
              <a:t>en</a:t>
            </a:r>
            <a:r>
              <a:rPr sz="705" spc="10" dirty="0">
                <a:solidFill>
                  <a:srgbClr val="FFFFFF"/>
                </a:solidFill>
                <a:latin typeface="Verdana"/>
                <a:cs typeface="Verdana"/>
              </a:rPr>
              <a:t>d</a:t>
            </a:r>
            <a:r>
              <a:rPr sz="705" spc="-3" dirty="0">
                <a:solidFill>
                  <a:srgbClr val="FFFFFF"/>
                </a:solidFill>
                <a:latin typeface="Verdana"/>
                <a:cs typeface="Verdana"/>
              </a:rPr>
              <a:t>r</a:t>
            </a:r>
            <a:r>
              <a:rPr sz="705" spc="13" dirty="0">
                <a:solidFill>
                  <a:srgbClr val="FFFFFF"/>
                </a:solidFill>
                <a:latin typeface="Verdana"/>
                <a:cs typeface="Verdana"/>
              </a:rPr>
              <a:t>edi</a:t>
            </a:r>
            <a:r>
              <a:rPr sz="705" spc="-64" dirty="0">
                <a:solidFill>
                  <a:srgbClr val="FFFFFF"/>
                </a:solidFill>
                <a:latin typeface="Verdana"/>
                <a:cs typeface="Verdana"/>
              </a:rPr>
              <a:t> </a:t>
            </a:r>
            <a:r>
              <a:rPr sz="705" spc="19" dirty="0">
                <a:solidFill>
                  <a:srgbClr val="FFFFFF"/>
                </a:solidFill>
                <a:latin typeface="Verdana"/>
                <a:cs typeface="Verdana"/>
              </a:rPr>
              <a:t>de</a:t>
            </a:r>
            <a:r>
              <a:rPr sz="705" spc="-64" dirty="0">
                <a:solidFill>
                  <a:srgbClr val="FFFFFF"/>
                </a:solidFill>
                <a:latin typeface="Verdana"/>
                <a:cs typeface="Verdana"/>
              </a:rPr>
              <a:t> </a:t>
            </a:r>
            <a:r>
              <a:rPr sz="705" b="1" spc="71" dirty="0">
                <a:solidFill>
                  <a:srgbClr val="FFFFFF"/>
                </a:solidFill>
                <a:latin typeface="Arial"/>
                <a:cs typeface="Arial"/>
              </a:rPr>
              <a:t>0</a:t>
            </a:r>
            <a:r>
              <a:rPr lang="fr-FR" sz="705" b="1" spc="71" dirty="0">
                <a:solidFill>
                  <a:srgbClr val="FFFFFF"/>
                </a:solidFill>
                <a:latin typeface="Arial"/>
                <a:cs typeface="Arial"/>
              </a:rPr>
              <a:t>9</a:t>
            </a:r>
            <a:r>
              <a:rPr sz="705" b="1" spc="71" dirty="0">
                <a:solidFill>
                  <a:srgbClr val="FFFFFF"/>
                </a:solidFill>
                <a:latin typeface="Arial"/>
                <a:cs typeface="Arial"/>
              </a:rPr>
              <a:t>h00</a:t>
            </a:r>
            <a:r>
              <a:rPr sz="705" b="1" spc="-3" dirty="0">
                <a:solidFill>
                  <a:srgbClr val="FFFFFF"/>
                </a:solidFill>
                <a:latin typeface="Arial"/>
                <a:cs typeface="Arial"/>
              </a:rPr>
              <a:t> </a:t>
            </a:r>
            <a:r>
              <a:rPr sz="705" b="1" spc="35" dirty="0">
                <a:solidFill>
                  <a:srgbClr val="FFFFFF"/>
                </a:solidFill>
                <a:latin typeface="Arial"/>
                <a:cs typeface="Arial"/>
              </a:rPr>
              <a:t>à</a:t>
            </a:r>
            <a:r>
              <a:rPr sz="705" b="1" spc="-3" dirty="0">
                <a:solidFill>
                  <a:srgbClr val="FFFFFF"/>
                </a:solidFill>
                <a:latin typeface="Arial"/>
                <a:cs typeface="Arial"/>
              </a:rPr>
              <a:t> </a:t>
            </a:r>
            <a:r>
              <a:rPr sz="705" b="1" spc="26" dirty="0">
                <a:solidFill>
                  <a:srgbClr val="FFFFFF"/>
                </a:solidFill>
                <a:latin typeface="Arial"/>
                <a:cs typeface="Arial"/>
              </a:rPr>
              <a:t>17h00</a:t>
            </a:r>
            <a:r>
              <a:rPr sz="705" spc="-109" dirty="0">
                <a:solidFill>
                  <a:srgbClr val="FFFFFF"/>
                </a:solidFill>
                <a:latin typeface="Verdana"/>
                <a:cs typeface="Verdana"/>
              </a:rPr>
              <a:t>.</a:t>
            </a:r>
            <a:endParaRPr sz="705" dirty="0">
              <a:solidFill>
                <a:prstClr val="black"/>
              </a:solidFill>
              <a:latin typeface="Verdana"/>
              <a:cs typeface="Verdana"/>
            </a:endParaRPr>
          </a:p>
          <a:p>
            <a:pPr marL="8145" defTabSz="586405">
              <a:spcBef>
                <a:spcPts val="398"/>
              </a:spcBef>
            </a:pPr>
            <a:r>
              <a:rPr sz="673" spc="-6" dirty="0">
                <a:solidFill>
                  <a:srgbClr val="FFFFFF"/>
                </a:solidFill>
                <a:latin typeface="Verdana"/>
                <a:cs typeface="Verdana"/>
              </a:rPr>
              <a:t>.</a:t>
            </a:r>
            <a:endParaRPr sz="673" dirty="0">
              <a:solidFill>
                <a:prstClr val="black"/>
              </a:solidFill>
              <a:latin typeface="Verdana"/>
              <a:cs typeface="Verdana"/>
            </a:endParaRPr>
          </a:p>
        </p:txBody>
      </p:sp>
      <p:pic>
        <p:nvPicPr>
          <p:cNvPr id="43" name="object 43"/>
          <p:cNvPicPr/>
          <p:nvPr/>
        </p:nvPicPr>
        <p:blipFill>
          <a:blip r:embed="rId4" cstate="print"/>
          <a:stretch>
            <a:fillRect/>
          </a:stretch>
        </p:blipFill>
        <p:spPr>
          <a:xfrm>
            <a:off x="2346767" y="5623930"/>
            <a:ext cx="436119" cy="414612"/>
          </a:xfrm>
          <a:prstGeom prst="rect">
            <a:avLst/>
          </a:prstGeom>
        </p:spPr>
      </p:pic>
      <p:grpSp>
        <p:nvGrpSpPr>
          <p:cNvPr id="44" name="object 44"/>
          <p:cNvGrpSpPr/>
          <p:nvPr/>
        </p:nvGrpSpPr>
        <p:grpSpPr>
          <a:xfrm>
            <a:off x="750993" y="4840338"/>
            <a:ext cx="1650970" cy="287514"/>
            <a:chOff x="259245" y="7849831"/>
            <a:chExt cx="2574290" cy="448309"/>
          </a:xfrm>
        </p:grpSpPr>
        <p:sp>
          <p:nvSpPr>
            <p:cNvPr id="45" name="object 45"/>
            <p:cNvSpPr/>
            <p:nvPr/>
          </p:nvSpPr>
          <p:spPr>
            <a:xfrm>
              <a:off x="259245" y="7849831"/>
              <a:ext cx="2574290" cy="448309"/>
            </a:xfrm>
            <a:custGeom>
              <a:avLst/>
              <a:gdLst/>
              <a:ahLst/>
              <a:cxnLst/>
              <a:rect l="l" t="t" r="r" b="b"/>
              <a:pathLst>
                <a:path w="2574290" h="448309">
                  <a:moveTo>
                    <a:pt x="2574036" y="0"/>
                  </a:moveTo>
                  <a:lnTo>
                    <a:pt x="0" y="0"/>
                  </a:lnTo>
                  <a:lnTo>
                    <a:pt x="0" y="448056"/>
                  </a:lnTo>
                  <a:lnTo>
                    <a:pt x="2574036" y="448056"/>
                  </a:lnTo>
                  <a:lnTo>
                    <a:pt x="2574036"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46" name="object 46"/>
            <p:cNvPicPr/>
            <p:nvPr/>
          </p:nvPicPr>
          <p:blipFill>
            <a:blip r:embed="rId5" cstate="print"/>
            <a:stretch>
              <a:fillRect/>
            </a:stretch>
          </p:blipFill>
          <p:spPr>
            <a:xfrm>
              <a:off x="270001" y="7862620"/>
              <a:ext cx="2500655" cy="372440"/>
            </a:xfrm>
            <a:prstGeom prst="rect">
              <a:avLst/>
            </a:prstGeom>
          </p:spPr>
        </p:pic>
      </p:grpSp>
      <p:sp>
        <p:nvSpPr>
          <p:cNvPr id="47" name="object 47"/>
          <p:cNvSpPr txBox="1"/>
          <p:nvPr/>
        </p:nvSpPr>
        <p:spPr>
          <a:xfrm rot="21480000">
            <a:off x="789045" y="4964335"/>
            <a:ext cx="1465025" cy="102592"/>
          </a:xfrm>
          <a:prstGeom prst="rect">
            <a:avLst/>
          </a:prstGeom>
        </p:spPr>
        <p:txBody>
          <a:bodyPr vert="horz" wrap="square" lIns="0" tIns="0" rIns="0" bIns="0" rtlCol="0">
            <a:spAutoFit/>
          </a:bodyPr>
          <a:lstStyle/>
          <a:p>
            <a:pPr defTabSz="586405">
              <a:lnSpc>
                <a:spcPts val="834"/>
              </a:lnSpc>
            </a:pPr>
            <a:r>
              <a:rPr sz="834" b="1" spc="3" dirty="0">
                <a:solidFill>
                  <a:srgbClr val="FFFFFF"/>
                </a:solidFill>
                <a:latin typeface="Arial"/>
                <a:cs typeface="Arial"/>
              </a:rPr>
              <a:t>L’ACCESSIBILITÉ</a:t>
            </a:r>
            <a:r>
              <a:rPr sz="834" b="1" spc="-16" dirty="0">
                <a:solidFill>
                  <a:srgbClr val="FFFFFF"/>
                </a:solidFill>
                <a:latin typeface="Arial"/>
                <a:cs typeface="Arial"/>
              </a:rPr>
              <a:t> </a:t>
            </a:r>
            <a:r>
              <a:rPr sz="834" b="1" spc="35" dirty="0">
                <a:solidFill>
                  <a:srgbClr val="FFFFFF"/>
                </a:solidFill>
                <a:latin typeface="Arial"/>
                <a:cs typeface="Arial"/>
              </a:rPr>
              <a:t>AUX</a:t>
            </a:r>
            <a:r>
              <a:rPr sz="834" b="1" spc="-16" dirty="0">
                <a:solidFill>
                  <a:srgbClr val="FFFFFF"/>
                </a:solidFill>
                <a:latin typeface="Arial"/>
                <a:cs typeface="Arial"/>
              </a:rPr>
              <a:t> </a:t>
            </a:r>
            <a:r>
              <a:rPr sz="834" b="1" spc="51" dirty="0">
                <a:solidFill>
                  <a:srgbClr val="FFFFFF"/>
                </a:solidFill>
                <a:latin typeface="Arial"/>
                <a:cs typeface="Arial"/>
              </a:rPr>
              <a:t>PMR</a:t>
            </a:r>
            <a:endParaRPr sz="834" dirty="0">
              <a:solidFill>
                <a:prstClr val="black"/>
              </a:solidFill>
              <a:latin typeface="Arial"/>
              <a:cs typeface="Arial"/>
            </a:endParaRPr>
          </a:p>
        </p:txBody>
      </p:sp>
      <p:sp>
        <p:nvSpPr>
          <p:cNvPr id="48" name="object 48"/>
          <p:cNvSpPr txBox="1"/>
          <p:nvPr/>
        </p:nvSpPr>
        <p:spPr>
          <a:xfrm>
            <a:off x="728491" y="5217564"/>
            <a:ext cx="2203194" cy="254446"/>
          </a:xfrm>
          <a:prstGeom prst="rect">
            <a:avLst/>
          </a:prstGeom>
        </p:spPr>
        <p:txBody>
          <a:bodyPr vert="horz" wrap="square" lIns="0" tIns="8145" rIns="0" bIns="0" rtlCol="0">
            <a:spAutoFit/>
          </a:bodyPr>
          <a:lstStyle/>
          <a:p>
            <a:pPr marL="8145" marR="3258" defTabSz="586405">
              <a:spcBef>
                <a:spcPts val="64"/>
              </a:spcBef>
            </a:pPr>
            <a:r>
              <a:rPr sz="800" dirty="0" err="1">
                <a:solidFill>
                  <a:srgbClr val="4C4A49"/>
                </a:solidFill>
                <a:latin typeface="Verdana"/>
                <a:cs typeface="Verdana"/>
              </a:rPr>
              <a:t>L’établissement</a:t>
            </a:r>
            <a:r>
              <a:rPr sz="800" dirty="0">
                <a:solidFill>
                  <a:srgbClr val="4C4A49"/>
                </a:solidFill>
                <a:latin typeface="Verdana"/>
                <a:cs typeface="Verdana"/>
              </a:rPr>
              <a:t> </a:t>
            </a:r>
            <a:r>
              <a:rPr sz="800" spc="-10" dirty="0" err="1">
                <a:solidFill>
                  <a:srgbClr val="4C4A49"/>
                </a:solidFill>
                <a:latin typeface="Verdana"/>
                <a:cs typeface="Verdana"/>
              </a:rPr>
              <a:t>est</a:t>
            </a:r>
            <a:r>
              <a:rPr sz="800" dirty="0">
                <a:solidFill>
                  <a:srgbClr val="4C4A49"/>
                </a:solidFill>
                <a:latin typeface="Verdana"/>
                <a:cs typeface="Verdana"/>
              </a:rPr>
              <a:t> </a:t>
            </a:r>
            <a:r>
              <a:rPr sz="800" spc="3" dirty="0">
                <a:solidFill>
                  <a:srgbClr val="4C4A49"/>
                </a:solidFill>
                <a:latin typeface="Verdana"/>
                <a:cs typeface="Verdana"/>
              </a:rPr>
              <a:t> accessible</a:t>
            </a:r>
            <a:r>
              <a:rPr sz="800" dirty="0">
                <a:solidFill>
                  <a:srgbClr val="4C4A49"/>
                </a:solidFill>
                <a:latin typeface="Verdana"/>
                <a:cs typeface="Verdana"/>
              </a:rPr>
              <a:t> </a:t>
            </a:r>
            <a:r>
              <a:rPr sz="800" spc="-6" dirty="0">
                <a:solidFill>
                  <a:srgbClr val="4C4A49"/>
                </a:solidFill>
                <a:latin typeface="Verdana"/>
                <a:cs typeface="Verdana"/>
              </a:rPr>
              <a:t>aux</a:t>
            </a:r>
            <a:r>
              <a:rPr sz="800" dirty="0">
                <a:solidFill>
                  <a:srgbClr val="4C4A49"/>
                </a:solidFill>
                <a:latin typeface="Verdana"/>
                <a:cs typeface="Verdana"/>
              </a:rPr>
              <a:t> </a:t>
            </a:r>
            <a:r>
              <a:rPr sz="800" spc="3" dirty="0">
                <a:solidFill>
                  <a:srgbClr val="4C4A49"/>
                </a:solidFill>
                <a:latin typeface="Verdana"/>
                <a:cs typeface="Verdana"/>
              </a:rPr>
              <a:t>personnes </a:t>
            </a:r>
            <a:r>
              <a:rPr sz="800" spc="-10" dirty="0">
                <a:solidFill>
                  <a:srgbClr val="4C4A49"/>
                </a:solidFill>
                <a:latin typeface="Verdana"/>
                <a:cs typeface="Verdana"/>
              </a:rPr>
              <a:t>à </a:t>
            </a:r>
            <a:r>
              <a:rPr sz="800" spc="-218" dirty="0">
                <a:solidFill>
                  <a:srgbClr val="4C4A49"/>
                </a:solidFill>
                <a:latin typeface="Verdana"/>
                <a:cs typeface="Verdana"/>
              </a:rPr>
              <a:t> </a:t>
            </a:r>
            <a:r>
              <a:rPr sz="800" spc="55" dirty="0">
                <a:solidFill>
                  <a:srgbClr val="4C4A49"/>
                </a:solidFill>
                <a:latin typeface="Verdana"/>
                <a:cs typeface="Verdana"/>
              </a:rPr>
              <a:t>m</a:t>
            </a:r>
            <a:r>
              <a:rPr sz="800" spc="6" dirty="0">
                <a:solidFill>
                  <a:srgbClr val="4C4A49"/>
                </a:solidFill>
                <a:latin typeface="Verdana"/>
                <a:cs typeface="Verdana"/>
              </a:rPr>
              <a:t>obili</a:t>
            </a:r>
            <a:r>
              <a:rPr sz="800" spc="-6" dirty="0">
                <a:solidFill>
                  <a:srgbClr val="4C4A49"/>
                </a:solidFill>
                <a:latin typeface="Verdana"/>
                <a:cs typeface="Verdana"/>
              </a:rPr>
              <a:t>t</a:t>
            </a:r>
            <a:r>
              <a:rPr sz="800" spc="3" dirty="0">
                <a:solidFill>
                  <a:srgbClr val="4C4A49"/>
                </a:solidFill>
                <a:latin typeface="Verdana"/>
                <a:cs typeface="Verdana"/>
              </a:rPr>
              <a:t>é</a:t>
            </a:r>
            <a:r>
              <a:rPr sz="800" spc="-58" dirty="0">
                <a:solidFill>
                  <a:srgbClr val="4C4A49"/>
                </a:solidFill>
                <a:latin typeface="Verdana"/>
                <a:cs typeface="Verdana"/>
              </a:rPr>
              <a:t> </a:t>
            </a:r>
            <a:r>
              <a:rPr sz="800" spc="-29" dirty="0">
                <a:solidFill>
                  <a:srgbClr val="4C4A49"/>
                </a:solidFill>
                <a:latin typeface="Verdana"/>
                <a:cs typeface="Verdana"/>
              </a:rPr>
              <a:t>r</a:t>
            </a:r>
            <a:r>
              <a:rPr sz="800" spc="13" dirty="0">
                <a:solidFill>
                  <a:srgbClr val="4C4A49"/>
                </a:solidFill>
                <a:latin typeface="Verdana"/>
                <a:cs typeface="Verdana"/>
              </a:rPr>
              <a:t>édui</a:t>
            </a:r>
            <a:r>
              <a:rPr sz="800" spc="-3" dirty="0">
                <a:solidFill>
                  <a:srgbClr val="4C4A49"/>
                </a:solidFill>
                <a:latin typeface="Verdana"/>
                <a:cs typeface="Verdana"/>
              </a:rPr>
              <a:t>t</a:t>
            </a:r>
            <a:r>
              <a:rPr sz="800" spc="-48" dirty="0">
                <a:solidFill>
                  <a:srgbClr val="4C4A49"/>
                </a:solidFill>
                <a:latin typeface="Verdana"/>
                <a:cs typeface="Verdana"/>
              </a:rPr>
              <a:t>e.</a:t>
            </a:r>
            <a:endParaRPr sz="800" dirty="0">
              <a:solidFill>
                <a:prstClr val="black"/>
              </a:solidFill>
              <a:latin typeface="Verdana"/>
              <a:cs typeface="Verdana"/>
            </a:endParaRPr>
          </a:p>
        </p:txBody>
      </p:sp>
      <p:grpSp>
        <p:nvGrpSpPr>
          <p:cNvPr id="54" name="object 54"/>
          <p:cNvGrpSpPr/>
          <p:nvPr/>
        </p:nvGrpSpPr>
        <p:grpSpPr>
          <a:xfrm>
            <a:off x="753669" y="3172999"/>
            <a:ext cx="1953145" cy="299325"/>
            <a:chOff x="259245" y="4784611"/>
            <a:chExt cx="3045460" cy="466725"/>
          </a:xfrm>
        </p:grpSpPr>
        <p:sp>
          <p:nvSpPr>
            <p:cNvPr id="55" name="object 55"/>
            <p:cNvSpPr/>
            <p:nvPr/>
          </p:nvSpPr>
          <p:spPr>
            <a:xfrm>
              <a:off x="259245" y="4784611"/>
              <a:ext cx="3045460" cy="466725"/>
            </a:xfrm>
            <a:custGeom>
              <a:avLst/>
              <a:gdLst/>
              <a:ahLst/>
              <a:cxnLst/>
              <a:rect l="l" t="t" r="r" b="b"/>
              <a:pathLst>
                <a:path w="3045460" h="466725">
                  <a:moveTo>
                    <a:pt x="3044952" y="0"/>
                  </a:moveTo>
                  <a:lnTo>
                    <a:pt x="0" y="0"/>
                  </a:lnTo>
                  <a:lnTo>
                    <a:pt x="0" y="466344"/>
                  </a:lnTo>
                  <a:lnTo>
                    <a:pt x="3044952" y="466344"/>
                  </a:lnTo>
                  <a:lnTo>
                    <a:pt x="3044952"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56" name="object 56"/>
            <p:cNvPicPr/>
            <p:nvPr/>
          </p:nvPicPr>
          <p:blipFill>
            <a:blip r:embed="rId6" cstate="print"/>
            <a:stretch>
              <a:fillRect/>
            </a:stretch>
          </p:blipFill>
          <p:spPr>
            <a:xfrm>
              <a:off x="270002" y="4797412"/>
              <a:ext cx="2973184" cy="388937"/>
            </a:xfrm>
            <a:prstGeom prst="rect">
              <a:avLst/>
            </a:prstGeom>
          </p:spPr>
        </p:pic>
      </p:grpSp>
      <p:sp>
        <p:nvSpPr>
          <p:cNvPr id="57" name="object 57"/>
          <p:cNvSpPr txBox="1"/>
          <p:nvPr/>
        </p:nvSpPr>
        <p:spPr>
          <a:xfrm rot="21480000">
            <a:off x="830522" y="3299602"/>
            <a:ext cx="1810044" cy="102592"/>
          </a:xfrm>
          <a:prstGeom prst="rect">
            <a:avLst/>
          </a:prstGeom>
        </p:spPr>
        <p:txBody>
          <a:bodyPr vert="horz" wrap="square" lIns="0" tIns="0" rIns="0" bIns="0" rtlCol="0">
            <a:spAutoFit/>
          </a:bodyPr>
          <a:lstStyle/>
          <a:p>
            <a:pPr defTabSz="586405">
              <a:lnSpc>
                <a:spcPts val="834"/>
              </a:lnSpc>
            </a:pPr>
            <a:r>
              <a:rPr sz="834" b="1" spc="-10" dirty="0">
                <a:solidFill>
                  <a:srgbClr val="FFFFFF"/>
                </a:solidFill>
                <a:latin typeface="Arial"/>
                <a:cs typeface="Arial"/>
              </a:rPr>
              <a:t>LES</a:t>
            </a:r>
            <a:r>
              <a:rPr sz="834" b="1" dirty="0">
                <a:solidFill>
                  <a:srgbClr val="FFFFFF"/>
                </a:solidFill>
                <a:latin typeface="Arial"/>
                <a:cs typeface="Arial"/>
              </a:rPr>
              <a:t> </a:t>
            </a:r>
            <a:r>
              <a:rPr sz="834" b="1" spc="16" dirty="0">
                <a:solidFill>
                  <a:srgbClr val="FFFFFF"/>
                </a:solidFill>
                <a:latin typeface="Arial"/>
                <a:cs typeface="Arial"/>
              </a:rPr>
              <a:t>TRANSPORTS</a:t>
            </a:r>
            <a:r>
              <a:rPr sz="834" b="1" spc="3" dirty="0">
                <a:solidFill>
                  <a:srgbClr val="FFFFFF"/>
                </a:solidFill>
                <a:latin typeface="Arial"/>
                <a:cs typeface="Arial"/>
              </a:rPr>
              <a:t> </a:t>
            </a:r>
            <a:r>
              <a:rPr sz="834" b="1" spc="35" dirty="0">
                <a:solidFill>
                  <a:srgbClr val="FFFFFF"/>
                </a:solidFill>
                <a:latin typeface="Arial"/>
                <a:cs typeface="Arial"/>
              </a:rPr>
              <a:t>EN</a:t>
            </a:r>
            <a:r>
              <a:rPr sz="834" b="1" spc="3" dirty="0">
                <a:solidFill>
                  <a:srgbClr val="FFFFFF"/>
                </a:solidFill>
                <a:latin typeface="Arial"/>
                <a:cs typeface="Arial"/>
              </a:rPr>
              <a:t> </a:t>
            </a:r>
            <a:r>
              <a:rPr sz="834" b="1" spc="48" dirty="0">
                <a:solidFill>
                  <a:srgbClr val="FFFFFF"/>
                </a:solidFill>
                <a:latin typeface="Arial"/>
                <a:cs typeface="Arial"/>
              </a:rPr>
              <a:t>COMMUNS</a:t>
            </a:r>
            <a:endParaRPr sz="834" dirty="0">
              <a:solidFill>
                <a:prstClr val="black"/>
              </a:solidFill>
              <a:latin typeface="Arial"/>
              <a:cs typeface="Arial"/>
            </a:endParaRPr>
          </a:p>
        </p:txBody>
      </p:sp>
      <p:pic>
        <p:nvPicPr>
          <p:cNvPr id="58" name="object 58"/>
          <p:cNvPicPr/>
          <p:nvPr/>
        </p:nvPicPr>
        <p:blipFill>
          <a:blip r:embed="rId7" cstate="print"/>
          <a:stretch>
            <a:fillRect/>
          </a:stretch>
        </p:blipFill>
        <p:spPr>
          <a:xfrm>
            <a:off x="742637" y="3991520"/>
            <a:ext cx="70681" cy="46215"/>
          </a:xfrm>
          <a:prstGeom prst="rect">
            <a:avLst/>
          </a:prstGeom>
        </p:spPr>
      </p:pic>
      <p:pic>
        <p:nvPicPr>
          <p:cNvPr id="59" name="object 59"/>
          <p:cNvPicPr/>
          <p:nvPr/>
        </p:nvPicPr>
        <p:blipFill>
          <a:blip r:embed="rId8" cstate="print"/>
          <a:stretch>
            <a:fillRect/>
          </a:stretch>
        </p:blipFill>
        <p:spPr>
          <a:xfrm>
            <a:off x="740132" y="4142990"/>
            <a:ext cx="102356" cy="101811"/>
          </a:xfrm>
          <a:prstGeom prst="rect">
            <a:avLst/>
          </a:prstGeom>
        </p:spPr>
      </p:pic>
      <p:pic>
        <p:nvPicPr>
          <p:cNvPr id="60" name="object 60"/>
          <p:cNvPicPr/>
          <p:nvPr/>
        </p:nvPicPr>
        <p:blipFill>
          <a:blip r:embed="rId9" cstate="print"/>
          <a:stretch>
            <a:fillRect/>
          </a:stretch>
        </p:blipFill>
        <p:spPr>
          <a:xfrm>
            <a:off x="708665" y="4360597"/>
            <a:ext cx="76570" cy="56460"/>
          </a:xfrm>
          <a:prstGeom prst="rect">
            <a:avLst/>
          </a:prstGeom>
        </p:spPr>
      </p:pic>
      <p:pic>
        <p:nvPicPr>
          <p:cNvPr id="61" name="object 61"/>
          <p:cNvPicPr/>
          <p:nvPr/>
        </p:nvPicPr>
        <p:blipFill>
          <a:blip r:embed="rId10" cstate="print"/>
          <a:stretch>
            <a:fillRect/>
          </a:stretch>
        </p:blipFill>
        <p:spPr>
          <a:xfrm>
            <a:off x="791310" y="4519853"/>
            <a:ext cx="102356" cy="101811"/>
          </a:xfrm>
          <a:prstGeom prst="rect">
            <a:avLst/>
          </a:prstGeom>
        </p:spPr>
      </p:pic>
      <p:pic>
        <p:nvPicPr>
          <p:cNvPr id="62" name="object 62"/>
          <p:cNvPicPr/>
          <p:nvPr/>
        </p:nvPicPr>
        <p:blipFill>
          <a:blip r:embed="rId11" cstate="print"/>
          <a:stretch>
            <a:fillRect/>
          </a:stretch>
        </p:blipFill>
        <p:spPr>
          <a:xfrm>
            <a:off x="759544" y="3530446"/>
            <a:ext cx="76570" cy="56460"/>
          </a:xfrm>
          <a:prstGeom prst="rect">
            <a:avLst/>
          </a:prstGeom>
        </p:spPr>
      </p:pic>
      <p:sp>
        <p:nvSpPr>
          <p:cNvPr id="63" name="object 63"/>
          <p:cNvSpPr txBox="1"/>
          <p:nvPr/>
        </p:nvSpPr>
        <p:spPr>
          <a:xfrm>
            <a:off x="860368" y="3466696"/>
            <a:ext cx="2342436" cy="1244503"/>
          </a:xfrm>
          <a:prstGeom prst="rect">
            <a:avLst/>
          </a:prstGeom>
        </p:spPr>
        <p:txBody>
          <a:bodyPr vert="horz" wrap="square" lIns="0" tIns="28507" rIns="0" bIns="0" rtlCol="0">
            <a:spAutoFit/>
          </a:bodyPr>
          <a:lstStyle/>
          <a:p>
            <a:pPr marL="8145" defTabSz="586405">
              <a:spcBef>
                <a:spcPts val="224"/>
              </a:spcBef>
            </a:pPr>
            <a:r>
              <a:rPr sz="800" b="1" spc="32" dirty="0">
                <a:solidFill>
                  <a:srgbClr val="4C4A49"/>
                </a:solidFill>
                <a:latin typeface="Arial"/>
                <a:cs typeface="Arial"/>
              </a:rPr>
              <a:t>DE</a:t>
            </a:r>
            <a:r>
              <a:rPr sz="800" b="1" spc="-10" dirty="0">
                <a:solidFill>
                  <a:srgbClr val="4C4A49"/>
                </a:solidFill>
                <a:latin typeface="Arial"/>
                <a:cs typeface="Arial"/>
              </a:rPr>
              <a:t> </a:t>
            </a:r>
            <a:r>
              <a:rPr sz="800" b="1" spc="6" dirty="0">
                <a:solidFill>
                  <a:srgbClr val="4C4A49"/>
                </a:solidFill>
                <a:latin typeface="Arial"/>
                <a:cs typeface="Arial"/>
              </a:rPr>
              <a:t>LA</a:t>
            </a:r>
            <a:r>
              <a:rPr sz="800" b="1" spc="-6" dirty="0">
                <a:solidFill>
                  <a:srgbClr val="4C4A49"/>
                </a:solidFill>
                <a:latin typeface="Arial"/>
                <a:cs typeface="Arial"/>
              </a:rPr>
              <a:t> </a:t>
            </a:r>
            <a:r>
              <a:rPr sz="800" b="1" spc="3" dirty="0">
                <a:solidFill>
                  <a:srgbClr val="4C4A49"/>
                </a:solidFill>
                <a:latin typeface="Arial"/>
                <a:cs typeface="Arial"/>
              </a:rPr>
              <a:t>GARE</a:t>
            </a:r>
            <a:r>
              <a:rPr sz="800" b="1" spc="-6" dirty="0">
                <a:solidFill>
                  <a:srgbClr val="4C4A49"/>
                </a:solidFill>
                <a:latin typeface="Arial"/>
                <a:cs typeface="Arial"/>
              </a:rPr>
              <a:t> </a:t>
            </a:r>
            <a:r>
              <a:rPr sz="800" b="1" dirty="0">
                <a:solidFill>
                  <a:srgbClr val="4C4A49"/>
                </a:solidFill>
                <a:latin typeface="Arial"/>
                <a:cs typeface="Arial"/>
              </a:rPr>
              <a:t>VERSAILLES</a:t>
            </a:r>
            <a:r>
              <a:rPr sz="800" b="1" spc="-6" dirty="0">
                <a:solidFill>
                  <a:srgbClr val="4C4A49"/>
                </a:solidFill>
                <a:latin typeface="Arial"/>
                <a:cs typeface="Arial"/>
              </a:rPr>
              <a:t> </a:t>
            </a:r>
            <a:r>
              <a:rPr sz="800" b="1" spc="13" dirty="0">
                <a:solidFill>
                  <a:srgbClr val="4C4A49"/>
                </a:solidFill>
                <a:latin typeface="Arial"/>
                <a:cs typeface="Arial"/>
              </a:rPr>
              <a:t>RIVE</a:t>
            </a:r>
            <a:r>
              <a:rPr sz="800" b="1" spc="-6" dirty="0">
                <a:solidFill>
                  <a:srgbClr val="4C4A49"/>
                </a:solidFill>
                <a:latin typeface="Arial"/>
                <a:cs typeface="Arial"/>
              </a:rPr>
              <a:t> </a:t>
            </a:r>
            <a:r>
              <a:rPr sz="800" b="1" spc="22" dirty="0">
                <a:solidFill>
                  <a:srgbClr val="4C4A49"/>
                </a:solidFill>
                <a:latin typeface="Arial"/>
                <a:cs typeface="Arial"/>
              </a:rPr>
              <a:t>DROITE</a:t>
            </a:r>
            <a:endParaRPr sz="800" dirty="0">
              <a:solidFill>
                <a:prstClr val="black"/>
              </a:solidFill>
              <a:latin typeface="Arial"/>
              <a:cs typeface="Arial"/>
            </a:endParaRPr>
          </a:p>
          <a:p>
            <a:pPr marL="73708" defTabSz="586405">
              <a:spcBef>
                <a:spcPts val="176"/>
              </a:spcBef>
            </a:pPr>
            <a:r>
              <a:rPr sz="800" b="1" spc="26" dirty="0">
                <a:solidFill>
                  <a:srgbClr val="4C4A49"/>
                </a:solidFill>
                <a:latin typeface="Arial"/>
                <a:cs typeface="Arial"/>
              </a:rPr>
              <a:t>Lig</a:t>
            </a:r>
            <a:r>
              <a:rPr sz="800" b="1" spc="32" dirty="0">
                <a:solidFill>
                  <a:srgbClr val="4C4A49"/>
                </a:solidFill>
                <a:latin typeface="Arial"/>
                <a:cs typeface="Arial"/>
              </a:rPr>
              <a:t>n</a:t>
            </a:r>
            <a:r>
              <a:rPr sz="800" b="1" spc="45" dirty="0">
                <a:solidFill>
                  <a:srgbClr val="4C4A49"/>
                </a:solidFill>
                <a:latin typeface="Arial"/>
                <a:cs typeface="Arial"/>
              </a:rPr>
              <a:t>e</a:t>
            </a:r>
            <a:r>
              <a:rPr sz="800" b="1" spc="-3" dirty="0">
                <a:solidFill>
                  <a:srgbClr val="4C4A49"/>
                </a:solidFill>
                <a:latin typeface="Arial"/>
                <a:cs typeface="Arial"/>
              </a:rPr>
              <a:t> </a:t>
            </a:r>
            <a:r>
              <a:rPr sz="800" b="1" spc="87" dirty="0">
                <a:solidFill>
                  <a:srgbClr val="4C4A49"/>
                </a:solidFill>
                <a:latin typeface="Arial"/>
                <a:cs typeface="Arial"/>
              </a:rPr>
              <a:t>4</a:t>
            </a:r>
            <a:r>
              <a:rPr sz="800" b="1" spc="-13" dirty="0">
                <a:solidFill>
                  <a:srgbClr val="4C4A49"/>
                </a:solidFill>
                <a:latin typeface="Arial"/>
                <a:cs typeface="Arial"/>
              </a:rPr>
              <a:t> </a:t>
            </a:r>
            <a:r>
              <a:rPr sz="800" spc="-173" dirty="0">
                <a:solidFill>
                  <a:srgbClr val="4C4A49"/>
                </a:solidFill>
                <a:latin typeface="Verdana"/>
                <a:cs typeface="Verdana"/>
              </a:rPr>
              <a:t>:</a:t>
            </a:r>
            <a:r>
              <a:rPr sz="800" spc="-64" dirty="0">
                <a:solidFill>
                  <a:srgbClr val="4C4A49"/>
                </a:solidFill>
                <a:latin typeface="Verdana"/>
                <a:cs typeface="Verdana"/>
              </a:rPr>
              <a:t> </a:t>
            </a:r>
            <a:r>
              <a:rPr sz="800" spc="3" dirty="0">
                <a:solidFill>
                  <a:srgbClr val="4C4A49"/>
                </a:solidFill>
                <a:latin typeface="Verdana"/>
                <a:cs typeface="Verdana"/>
              </a:rPr>
              <a:t>A</a:t>
            </a:r>
            <a:r>
              <a:rPr sz="800" spc="-6" dirty="0">
                <a:solidFill>
                  <a:srgbClr val="4C4A49"/>
                </a:solidFill>
                <a:latin typeface="Verdana"/>
                <a:cs typeface="Verdana"/>
              </a:rPr>
              <a:t>r</a:t>
            </a:r>
            <a:r>
              <a:rPr sz="800" spc="-29" dirty="0">
                <a:solidFill>
                  <a:srgbClr val="4C4A49"/>
                </a:solidFill>
                <a:latin typeface="Verdana"/>
                <a:cs typeface="Verdana"/>
              </a:rPr>
              <a:t>r</a:t>
            </a:r>
            <a:r>
              <a:rPr sz="800" spc="6" dirty="0">
                <a:solidFill>
                  <a:srgbClr val="4C4A49"/>
                </a:solidFill>
                <a:latin typeface="Verdana"/>
                <a:cs typeface="Verdana"/>
              </a:rPr>
              <a:t>êt</a:t>
            </a:r>
            <a:r>
              <a:rPr sz="800" spc="-64" dirty="0">
                <a:solidFill>
                  <a:srgbClr val="4C4A49"/>
                </a:solidFill>
                <a:latin typeface="Verdana"/>
                <a:cs typeface="Verdana"/>
              </a:rPr>
              <a:t> </a:t>
            </a:r>
            <a:r>
              <a:rPr sz="800" spc="10" dirty="0">
                <a:solidFill>
                  <a:srgbClr val="4C4A49"/>
                </a:solidFill>
                <a:latin typeface="Verdana"/>
                <a:cs typeface="Verdana"/>
              </a:rPr>
              <a:t>Gén</a:t>
            </a:r>
            <a:r>
              <a:rPr sz="800" spc="-10" dirty="0">
                <a:solidFill>
                  <a:srgbClr val="4C4A49"/>
                </a:solidFill>
                <a:latin typeface="Verdana"/>
                <a:cs typeface="Verdana"/>
              </a:rPr>
              <a:t>é</a:t>
            </a:r>
            <a:r>
              <a:rPr sz="800" spc="-13" dirty="0">
                <a:solidFill>
                  <a:srgbClr val="4C4A49"/>
                </a:solidFill>
                <a:latin typeface="Verdana"/>
                <a:cs typeface="Verdana"/>
              </a:rPr>
              <a:t>r</a:t>
            </a:r>
            <a:r>
              <a:rPr sz="800" spc="-6" dirty="0">
                <a:solidFill>
                  <a:srgbClr val="4C4A49"/>
                </a:solidFill>
                <a:latin typeface="Verdana"/>
                <a:cs typeface="Verdana"/>
              </a:rPr>
              <a:t>al</a:t>
            </a:r>
            <a:r>
              <a:rPr sz="800" spc="-64" dirty="0">
                <a:solidFill>
                  <a:srgbClr val="4C4A49"/>
                </a:solidFill>
                <a:latin typeface="Verdana"/>
                <a:cs typeface="Verdana"/>
              </a:rPr>
              <a:t> </a:t>
            </a:r>
            <a:r>
              <a:rPr sz="800" spc="32" dirty="0">
                <a:solidFill>
                  <a:srgbClr val="4C4A49"/>
                </a:solidFill>
                <a:latin typeface="Verdana"/>
                <a:cs typeface="Verdana"/>
              </a:rPr>
              <a:t>Man</a:t>
            </a:r>
            <a:r>
              <a:rPr sz="800" spc="22" dirty="0">
                <a:solidFill>
                  <a:srgbClr val="4C4A49"/>
                </a:solidFill>
                <a:latin typeface="Verdana"/>
                <a:cs typeface="Verdana"/>
              </a:rPr>
              <a:t>gin</a:t>
            </a:r>
            <a:endParaRPr sz="800" dirty="0">
              <a:solidFill>
                <a:prstClr val="black"/>
              </a:solidFill>
              <a:latin typeface="Verdana"/>
              <a:cs typeface="Verdana"/>
            </a:endParaRPr>
          </a:p>
          <a:p>
            <a:pPr marL="73708" defTabSz="586405">
              <a:spcBef>
                <a:spcPts val="269"/>
              </a:spcBef>
            </a:pPr>
            <a:r>
              <a:rPr sz="800" b="1" spc="-22" dirty="0">
                <a:solidFill>
                  <a:srgbClr val="4C4A49"/>
                </a:solidFill>
                <a:latin typeface="Arial"/>
                <a:cs typeface="Arial"/>
              </a:rPr>
              <a:t>10</a:t>
            </a:r>
            <a:r>
              <a:rPr sz="800" b="1" spc="-16" dirty="0">
                <a:solidFill>
                  <a:srgbClr val="4C4A49"/>
                </a:solidFill>
                <a:latin typeface="Arial"/>
                <a:cs typeface="Arial"/>
              </a:rPr>
              <a:t> </a:t>
            </a:r>
            <a:r>
              <a:rPr sz="800" b="1" spc="42" dirty="0">
                <a:solidFill>
                  <a:srgbClr val="4C4A49"/>
                </a:solidFill>
                <a:latin typeface="Arial"/>
                <a:cs typeface="Arial"/>
              </a:rPr>
              <a:t>minutes</a:t>
            </a:r>
            <a:r>
              <a:rPr sz="800" b="1" spc="-16" dirty="0">
                <a:solidFill>
                  <a:srgbClr val="4C4A49"/>
                </a:solidFill>
                <a:latin typeface="Arial"/>
                <a:cs typeface="Arial"/>
              </a:rPr>
              <a:t> </a:t>
            </a:r>
            <a:r>
              <a:rPr sz="800" b="1" spc="35" dirty="0">
                <a:solidFill>
                  <a:srgbClr val="4C4A49"/>
                </a:solidFill>
                <a:latin typeface="Arial"/>
                <a:cs typeface="Arial"/>
              </a:rPr>
              <a:t>à</a:t>
            </a:r>
            <a:r>
              <a:rPr sz="800" b="1" spc="-16" dirty="0">
                <a:solidFill>
                  <a:srgbClr val="4C4A49"/>
                </a:solidFill>
                <a:latin typeface="Arial"/>
                <a:cs typeface="Arial"/>
              </a:rPr>
              <a:t> </a:t>
            </a:r>
            <a:r>
              <a:rPr sz="800" b="1" spc="38" dirty="0">
                <a:solidFill>
                  <a:srgbClr val="4C4A49"/>
                </a:solidFill>
                <a:latin typeface="Arial"/>
                <a:cs typeface="Arial"/>
              </a:rPr>
              <a:t>pied</a:t>
            </a:r>
            <a:endParaRPr sz="800" dirty="0">
              <a:solidFill>
                <a:prstClr val="black"/>
              </a:solidFill>
              <a:latin typeface="Arial"/>
              <a:cs typeface="Arial"/>
            </a:endParaRPr>
          </a:p>
          <a:p>
            <a:pPr marL="8145" defTabSz="586405">
              <a:spcBef>
                <a:spcPts val="426"/>
              </a:spcBef>
            </a:pPr>
            <a:r>
              <a:rPr sz="800" b="1" spc="32" dirty="0">
                <a:solidFill>
                  <a:srgbClr val="4C4A49"/>
                </a:solidFill>
                <a:latin typeface="Arial"/>
                <a:cs typeface="Arial"/>
              </a:rPr>
              <a:t>DE</a:t>
            </a:r>
            <a:r>
              <a:rPr sz="800" b="1" spc="-10" dirty="0">
                <a:solidFill>
                  <a:srgbClr val="4C4A49"/>
                </a:solidFill>
                <a:latin typeface="Arial"/>
                <a:cs typeface="Arial"/>
              </a:rPr>
              <a:t> </a:t>
            </a:r>
            <a:r>
              <a:rPr sz="800" b="1" spc="6" dirty="0">
                <a:solidFill>
                  <a:srgbClr val="4C4A49"/>
                </a:solidFill>
                <a:latin typeface="Arial"/>
                <a:cs typeface="Arial"/>
              </a:rPr>
              <a:t>LA</a:t>
            </a:r>
            <a:r>
              <a:rPr sz="800" b="1" spc="-6" dirty="0">
                <a:solidFill>
                  <a:srgbClr val="4C4A49"/>
                </a:solidFill>
                <a:latin typeface="Arial"/>
                <a:cs typeface="Arial"/>
              </a:rPr>
              <a:t> </a:t>
            </a:r>
            <a:r>
              <a:rPr sz="800" b="1" spc="3" dirty="0">
                <a:solidFill>
                  <a:srgbClr val="4C4A49"/>
                </a:solidFill>
                <a:latin typeface="Arial"/>
                <a:cs typeface="Arial"/>
              </a:rPr>
              <a:t>GARE</a:t>
            </a:r>
            <a:r>
              <a:rPr sz="800" b="1" spc="-10" dirty="0">
                <a:solidFill>
                  <a:srgbClr val="4C4A49"/>
                </a:solidFill>
                <a:latin typeface="Arial"/>
                <a:cs typeface="Arial"/>
              </a:rPr>
              <a:t> </a:t>
            </a:r>
            <a:r>
              <a:rPr sz="800" b="1" dirty="0">
                <a:solidFill>
                  <a:srgbClr val="4C4A49"/>
                </a:solidFill>
                <a:latin typeface="Arial"/>
                <a:cs typeface="Arial"/>
              </a:rPr>
              <a:t>VERSAILLES</a:t>
            </a:r>
            <a:r>
              <a:rPr sz="800" b="1" spc="-6" dirty="0">
                <a:solidFill>
                  <a:srgbClr val="4C4A49"/>
                </a:solidFill>
                <a:latin typeface="Arial"/>
                <a:cs typeface="Arial"/>
              </a:rPr>
              <a:t> </a:t>
            </a:r>
            <a:r>
              <a:rPr sz="800" b="1" spc="19" dirty="0">
                <a:solidFill>
                  <a:srgbClr val="4C4A49"/>
                </a:solidFill>
                <a:latin typeface="Arial"/>
                <a:cs typeface="Arial"/>
              </a:rPr>
              <a:t>CHANTIER</a:t>
            </a:r>
            <a:endParaRPr sz="800" dirty="0">
              <a:solidFill>
                <a:prstClr val="black"/>
              </a:solidFill>
              <a:latin typeface="Arial"/>
              <a:cs typeface="Arial"/>
            </a:endParaRPr>
          </a:p>
          <a:p>
            <a:pPr marL="73708" defTabSz="586405">
              <a:spcBef>
                <a:spcPts val="180"/>
              </a:spcBef>
            </a:pPr>
            <a:r>
              <a:rPr sz="800" b="1" spc="26" dirty="0">
                <a:solidFill>
                  <a:srgbClr val="4C4A49"/>
                </a:solidFill>
                <a:latin typeface="Arial"/>
                <a:cs typeface="Arial"/>
              </a:rPr>
              <a:t>Lig</a:t>
            </a:r>
            <a:r>
              <a:rPr sz="800" b="1" spc="32" dirty="0">
                <a:solidFill>
                  <a:srgbClr val="4C4A49"/>
                </a:solidFill>
                <a:latin typeface="Arial"/>
                <a:cs typeface="Arial"/>
              </a:rPr>
              <a:t>n</a:t>
            </a:r>
            <a:r>
              <a:rPr sz="800" b="1" spc="45" dirty="0">
                <a:solidFill>
                  <a:srgbClr val="4C4A49"/>
                </a:solidFill>
                <a:latin typeface="Arial"/>
                <a:cs typeface="Arial"/>
              </a:rPr>
              <a:t>e</a:t>
            </a:r>
            <a:r>
              <a:rPr sz="800" b="1" spc="-3" dirty="0">
                <a:solidFill>
                  <a:srgbClr val="4C4A49"/>
                </a:solidFill>
                <a:latin typeface="Arial"/>
                <a:cs typeface="Arial"/>
              </a:rPr>
              <a:t> </a:t>
            </a:r>
            <a:r>
              <a:rPr sz="800" b="1" spc="87" dirty="0">
                <a:solidFill>
                  <a:srgbClr val="4C4A49"/>
                </a:solidFill>
                <a:latin typeface="Arial"/>
                <a:cs typeface="Arial"/>
              </a:rPr>
              <a:t>4</a:t>
            </a:r>
            <a:r>
              <a:rPr sz="800" b="1" spc="-13" dirty="0">
                <a:solidFill>
                  <a:srgbClr val="4C4A49"/>
                </a:solidFill>
                <a:latin typeface="Arial"/>
                <a:cs typeface="Arial"/>
              </a:rPr>
              <a:t> </a:t>
            </a:r>
            <a:r>
              <a:rPr sz="800" spc="-173" dirty="0">
                <a:solidFill>
                  <a:srgbClr val="4C4A49"/>
                </a:solidFill>
                <a:latin typeface="Verdana"/>
                <a:cs typeface="Verdana"/>
              </a:rPr>
              <a:t>:</a:t>
            </a:r>
            <a:r>
              <a:rPr sz="800" spc="-64" dirty="0">
                <a:solidFill>
                  <a:srgbClr val="4C4A49"/>
                </a:solidFill>
                <a:latin typeface="Verdana"/>
                <a:cs typeface="Verdana"/>
              </a:rPr>
              <a:t> </a:t>
            </a:r>
            <a:r>
              <a:rPr sz="800" spc="3" dirty="0">
                <a:solidFill>
                  <a:srgbClr val="4C4A49"/>
                </a:solidFill>
                <a:latin typeface="Verdana"/>
                <a:cs typeface="Verdana"/>
              </a:rPr>
              <a:t>A</a:t>
            </a:r>
            <a:r>
              <a:rPr sz="800" spc="-6" dirty="0">
                <a:solidFill>
                  <a:srgbClr val="4C4A49"/>
                </a:solidFill>
                <a:latin typeface="Verdana"/>
                <a:cs typeface="Verdana"/>
              </a:rPr>
              <a:t>r</a:t>
            </a:r>
            <a:r>
              <a:rPr sz="800" spc="-29" dirty="0">
                <a:solidFill>
                  <a:srgbClr val="4C4A49"/>
                </a:solidFill>
                <a:latin typeface="Verdana"/>
                <a:cs typeface="Verdana"/>
              </a:rPr>
              <a:t>r</a:t>
            </a:r>
            <a:r>
              <a:rPr sz="800" spc="6" dirty="0">
                <a:solidFill>
                  <a:srgbClr val="4C4A49"/>
                </a:solidFill>
                <a:latin typeface="Verdana"/>
                <a:cs typeface="Verdana"/>
              </a:rPr>
              <a:t>êt</a:t>
            </a:r>
            <a:r>
              <a:rPr sz="800" spc="-64" dirty="0">
                <a:solidFill>
                  <a:srgbClr val="4C4A49"/>
                </a:solidFill>
                <a:latin typeface="Verdana"/>
                <a:cs typeface="Verdana"/>
              </a:rPr>
              <a:t> </a:t>
            </a:r>
            <a:r>
              <a:rPr sz="800" spc="10" dirty="0">
                <a:solidFill>
                  <a:srgbClr val="4C4A49"/>
                </a:solidFill>
                <a:latin typeface="Verdana"/>
                <a:cs typeface="Verdana"/>
              </a:rPr>
              <a:t>Gén</a:t>
            </a:r>
            <a:r>
              <a:rPr sz="800" spc="-10" dirty="0">
                <a:solidFill>
                  <a:srgbClr val="4C4A49"/>
                </a:solidFill>
                <a:latin typeface="Verdana"/>
                <a:cs typeface="Verdana"/>
              </a:rPr>
              <a:t>é</a:t>
            </a:r>
            <a:r>
              <a:rPr sz="800" spc="-13" dirty="0">
                <a:solidFill>
                  <a:srgbClr val="4C4A49"/>
                </a:solidFill>
                <a:latin typeface="Verdana"/>
                <a:cs typeface="Verdana"/>
              </a:rPr>
              <a:t>r</a:t>
            </a:r>
            <a:r>
              <a:rPr sz="800" spc="-6" dirty="0">
                <a:solidFill>
                  <a:srgbClr val="4C4A49"/>
                </a:solidFill>
                <a:latin typeface="Verdana"/>
                <a:cs typeface="Verdana"/>
              </a:rPr>
              <a:t>al</a:t>
            </a:r>
            <a:r>
              <a:rPr sz="800" spc="-64" dirty="0">
                <a:solidFill>
                  <a:srgbClr val="4C4A49"/>
                </a:solidFill>
                <a:latin typeface="Verdana"/>
                <a:cs typeface="Verdana"/>
              </a:rPr>
              <a:t> </a:t>
            </a:r>
            <a:r>
              <a:rPr sz="800" spc="32" dirty="0">
                <a:solidFill>
                  <a:srgbClr val="4C4A49"/>
                </a:solidFill>
                <a:latin typeface="Verdana"/>
                <a:cs typeface="Verdana"/>
              </a:rPr>
              <a:t>Man</a:t>
            </a:r>
            <a:r>
              <a:rPr sz="800" spc="22" dirty="0">
                <a:solidFill>
                  <a:srgbClr val="4C4A49"/>
                </a:solidFill>
                <a:latin typeface="Verdana"/>
                <a:cs typeface="Verdana"/>
              </a:rPr>
              <a:t>gin</a:t>
            </a:r>
            <a:endParaRPr sz="800" dirty="0">
              <a:solidFill>
                <a:prstClr val="black"/>
              </a:solidFill>
              <a:latin typeface="Verdana"/>
              <a:cs typeface="Verdana"/>
            </a:endParaRPr>
          </a:p>
          <a:p>
            <a:pPr marL="8145" defTabSz="586405">
              <a:spcBef>
                <a:spcPts val="487"/>
              </a:spcBef>
            </a:pPr>
            <a:r>
              <a:rPr sz="800" b="1" spc="32" dirty="0">
                <a:solidFill>
                  <a:srgbClr val="4C4A49"/>
                </a:solidFill>
                <a:latin typeface="Arial"/>
                <a:cs typeface="Arial"/>
              </a:rPr>
              <a:t>DE</a:t>
            </a:r>
            <a:r>
              <a:rPr sz="800" b="1" spc="-6" dirty="0">
                <a:solidFill>
                  <a:srgbClr val="4C4A49"/>
                </a:solidFill>
                <a:latin typeface="Arial"/>
                <a:cs typeface="Arial"/>
              </a:rPr>
              <a:t> </a:t>
            </a:r>
            <a:r>
              <a:rPr sz="800" b="1" spc="6" dirty="0">
                <a:solidFill>
                  <a:srgbClr val="4C4A49"/>
                </a:solidFill>
                <a:latin typeface="Arial"/>
                <a:cs typeface="Arial"/>
              </a:rPr>
              <a:t>LA</a:t>
            </a:r>
            <a:r>
              <a:rPr sz="800" b="1" spc="-6" dirty="0">
                <a:solidFill>
                  <a:srgbClr val="4C4A49"/>
                </a:solidFill>
                <a:latin typeface="Arial"/>
                <a:cs typeface="Arial"/>
              </a:rPr>
              <a:t> </a:t>
            </a:r>
            <a:r>
              <a:rPr sz="800" b="1" spc="3" dirty="0">
                <a:solidFill>
                  <a:srgbClr val="4C4A49"/>
                </a:solidFill>
                <a:latin typeface="Arial"/>
                <a:cs typeface="Arial"/>
              </a:rPr>
              <a:t>GARE</a:t>
            </a:r>
            <a:r>
              <a:rPr sz="800" b="1" spc="-3" dirty="0">
                <a:solidFill>
                  <a:srgbClr val="4C4A49"/>
                </a:solidFill>
                <a:latin typeface="Arial"/>
                <a:cs typeface="Arial"/>
              </a:rPr>
              <a:t> </a:t>
            </a:r>
            <a:r>
              <a:rPr sz="800" b="1" dirty="0">
                <a:solidFill>
                  <a:srgbClr val="4C4A49"/>
                </a:solidFill>
                <a:latin typeface="Arial"/>
                <a:cs typeface="Arial"/>
              </a:rPr>
              <a:t>VERSAILLES</a:t>
            </a:r>
            <a:r>
              <a:rPr sz="800" b="1" spc="-6" dirty="0">
                <a:solidFill>
                  <a:srgbClr val="4C4A49"/>
                </a:solidFill>
                <a:latin typeface="Arial"/>
                <a:cs typeface="Arial"/>
              </a:rPr>
              <a:t> </a:t>
            </a:r>
            <a:r>
              <a:rPr sz="800" b="1" spc="13" dirty="0">
                <a:solidFill>
                  <a:srgbClr val="4C4A49"/>
                </a:solidFill>
                <a:latin typeface="Arial"/>
                <a:cs typeface="Arial"/>
              </a:rPr>
              <a:t>RIVE</a:t>
            </a:r>
            <a:r>
              <a:rPr sz="800" b="1" spc="-6" dirty="0">
                <a:solidFill>
                  <a:srgbClr val="4C4A49"/>
                </a:solidFill>
                <a:latin typeface="Arial"/>
                <a:cs typeface="Arial"/>
              </a:rPr>
              <a:t> </a:t>
            </a:r>
            <a:r>
              <a:rPr sz="800" b="1" spc="16" dirty="0">
                <a:solidFill>
                  <a:srgbClr val="4C4A49"/>
                </a:solidFill>
                <a:latin typeface="Arial"/>
                <a:cs typeface="Arial"/>
              </a:rPr>
              <a:t>GAUCHE</a:t>
            </a:r>
            <a:endParaRPr sz="800" dirty="0">
              <a:solidFill>
                <a:prstClr val="black"/>
              </a:solidFill>
              <a:latin typeface="Arial"/>
              <a:cs typeface="Arial"/>
            </a:endParaRPr>
          </a:p>
          <a:p>
            <a:pPr marL="73708" marR="40723" defTabSz="586405">
              <a:spcBef>
                <a:spcPts val="180"/>
              </a:spcBef>
            </a:pPr>
            <a:r>
              <a:rPr sz="800" b="1" spc="26" dirty="0">
                <a:solidFill>
                  <a:srgbClr val="4C4A49"/>
                </a:solidFill>
                <a:latin typeface="Arial"/>
                <a:cs typeface="Arial"/>
              </a:rPr>
              <a:t>Lig</a:t>
            </a:r>
            <a:r>
              <a:rPr sz="800" b="1" spc="32" dirty="0">
                <a:solidFill>
                  <a:srgbClr val="4C4A49"/>
                </a:solidFill>
                <a:latin typeface="Arial"/>
                <a:cs typeface="Arial"/>
              </a:rPr>
              <a:t>n</a:t>
            </a:r>
            <a:r>
              <a:rPr sz="800" b="1" spc="45" dirty="0">
                <a:solidFill>
                  <a:srgbClr val="4C4A49"/>
                </a:solidFill>
                <a:latin typeface="Arial"/>
                <a:cs typeface="Arial"/>
              </a:rPr>
              <a:t>e</a:t>
            </a:r>
            <a:r>
              <a:rPr sz="800" b="1" spc="-3" dirty="0">
                <a:solidFill>
                  <a:srgbClr val="4C4A49"/>
                </a:solidFill>
                <a:latin typeface="Arial"/>
                <a:cs typeface="Arial"/>
              </a:rPr>
              <a:t> </a:t>
            </a:r>
            <a:r>
              <a:rPr sz="800" b="1" spc="-125" dirty="0">
                <a:solidFill>
                  <a:srgbClr val="4C4A49"/>
                </a:solidFill>
                <a:latin typeface="Arial"/>
                <a:cs typeface="Arial"/>
              </a:rPr>
              <a:t>1</a:t>
            </a:r>
            <a:r>
              <a:rPr sz="800" b="1" spc="-3" dirty="0">
                <a:solidFill>
                  <a:srgbClr val="4C4A49"/>
                </a:solidFill>
                <a:latin typeface="Arial"/>
                <a:cs typeface="Arial"/>
              </a:rPr>
              <a:t> </a:t>
            </a:r>
            <a:r>
              <a:rPr sz="800" b="1" spc="35" dirty="0">
                <a:solidFill>
                  <a:srgbClr val="4C4A49"/>
                </a:solidFill>
                <a:latin typeface="Arial"/>
                <a:cs typeface="Arial"/>
              </a:rPr>
              <a:t>ou</a:t>
            </a:r>
            <a:r>
              <a:rPr sz="800" b="1" spc="-3" dirty="0">
                <a:solidFill>
                  <a:srgbClr val="4C4A49"/>
                </a:solidFill>
                <a:latin typeface="Arial"/>
                <a:cs typeface="Arial"/>
              </a:rPr>
              <a:t> </a:t>
            </a:r>
            <a:r>
              <a:rPr sz="800" b="1" spc="26" dirty="0">
                <a:solidFill>
                  <a:srgbClr val="4C4A49"/>
                </a:solidFill>
                <a:latin typeface="Arial"/>
                <a:cs typeface="Arial"/>
              </a:rPr>
              <a:t>lig</a:t>
            </a:r>
            <a:r>
              <a:rPr sz="800" b="1" spc="45" dirty="0">
                <a:solidFill>
                  <a:srgbClr val="4C4A49"/>
                </a:solidFill>
                <a:latin typeface="Arial"/>
                <a:cs typeface="Arial"/>
              </a:rPr>
              <a:t>ne</a:t>
            </a:r>
            <a:r>
              <a:rPr sz="800" b="1" spc="-3" dirty="0">
                <a:solidFill>
                  <a:srgbClr val="4C4A49"/>
                </a:solidFill>
                <a:latin typeface="Arial"/>
                <a:cs typeface="Arial"/>
              </a:rPr>
              <a:t> </a:t>
            </a:r>
            <a:r>
              <a:rPr sz="800" b="1" spc="16" dirty="0">
                <a:solidFill>
                  <a:srgbClr val="4C4A49"/>
                </a:solidFill>
                <a:latin typeface="Arial"/>
                <a:cs typeface="Arial"/>
              </a:rPr>
              <a:t>3</a:t>
            </a:r>
            <a:r>
              <a:rPr sz="800" b="1" spc="-13" dirty="0">
                <a:solidFill>
                  <a:srgbClr val="4C4A49"/>
                </a:solidFill>
                <a:latin typeface="Arial"/>
                <a:cs typeface="Arial"/>
              </a:rPr>
              <a:t> </a:t>
            </a:r>
            <a:r>
              <a:rPr sz="800" spc="-173" dirty="0">
                <a:solidFill>
                  <a:srgbClr val="4C4A49"/>
                </a:solidFill>
                <a:latin typeface="Verdana"/>
                <a:cs typeface="Verdana"/>
              </a:rPr>
              <a:t>:</a:t>
            </a:r>
            <a:r>
              <a:rPr sz="800" spc="-64" dirty="0">
                <a:solidFill>
                  <a:srgbClr val="4C4A49"/>
                </a:solidFill>
                <a:latin typeface="Verdana"/>
                <a:cs typeface="Verdana"/>
              </a:rPr>
              <a:t> </a:t>
            </a:r>
            <a:r>
              <a:rPr sz="800" spc="3" dirty="0">
                <a:solidFill>
                  <a:srgbClr val="4C4A49"/>
                </a:solidFill>
                <a:latin typeface="Verdana"/>
                <a:cs typeface="Verdana"/>
              </a:rPr>
              <a:t>A</a:t>
            </a:r>
            <a:r>
              <a:rPr sz="800" spc="-6" dirty="0">
                <a:solidFill>
                  <a:srgbClr val="4C4A49"/>
                </a:solidFill>
                <a:latin typeface="Verdana"/>
                <a:cs typeface="Verdana"/>
              </a:rPr>
              <a:t>r</a:t>
            </a:r>
            <a:r>
              <a:rPr sz="800" spc="-29" dirty="0">
                <a:solidFill>
                  <a:srgbClr val="4C4A49"/>
                </a:solidFill>
                <a:latin typeface="Verdana"/>
                <a:cs typeface="Verdana"/>
              </a:rPr>
              <a:t>r</a:t>
            </a:r>
            <a:r>
              <a:rPr sz="800" spc="6" dirty="0">
                <a:solidFill>
                  <a:srgbClr val="4C4A49"/>
                </a:solidFill>
                <a:latin typeface="Verdana"/>
                <a:cs typeface="Verdana"/>
              </a:rPr>
              <a:t>êt</a:t>
            </a:r>
            <a:r>
              <a:rPr sz="800" spc="-64" dirty="0">
                <a:solidFill>
                  <a:srgbClr val="4C4A49"/>
                </a:solidFill>
                <a:latin typeface="Verdana"/>
                <a:cs typeface="Verdana"/>
              </a:rPr>
              <a:t> </a:t>
            </a:r>
            <a:r>
              <a:rPr sz="800" spc="22" dirty="0">
                <a:solidFill>
                  <a:srgbClr val="4C4A49"/>
                </a:solidFill>
                <a:latin typeface="Verdana"/>
                <a:cs typeface="Verdana"/>
              </a:rPr>
              <a:t>De</a:t>
            </a:r>
            <a:r>
              <a:rPr sz="800" spc="-64" dirty="0">
                <a:solidFill>
                  <a:srgbClr val="4C4A49"/>
                </a:solidFill>
                <a:latin typeface="Verdana"/>
                <a:cs typeface="Verdana"/>
              </a:rPr>
              <a:t> </a:t>
            </a:r>
            <a:r>
              <a:rPr sz="800" spc="22" dirty="0">
                <a:solidFill>
                  <a:srgbClr val="4C4A49"/>
                </a:solidFill>
                <a:latin typeface="Verdana"/>
                <a:cs typeface="Verdana"/>
              </a:rPr>
              <a:t>Ban</a:t>
            </a:r>
            <a:r>
              <a:rPr sz="800" spc="19" dirty="0">
                <a:solidFill>
                  <a:srgbClr val="4C4A49"/>
                </a:solidFill>
                <a:latin typeface="Verdana"/>
                <a:cs typeface="Verdana"/>
              </a:rPr>
              <a:t>ge  </a:t>
            </a:r>
            <a:r>
              <a:rPr sz="800" spc="-10" dirty="0">
                <a:solidFill>
                  <a:srgbClr val="4C4A49"/>
                </a:solidFill>
                <a:latin typeface="Verdana"/>
                <a:cs typeface="Verdana"/>
              </a:rPr>
              <a:t>(puis</a:t>
            </a:r>
            <a:r>
              <a:rPr sz="800" spc="-64" dirty="0">
                <a:solidFill>
                  <a:srgbClr val="4C4A49"/>
                </a:solidFill>
                <a:latin typeface="Verdana"/>
                <a:cs typeface="Verdana"/>
              </a:rPr>
              <a:t> </a:t>
            </a:r>
            <a:r>
              <a:rPr sz="800" spc="-51" dirty="0">
                <a:solidFill>
                  <a:srgbClr val="4C4A49"/>
                </a:solidFill>
                <a:latin typeface="Verdana"/>
                <a:cs typeface="Verdana"/>
              </a:rPr>
              <a:t>3</a:t>
            </a:r>
            <a:r>
              <a:rPr sz="800" spc="-64" dirty="0">
                <a:solidFill>
                  <a:srgbClr val="4C4A49"/>
                </a:solidFill>
                <a:latin typeface="Verdana"/>
                <a:cs typeface="Verdana"/>
              </a:rPr>
              <a:t> </a:t>
            </a:r>
            <a:r>
              <a:rPr sz="800" spc="26" dirty="0">
                <a:solidFill>
                  <a:srgbClr val="4C4A49"/>
                </a:solidFill>
                <a:latin typeface="Verdana"/>
                <a:cs typeface="Verdana"/>
              </a:rPr>
              <a:t>minu</a:t>
            </a:r>
            <a:r>
              <a:rPr sz="800" dirty="0">
                <a:solidFill>
                  <a:srgbClr val="4C4A49"/>
                </a:solidFill>
                <a:latin typeface="Verdana"/>
                <a:cs typeface="Verdana"/>
              </a:rPr>
              <a:t>t</a:t>
            </a:r>
            <a:r>
              <a:rPr sz="800" spc="-10" dirty="0">
                <a:solidFill>
                  <a:srgbClr val="4C4A49"/>
                </a:solidFill>
                <a:latin typeface="Verdana"/>
                <a:cs typeface="Verdana"/>
              </a:rPr>
              <a:t>es</a:t>
            </a:r>
            <a:r>
              <a:rPr sz="800" spc="-64" dirty="0">
                <a:solidFill>
                  <a:srgbClr val="4C4A49"/>
                </a:solidFill>
                <a:latin typeface="Verdana"/>
                <a:cs typeface="Verdana"/>
              </a:rPr>
              <a:t> </a:t>
            </a:r>
            <a:r>
              <a:rPr sz="800" spc="-10" dirty="0">
                <a:solidFill>
                  <a:srgbClr val="4C4A49"/>
                </a:solidFill>
                <a:latin typeface="Verdana"/>
                <a:cs typeface="Verdana"/>
              </a:rPr>
              <a:t>à</a:t>
            </a:r>
            <a:r>
              <a:rPr sz="800" spc="-64" dirty="0">
                <a:solidFill>
                  <a:srgbClr val="4C4A49"/>
                </a:solidFill>
                <a:latin typeface="Verdana"/>
                <a:cs typeface="Verdana"/>
              </a:rPr>
              <a:t> </a:t>
            </a:r>
            <a:r>
              <a:rPr sz="800" spc="-3" dirty="0">
                <a:solidFill>
                  <a:srgbClr val="4C4A49"/>
                </a:solidFill>
                <a:latin typeface="Verdana"/>
                <a:cs typeface="Verdana"/>
              </a:rPr>
              <a:t>pied)</a:t>
            </a:r>
            <a:endParaRPr sz="800" dirty="0">
              <a:solidFill>
                <a:prstClr val="black"/>
              </a:solidFill>
              <a:latin typeface="Verdana"/>
              <a:cs typeface="Verdana"/>
            </a:endParaRPr>
          </a:p>
        </p:txBody>
      </p:sp>
      <p:pic>
        <p:nvPicPr>
          <p:cNvPr id="64" name="object 64"/>
          <p:cNvPicPr/>
          <p:nvPr/>
        </p:nvPicPr>
        <p:blipFill>
          <a:blip r:embed="rId12" cstate="print"/>
          <a:stretch>
            <a:fillRect/>
          </a:stretch>
        </p:blipFill>
        <p:spPr>
          <a:xfrm>
            <a:off x="763572" y="3693080"/>
            <a:ext cx="96795" cy="74973"/>
          </a:xfrm>
          <a:prstGeom prst="rect">
            <a:avLst/>
          </a:prstGeom>
        </p:spPr>
      </p:pic>
      <p:pic>
        <p:nvPicPr>
          <p:cNvPr id="65" name="object 65"/>
          <p:cNvPicPr/>
          <p:nvPr/>
        </p:nvPicPr>
        <p:blipFill>
          <a:blip r:embed="rId13" cstate="print"/>
          <a:stretch>
            <a:fillRect/>
          </a:stretch>
        </p:blipFill>
        <p:spPr>
          <a:xfrm>
            <a:off x="778292" y="3783770"/>
            <a:ext cx="70934" cy="102495"/>
          </a:xfrm>
          <a:prstGeom prst="rect">
            <a:avLst/>
          </a:prstGeom>
        </p:spPr>
      </p:pic>
      <p:grpSp>
        <p:nvGrpSpPr>
          <p:cNvPr id="66" name="object 66"/>
          <p:cNvGrpSpPr/>
          <p:nvPr/>
        </p:nvGrpSpPr>
        <p:grpSpPr>
          <a:xfrm>
            <a:off x="753670" y="2276871"/>
            <a:ext cx="1508668" cy="261043"/>
            <a:chOff x="254215" y="3712692"/>
            <a:chExt cx="1330960" cy="407034"/>
          </a:xfrm>
        </p:grpSpPr>
        <p:sp>
          <p:nvSpPr>
            <p:cNvPr id="67" name="object 67"/>
            <p:cNvSpPr/>
            <p:nvPr/>
          </p:nvSpPr>
          <p:spPr>
            <a:xfrm>
              <a:off x="254215" y="3712692"/>
              <a:ext cx="1330960" cy="407034"/>
            </a:xfrm>
            <a:custGeom>
              <a:avLst/>
              <a:gdLst/>
              <a:ahLst/>
              <a:cxnLst/>
              <a:rect l="l" t="t" r="r" b="b"/>
              <a:pathLst>
                <a:path w="1330960" h="407035">
                  <a:moveTo>
                    <a:pt x="1330452" y="0"/>
                  </a:moveTo>
                  <a:lnTo>
                    <a:pt x="0" y="0"/>
                  </a:lnTo>
                  <a:lnTo>
                    <a:pt x="0" y="406907"/>
                  </a:lnTo>
                  <a:lnTo>
                    <a:pt x="1330452" y="406907"/>
                  </a:lnTo>
                  <a:lnTo>
                    <a:pt x="1330452"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68" name="object 68"/>
            <p:cNvPicPr/>
            <p:nvPr/>
          </p:nvPicPr>
          <p:blipFill>
            <a:blip r:embed="rId14" cstate="print"/>
            <a:stretch>
              <a:fillRect/>
            </a:stretch>
          </p:blipFill>
          <p:spPr>
            <a:xfrm>
              <a:off x="264972" y="3725481"/>
              <a:ext cx="1256817" cy="329006"/>
            </a:xfrm>
            <a:prstGeom prst="rect">
              <a:avLst/>
            </a:prstGeom>
          </p:spPr>
        </p:pic>
      </p:grpSp>
      <p:sp>
        <p:nvSpPr>
          <p:cNvPr id="69" name="object 69"/>
          <p:cNvSpPr txBox="1"/>
          <p:nvPr/>
        </p:nvSpPr>
        <p:spPr>
          <a:xfrm rot="21480000">
            <a:off x="1139834" y="2377189"/>
            <a:ext cx="980235" cy="103097"/>
          </a:xfrm>
          <a:prstGeom prst="rect">
            <a:avLst/>
          </a:prstGeom>
        </p:spPr>
        <p:txBody>
          <a:bodyPr vert="horz" wrap="square" lIns="0" tIns="0" rIns="0" bIns="0" rtlCol="0">
            <a:spAutoFit/>
          </a:bodyPr>
          <a:lstStyle/>
          <a:p>
            <a:pPr defTabSz="586405">
              <a:lnSpc>
                <a:spcPts val="834"/>
              </a:lnSpc>
            </a:pPr>
            <a:r>
              <a:rPr sz="834" b="1" spc="-3" dirty="0">
                <a:solidFill>
                  <a:srgbClr val="FFFFFF"/>
                </a:solidFill>
                <a:latin typeface="Arial"/>
                <a:cs typeface="Arial"/>
              </a:rPr>
              <a:t>LE</a:t>
            </a:r>
            <a:r>
              <a:rPr sz="834" b="1" spc="-48" dirty="0">
                <a:solidFill>
                  <a:srgbClr val="FFFFFF"/>
                </a:solidFill>
                <a:latin typeface="Arial"/>
                <a:cs typeface="Arial"/>
              </a:rPr>
              <a:t> </a:t>
            </a:r>
            <a:r>
              <a:rPr sz="834" b="1" spc="26" dirty="0">
                <a:solidFill>
                  <a:srgbClr val="FFFFFF"/>
                </a:solidFill>
                <a:latin typeface="Arial"/>
                <a:cs typeface="Arial"/>
              </a:rPr>
              <a:t>PARKING</a:t>
            </a:r>
            <a:endParaRPr sz="834" dirty="0">
              <a:solidFill>
                <a:prstClr val="black"/>
              </a:solidFill>
              <a:latin typeface="Arial"/>
              <a:cs typeface="Arial"/>
            </a:endParaRPr>
          </a:p>
        </p:txBody>
      </p:sp>
      <p:sp>
        <p:nvSpPr>
          <p:cNvPr id="70" name="object 70"/>
          <p:cNvSpPr txBox="1"/>
          <p:nvPr/>
        </p:nvSpPr>
        <p:spPr>
          <a:xfrm>
            <a:off x="701143" y="2582624"/>
            <a:ext cx="2918879" cy="131335"/>
          </a:xfrm>
          <a:prstGeom prst="rect">
            <a:avLst/>
          </a:prstGeom>
        </p:spPr>
        <p:txBody>
          <a:bodyPr vert="horz" wrap="square" lIns="0" tIns="8145" rIns="0" bIns="0" rtlCol="0">
            <a:spAutoFit/>
          </a:bodyPr>
          <a:lstStyle/>
          <a:p>
            <a:pPr marL="8145" defTabSz="586405">
              <a:spcBef>
                <a:spcPts val="64"/>
              </a:spcBef>
            </a:pPr>
            <a:r>
              <a:rPr sz="800" spc="10" dirty="0">
                <a:solidFill>
                  <a:srgbClr val="4C4A49"/>
                </a:solidFill>
                <a:latin typeface="Verdana"/>
                <a:cs typeface="Verdana"/>
              </a:rPr>
              <a:t>Le</a:t>
            </a:r>
            <a:r>
              <a:rPr sz="800" spc="3" dirty="0">
                <a:solidFill>
                  <a:srgbClr val="4C4A49"/>
                </a:solidFill>
                <a:latin typeface="Verdana"/>
                <a:cs typeface="Verdana"/>
              </a:rPr>
              <a:t> </a:t>
            </a:r>
            <a:r>
              <a:rPr sz="800" spc="10" dirty="0">
                <a:solidFill>
                  <a:srgbClr val="4C4A49"/>
                </a:solidFill>
                <a:latin typeface="Verdana"/>
                <a:cs typeface="Verdana"/>
              </a:rPr>
              <a:t>stationnement</a:t>
            </a:r>
            <a:r>
              <a:rPr sz="800" spc="3" dirty="0">
                <a:solidFill>
                  <a:srgbClr val="4C4A49"/>
                </a:solidFill>
                <a:latin typeface="Verdana"/>
                <a:cs typeface="Verdana"/>
              </a:rPr>
              <a:t> </a:t>
            </a:r>
            <a:r>
              <a:rPr sz="800" spc="6" dirty="0">
                <a:solidFill>
                  <a:srgbClr val="4C4A49"/>
                </a:solidFill>
                <a:latin typeface="Verdana"/>
                <a:cs typeface="Verdana"/>
              </a:rPr>
              <a:t>des </a:t>
            </a:r>
            <a:r>
              <a:rPr sz="800" dirty="0">
                <a:solidFill>
                  <a:srgbClr val="4C4A49"/>
                </a:solidFill>
                <a:latin typeface="Verdana"/>
                <a:cs typeface="Verdana"/>
              </a:rPr>
              <a:t>véhicules</a:t>
            </a:r>
            <a:r>
              <a:rPr sz="800" spc="3" dirty="0">
                <a:solidFill>
                  <a:srgbClr val="4C4A49"/>
                </a:solidFill>
                <a:latin typeface="Verdana"/>
                <a:cs typeface="Verdana"/>
              </a:rPr>
              <a:t> </a:t>
            </a:r>
            <a:r>
              <a:rPr sz="800" spc="6" dirty="0">
                <a:solidFill>
                  <a:srgbClr val="4C4A49"/>
                </a:solidFill>
                <a:latin typeface="Verdana"/>
                <a:cs typeface="Verdana"/>
              </a:rPr>
              <a:t>des</a:t>
            </a:r>
            <a:r>
              <a:rPr sz="800" spc="3" dirty="0">
                <a:solidFill>
                  <a:srgbClr val="4C4A49"/>
                </a:solidFill>
                <a:latin typeface="Verdana"/>
                <a:cs typeface="Verdana"/>
              </a:rPr>
              <a:t> </a:t>
            </a:r>
            <a:r>
              <a:rPr lang="fr-FR" sz="800" spc="3" dirty="0">
                <a:solidFill>
                  <a:srgbClr val="4C4A49"/>
                </a:solidFill>
                <a:latin typeface="Verdana"/>
                <a:cs typeface="Verdana"/>
              </a:rPr>
              <a:t>stagiaires</a:t>
            </a:r>
            <a:r>
              <a:rPr sz="800" spc="6" dirty="0">
                <a:solidFill>
                  <a:srgbClr val="4C4A49"/>
                </a:solidFill>
                <a:latin typeface="Verdana"/>
                <a:cs typeface="Verdana"/>
              </a:rPr>
              <a:t> </a:t>
            </a:r>
            <a:r>
              <a:rPr sz="800" spc="-10" dirty="0">
                <a:solidFill>
                  <a:srgbClr val="4C4A49"/>
                </a:solidFill>
                <a:latin typeface="Verdana"/>
                <a:cs typeface="Verdana"/>
              </a:rPr>
              <a:t>se</a:t>
            </a:r>
            <a:r>
              <a:rPr sz="800" spc="3" dirty="0">
                <a:solidFill>
                  <a:srgbClr val="4C4A49"/>
                </a:solidFill>
                <a:latin typeface="Verdana"/>
                <a:cs typeface="Verdana"/>
              </a:rPr>
              <a:t> </a:t>
            </a:r>
            <a:r>
              <a:rPr sz="800" spc="-6" dirty="0">
                <a:solidFill>
                  <a:srgbClr val="4C4A49"/>
                </a:solidFill>
                <a:latin typeface="Verdana"/>
                <a:cs typeface="Verdana"/>
              </a:rPr>
              <a:t>fait</a:t>
            </a:r>
            <a:endParaRPr sz="800" dirty="0">
              <a:solidFill>
                <a:prstClr val="black"/>
              </a:solidFill>
              <a:latin typeface="Verdana"/>
              <a:cs typeface="Verdana"/>
            </a:endParaRPr>
          </a:p>
        </p:txBody>
      </p:sp>
      <p:sp>
        <p:nvSpPr>
          <p:cNvPr id="71" name="object 71"/>
          <p:cNvSpPr txBox="1"/>
          <p:nvPr/>
        </p:nvSpPr>
        <p:spPr>
          <a:xfrm>
            <a:off x="744682" y="2691261"/>
            <a:ext cx="2877462" cy="390380"/>
          </a:xfrm>
          <a:prstGeom prst="rect">
            <a:avLst/>
          </a:prstGeom>
        </p:spPr>
        <p:txBody>
          <a:bodyPr vert="horz" wrap="square" lIns="0" tIns="8145" rIns="0" bIns="0" rtlCol="0">
            <a:spAutoFit/>
          </a:bodyPr>
          <a:lstStyle/>
          <a:p>
            <a:pPr marL="8145" marR="3258" defTabSz="586405">
              <a:spcBef>
                <a:spcPts val="64"/>
              </a:spcBef>
            </a:pPr>
            <a:r>
              <a:rPr sz="800" dirty="0">
                <a:solidFill>
                  <a:srgbClr val="4C4A49"/>
                </a:solidFill>
                <a:latin typeface="Verdana"/>
                <a:cs typeface="Verdana"/>
              </a:rPr>
              <a:t>exclusivement</a:t>
            </a:r>
            <a:r>
              <a:rPr sz="800" spc="-67" dirty="0">
                <a:solidFill>
                  <a:srgbClr val="4C4A49"/>
                </a:solidFill>
                <a:latin typeface="Verdana"/>
                <a:cs typeface="Verdana"/>
              </a:rPr>
              <a:t> </a:t>
            </a:r>
            <a:r>
              <a:rPr sz="800" spc="-6" dirty="0">
                <a:solidFill>
                  <a:srgbClr val="4C4A49"/>
                </a:solidFill>
                <a:latin typeface="Verdana"/>
                <a:cs typeface="Verdana"/>
              </a:rPr>
              <a:t>sur</a:t>
            </a:r>
            <a:r>
              <a:rPr sz="800" spc="-64" dirty="0">
                <a:solidFill>
                  <a:srgbClr val="4C4A49"/>
                </a:solidFill>
                <a:latin typeface="Verdana"/>
                <a:cs typeface="Verdana"/>
              </a:rPr>
              <a:t> </a:t>
            </a:r>
            <a:r>
              <a:rPr sz="800" spc="-6" dirty="0">
                <a:solidFill>
                  <a:srgbClr val="4C4A49"/>
                </a:solidFill>
                <a:latin typeface="Verdana"/>
                <a:cs typeface="Verdana"/>
              </a:rPr>
              <a:t>la</a:t>
            </a:r>
            <a:r>
              <a:rPr sz="800" spc="-64" dirty="0">
                <a:solidFill>
                  <a:srgbClr val="4C4A49"/>
                </a:solidFill>
                <a:latin typeface="Verdana"/>
                <a:cs typeface="Verdana"/>
              </a:rPr>
              <a:t> </a:t>
            </a:r>
            <a:r>
              <a:rPr sz="800" spc="-10" dirty="0">
                <a:solidFill>
                  <a:srgbClr val="4C4A49"/>
                </a:solidFill>
                <a:latin typeface="Verdana"/>
                <a:cs typeface="Verdana"/>
              </a:rPr>
              <a:t>voie</a:t>
            </a:r>
            <a:r>
              <a:rPr sz="800" spc="-64" dirty="0">
                <a:solidFill>
                  <a:srgbClr val="4C4A49"/>
                </a:solidFill>
                <a:latin typeface="Verdana"/>
                <a:cs typeface="Verdana"/>
              </a:rPr>
              <a:t> </a:t>
            </a:r>
            <a:r>
              <a:rPr sz="800" spc="6" dirty="0">
                <a:solidFill>
                  <a:srgbClr val="4C4A49"/>
                </a:solidFill>
                <a:latin typeface="Verdana"/>
                <a:cs typeface="Verdana"/>
              </a:rPr>
              <a:t>publique.</a:t>
            </a:r>
            <a:r>
              <a:rPr sz="800" spc="-64" dirty="0">
                <a:solidFill>
                  <a:srgbClr val="4C4A49"/>
                </a:solidFill>
                <a:latin typeface="Verdana"/>
                <a:cs typeface="Verdana"/>
              </a:rPr>
              <a:t> </a:t>
            </a:r>
            <a:r>
              <a:rPr sz="800" spc="-6" dirty="0">
                <a:solidFill>
                  <a:srgbClr val="4C4A49"/>
                </a:solidFill>
                <a:latin typeface="Verdana"/>
                <a:cs typeface="Verdana"/>
              </a:rPr>
              <a:t>L’accès</a:t>
            </a:r>
            <a:r>
              <a:rPr sz="800" spc="-64" dirty="0">
                <a:solidFill>
                  <a:srgbClr val="4C4A49"/>
                </a:solidFill>
                <a:latin typeface="Verdana"/>
                <a:cs typeface="Verdana"/>
              </a:rPr>
              <a:t> </a:t>
            </a:r>
            <a:r>
              <a:rPr sz="800" spc="6" dirty="0">
                <a:solidFill>
                  <a:srgbClr val="4C4A49"/>
                </a:solidFill>
                <a:latin typeface="Verdana"/>
                <a:cs typeface="Verdana"/>
              </a:rPr>
              <a:t>au</a:t>
            </a:r>
            <a:r>
              <a:rPr sz="800" spc="-64" dirty="0">
                <a:solidFill>
                  <a:srgbClr val="4C4A49"/>
                </a:solidFill>
                <a:latin typeface="Verdana"/>
                <a:cs typeface="Verdana"/>
              </a:rPr>
              <a:t> </a:t>
            </a:r>
            <a:r>
              <a:rPr sz="800" spc="6" dirty="0">
                <a:solidFill>
                  <a:srgbClr val="4C4A49"/>
                </a:solidFill>
                <a:latin typeface="Verdana"/>
                <a:cs typeface="Verdana"/>
              </a:rPr>
              <a:t>parking </a:t>
            </a:r>
            <a:r>
              <a:rPr sz="800" spc="-218" dirty="0">
                <a:solidFill>
                  <a:srgbClr val="4C4A49"/>
                </a:solidFill>
                <a:latin typeface="Verdana"/>
                <a:cs typeface="Verdana"/>
              </a:rPr>
              <a:t> </a:t>
            </a:r>
            <a:r>
              <a:rPr sz="800" spc="29" dirty="0">
                <a:solidFill>
                  <a:srgbClr val="4C4A49"/>
                </a:solidFill>
                <a:latin typeface="Verdana"/>
                <a:cs typeface="Verdana"/>
              </a:rPr>
              <a:t>du</a:t>
            </a:r>
            <a:r>
              <a:rPr sz="800" spc="-58" dirty="0">
                <a:solidFill>
                  <a:srgbClr val="4C4A49"/>
                </a:solidFill>
                <a:latin typeface="Verdana"/>
                <a:cs typeface="Verdana"/>
              </a:rPr>
              <a:t> </a:t>
            </a:r>
            <a:r>
              <a:rPr sz="800" spc="6" dirty="0">
                <a:solidFill>
                  <a:srgbClr val="4C4A49"/>
                </a:solidFill>
                <a:latin typeface="Verdana"/>
                <a:cs typeface="Verdana"/>
              </a:rPr>
              <a:t>pe</a:t>
            </a:r>
            <a:r>
              <a:rPr sz="800" dirty="0">
                <a:solidFill>
                  <a:srgbClr val="4C4A49"/>
                </a:solidFill>
                <a:latin typeface="Verdana"/>
                <a:cs typeface="Verdana"/>
              </a:rPr>
              <a:t>r</a:t>
            </a:r>
            <a:r>
              <a:rPr sz="800" spc="10" dirty="0">
                <a:solidFill>
                  <a:srgbClr val="4C4A49"/>
                </a:solidFill>
                <a:latin typeface="Verdana"/>
                <a:cs typeface="Verdana"/>
              </a:rPr>
              <a:t>sonn</a:t>
            </a:r>
            <a:r>
              <a:rPr sz="800" dirty="0">
                <a:solidFill>
                  <a:srgbClr val="4C4A49"/>
                </a:solidFill>
                <a:latin typeface="Verdana"/>
                <a:cs typeface="Verdana"/>
              </a:rPr>
              <a:t>el</a:t>
            </a:r>
            <a:r>
              <a:rPr sz="800" spc="-58" dirty="0">
                <a:solidFill>
                  <a:srgbClr val="4C4A49"/>
                </a:solidFill>
                <a:latin typeface="Verdana"/>
                <a:cs typeface="Verdana"/>
              </a:rPr>
              <a:t> </a:t>
            </a:r>
            <a:r>
              <a:rPr sz="800" dirty="0">
                <a:solidFill>
                  <a:srgbClr val="4C4A49"/>
                </a:solidFill>
                <a:latin typeface="Verdana"/>
                <a:cs typeface="Verdana"/>
              </a:rPr>
              <a:t>leur</a:t>
            </a:r>
            <a:r>
              <a:rPr sz="800" spc="-58" dirty="0">
                <a:solidFill>
                  <a:srgbClr val="4C4A49"/>
                </a:solidFill>
                <a:latin typeface="Verdana"/>
                <a:cs typeface="Verdana"/>
              </a:rPr>
              <a:t> </a:t>
            </a:r>
            <a:r>
              <a:rPr sz="800" spc="-3" dirty="0">
                <a:solidFill>
                  <a:srgbClr val="4C4A49"/>
                </a:solidFill>
                <a:latin typeface="Verdana"/>
                <a:cs typeface="Verdana"/>
              </a:rPr>
              <a:t>est</a:t>
            </a:r>
            <a:r>
              <a:rPr sz="800" spc="-58" dirty="0">
                <a:solidFill>
                  <a:srgbClr val="4C4A49"/>
                </a:solidFill>
                <a:latin typeface="Verdana"/>
                <a:cs typeface="Verdana"/>
              </a:rPr>
              <a:t> </a:t>
            </a:r>
            <a:r>
              <a:rPr sz="800" spc="-16" dirty="0">
                <a:solidFill>
                  <a:srgbClr val="4C4A49"/>
                </a:solidFill>
                <a:latin typeface="Verdana"/>
                <a:cs typeface="Verdana"/>
              </a:rPr>
              <a:t>f</a:t>
            </a:r>
            <a:r>
              <a:rPr sz="800" spc="-3" dirty="0">
                <a:solidFill>
                  <a:srgbClr val="4C4A49"/>
                </a:solidFill>
                <a:latin typeface="Verdana"/>
                <a:cs typeface="Verdana"/>
              </a:rPr>
              <a:t>o</a:t>
            </a:r>
            <a:r>
              <a:rPr sz="800" spc="-10" dirty="0">
                <a:solidFill>
                  <a:srgbClr val="4C4A49"/>
                </a:solidFill>
                <a:latin typeface="Verdana"/>
                <a:cs typeface="Verdana"/>
              </a:rPr>
              <a:t>r</a:t>
            </a:r>
            <a:r>
              <a:rPr sz="800" spc="55" dirty="0">
                <a:solidFill>
                  <a:srgbClr val="4C4A49"/>
                </a:solidFill>
                <a:latin typeface="Verdana"/>
                <a:cs typeface="Verdana"/>
              </a:rPr>
              <a:t>m</a:t>
            </a:r>
            <a:r>
              <a:rPr sz="800" spc="10" dirty="0">
                <a:solidFill>
                  <a:srgbClr val="4C4A49"/>
                </a:solidFill>
                <a:latin typeface="Verdana"/>
                <a:cs typeface="Verdana"/>
              </a:rPr>
              <a:t>ellem</a:t>
            </a:r>
            <a:r>
              <a:rPr sz="800" spc="13" dirty="0">
                <a:solidFill>
                  <a:srgbClr val="4C4A49"/>
                </a:solidFill>
                <a:latin typeface="Verdana"/>
                <a:cs typeface="Verdana"/>
              </a:rPr>
              <a:t>ent</a:t>
            </a:r>
            <a:r>
              <a:rPr sz="800" spc="-58" dirty="0">
                <a:solidFill>
                  <a:srgbClr val="4C4A49"/>
                </a:solidFill>
                <a:latin typeface="Verdana"/>
                <a:cs typeface="Verdana"/>
              </a:rPr>
              <a:t> </a:t>
            </a:r>
            <a:r>
              <a:rPr sz="800" spc="10" dirty="0" err="1">
                <a:solidFill>
                  <a:srgbClr val="4C4A49"/>
                </a:solidFill>
                <a:latin typeface="Verdana"/>
                <a:cs typeface="Verdana"/>
              </a:rPr>
              <a:t>in</a:t>
            </a:r>
            <a:r>
              <a:rPr sz="800" spc="-3" dirty="0" err="1">
                <a:solidFill>
                  <a:srgbClr val="4C4A49"/>
                </a:solidFill>
                <a:latin typeface="Verdana"/>
                <a:cs typeface="Verdana"/>
              </a:rPr>
              <a:t>t</a:t>
            </a:r>
            <a:r>
              <a:rPr sz="800" spc="-10" dirty="0" err="1">
                <a:solidFill>
                  <a:srgbClr val="4C4A49"/>
                </a:solidFill>
                <a:latin typeface="Verdana"/>
                <a:cs typeface="Verdana"/>
              </a:rPr>
              <a:t>e</a:t>
            </a:r>
            <a:r>
              <a:rPr sz="800" spc="-16" dirty="0" err="1">
                <a:solidFill>
                  <a:srgbClr val="4C4A49"/>
                </a:solidFill>
                <a:latin typeface="Verdana"/>
                <a:cs typeface="Verdana"/>
              </a:rPr>
              <a:t>r</a:t>
            </a:r>
            <a:r>
              <a:rPr sz="800" spc="13" dirty="0" err="1">
                <a:solidFill>
                  <a:srgbClr val="4C4A49"/>
                </a:solidFill>
                <a:latin typeface="Verdana"/>
                <a:cs typeface="Verdana"/>
              </a:rPr>
              <a:t>di</a:t>
            </a:r>
            <a:r>
              <a:rPr sz="800" spc="16" dirty="0" err="1">
                <a:solidFill>
                  <a:srgbClr val="4C4A49"/>
                </a:solidFill>
                <a:latin typeface="Verdana"/>
                <a:cs typeface="Verdana"/>
              </a:rPr>
              <a:t>t</a:t>
            </a:r>
            <a:r>
              <a:rPr sz="800" spc="-99" dirty="0">
                <a:solidFill>
                  <a:srgbClr val="4C4A49"/>
                </a:solidFill>
                <a:latin typeface="Verdana"/>
                <a:cs typeface="Verdana"/>
              </a:rPr>
              <a:t>.</a:t>
            </a:r>
            <a:endParaRPr lang="fr-FR" sz="800" spc="-99" dirty="0">
              <a:solidFill>
                <a:srgbClr val="4C4A49"/>
              </a:solidFill>
              <a:latin typeface="Verdana"/>
              <a:cs typeface="Verdana"/>
            </a:endParaRPr>
          </a:p>
          <a:p>
            <a:pPr marL="8145" marR="3258" defTabSz="586405">
              <a:spcBef>
                <a:spcPts val="64"/>
              </a:spcBef>
            </a:pPr>
            <a:r>
              <a:rPr lang="fr-FR" sz="800" spc="-99" dirty="0">
                <a:solidFill>
                  <a:srgbClr val="4C4A49"/>
                </a:solidFill>
                <a:latin typeface="Verdana"/>
                <a:cs typeface="Verdana"/>
              </a:rPr>
              <a:t>Stationnement gratuit dans les rues adjacentes à 5-10 min à pied</a:t>
            </a:r>
            <a:endParaRPr sz="800" dirty="0">
              <a:solidFill>
                <a:prstClr val="black"/>
              </a:solidFill>
              <a:latin typeface="Verdana"/>
              <a:cs typeface="Verdana"/>
            </a:endParaRPr>
          </a:p>
        </p:txBody>
      </p:sp>
      <p:grpSp>
        <p:nvGrpSpPr>
          <p:cNvPr id="72" name="object 72"/>
          <p:cNvGrpSpPr/>
          <p:nvPr/>
        </p:nvGrpSpPr>
        <p:grpSpPr>
          <a:xfrm>
            <a:off x="3723987" y="2484950"/>
            <a:ext cx="1469339" cy="281813"/>
            <a:chOff x="3864267" y="3874681"/>
            <a:chExt cx="2291080" cy="439420"/>
          </a:xfrm>
        </p:grpSpPr>
        <p:sp>
          <p:nvSpPr>
            <p:cNvPr id="73" name="object 73"/>
            <p:cNvSpPr/>
            <p:nvPr/>
          </p:nvSpPr>
          <p:spPr>
            <a:xfrm>
              <a:off x="3864267" y="3874681"/>
              <a:ext cx="2291080" cy="439420"/>
            </a:xfrm>
            <a:custGeom>
              <a:avLst/>
              <a:gdLst/>
              <a:ahLst/>
              <a:cxnLst/>
              <a:rect l="l" t="t" r="r" b="b"/>
              <a:pathLst>
                <a:path w="2291079" h="439420">
                  <a:moveTo>
                    <a:pt x="2290572" y="0"/>
                  </a:moveTo>
                  <a:lnTo>
                    <a:pt x="0" y="0"/>
                  </a:lnTo>
                  <a:lnTo>
                    <a:pt x="0" y="438912"/>
                  </a:lnTo>
                  <a:lnTo>
                    <a:pt x="2290572" y="438912"/>
                  </a:lnTo>
                  <a:lnTo>
                    <a:pt x="2290572"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74" name="object 74"/>
            <p:cNvPicPr/>
            <p:nvPr/>
          </p:nvPicPr>
          <p:blipFill>
            <a:blip r:embed="rId15" cstate="print"/>
            <a:stretch>
              <a:fillRect/>
            </a:stretch>
          </p:blipFill>
          <p:spPr>
            <a:xfrm>
              <a:off x="3875023" y="3887483"/>
              <a:ext cx="2215108" cy="362457"/>
            </a:xfrm>
            <a:prstGeom prst="rect">
              <a:avLst/>
            </a:prstGeom>
          </p:spPr>
        </p:pic>
      </p:grpSp>
      <p:sp>
        <p:nvSpPr>
          <p:cNvPr id="75" name="object 75"/>
          <p:cNvSpPr txBox="1"/>
          <p:nvPr/>
        </p:nvSpPr>
        <p:spPr>
          <a:xfrm rot="21480000">
            <a:off x="3776187" y="2561184"/>
            <a:ext cx="1301794" cy="102592"/>
          </a:xfrm>
          <a:prstGeom prst="rect">
            <a:avLst/>
          </a:prstGeom>
        </p:spPr>
        <p:txBody>
          <a:bodyPr vert="horz" wrap="square" lIns="0" tIns="0" rIns="0" bIns="0" rtlCol="0">
            <a:spAutoFit/>
          </a:bodyPr>
          <a:lstStyle/>
          <a:p>
            <a:pPr defTabSz="586405">
              <a:lnSpc>
                <a:spcPts val="834"/>
              </a:lnSpc>
            </a:pPr>
            <a:r>
              <a:rPr sz="834" b="1" spc="-10" dirty="0">
                <a:solidFill>
                  <a:srgbClr val="FFFFFF"/>
                </a:solidFill>
                <a:latin typeface="Arial"/>
                <a:cs typeface="Arial"/>
              </a:rPr>
              <a:t>LES</a:t>
            </a:r>
            <a:r>
              <a:rPr sz="834" b="1" spc="-6" dirty="0">
                <a:solidFill>
                  <a:srgbClr val="FFFFFF"/>
                </a:solidFill>
                <a:latin typeface="Arial"/>
                <a:cs typeface="Arial"/>
              </a:rPr>
              <a:t> </a:t>
            </a:r>
            <a:r>
              <a:rPr sz="834" b="1" spc="16" dirty="0">
                <a:solidFill>
                  <a:srgbClr val="FFFFFF"/>
                </a:solidFill>
                <a:latin typeface="Arial"/>
                <a:cs typeface="Arial"/>
              </a:rPr>
              <a:t>OUTILS</a:t>
            </a:r>
            <a:r>
              <a:rPr sz="834" b="1" spc="-6" dirty="0">
                <a:solidFill>
                  <a:srgbClr val="FFFFFF"/>
                </a:solidFill>
                <a:latin typeface="Arial"/>
                <a:cs typeface="Arial"/>
              </a:rPr>
              <a:t> </a:t>
            </a:r>
            <a:r>
              <a:rPr sz="834" b="1" spc="3" dirty="0">
                <a:solidFill>
                  <a:srgbClr val="FFFFFF"/>
                </a:solidFill>
                <a:latin typeface="Arial"/>
                <a:cs typeface="Arial"/>
              </a:rPr>
              <a:t>ET</a:t>
            </a:r>
            <a:r>
              <a:rPr sz="834" b="1" spc="-3" dirty="0">
                <a:solidFill>
                  <a:srgbClr val="FFFFFF"/>
                </a:solidFill>
                <a:latin typeface="Arial"/>
                <a:cs typeface="Arial"/>
              </a:rPr>
              <a:t> </a:t>
            </a:r>
            <a:r>
              <a:rPr sz="834" b="1" spc="22" dirty="0">
                <a:solidFill>
                  <a:srgbClr val="FFFFFF"/>
                </a:solidFill>
                <a:latin typeface="Arial"/>
                <a:cs typeface="Arial"/>
              </a:rPr>
              <a:t>LOCAUX</a:t>
            </a:r>
            <a:endParaRPr sz="834">
              <a:solidFill>
                <a:prstClr val="black"/>
              </a:solidFill>
              <a:latin typeface="Arial"/>
              <a:cs typeface="Arial"/>
            </a:endParaRPr>
          </a:p>
        </p:txBody>
      </p:sp>
      <p:pic>
        <p:nvPicPr>
          <p:cNvPr id="76" name="object 76"/>
          <p:cNvPicPr/>
          <p:nvPr/>
        </p:nvPicPr>
        <p:blipFill>
          <a:blip r:embed="rId11" cstate="print"/>
          <a:stretch>
            <a:fillRect/>
          </a:stretch>
        </p:blipFill>
        <p:spPr>
          <a:xfrm>
            <a:off x="3722742" y="3299018"/>
            <a:ext cx="45719" cy="80803"/>
          </a:xfrm>
          <a:prstGeom prst="rect">
            <a:avLst/>
          </a:prstGeom>
        </p:spPr>
      </p:pic>
      <p:pic>
        <p:nvPicPr>
          <p:cNvPr id="78" name="object 78"/>
          <p:cNvPicPr/>
          <p:nvPr/>
        </p:nvPicPr>
        <p:blipFill>
          <a:blip r:embed="rId11" cstate="print"/>
          <a:stretch>
            <a:fillRect/>
          </a:stretch>
        </p:blipFill>
        <p:spPr>
          <a:xfrm>
            <a:off x="3730885" y="3027255"/>
            <a:ext cx="76570" cy="56460"/>
          </a:xfrm>
          <a:prstGeom prst="rect">
            <a:avLst/>
          </a:prstGeom>
        </p:spPr>
      </p:pic>
      <p:pic>
        <p:nvPicPr>
          <p:cNvPr id="79" name="object 79"/>
          <p:cNvPicPr/>
          <p:nvPr/>
        </p:nvPicPr>
        <p:blipFill>
          <a:blip r:embed="rId11" cstate="print"/>
          <a:stretch>
            <a:fillRect/>
          </a:stretch>
        </p:blipFill>
        <p:spPr>
          <a:xfrm>
            <a:off x="3711270" y="3181209"/>
            <a:ext cx="76570" cy="56460"/>
          </a:xfrm>
          <a:prstGeom prst="rect">
            <a:avLst/>
          </a:prstGeom>
        </p:spPr>
      </p:pic>
      <p:grpSp>
        <p:nvGrpSpPr>
          <p:cNvPr id="81" name="object 81"/>
          <p:cNvGrpSpPr/>
          <p:nvPr/>
        </p:nvGrpSpPr>
        <p:grpSpPr>
          <a:xfrm>
            <a:off x="3723987" y="4297702"/>
            <a:ext cx="862137" cy="261043"/>
            <a:chOff x="3864267" y="6701231"/>
            <a:chExt cx="1344295" cy="407034"/>
          </a:xfrm>
        </p:grpSpPr>
        <p:sp>
          <p:nvSpPr>
            <p:cNvPr id="82" name="object 82"/>
            <p:cNvSpPr/>
            <p:nvPr/>
          </p:nvSpPr>
          <p:spPr>
            <a:xfrm>
              <a:off x="3864267" y="6701231"/>
              <a:ext cx="1344295" cy="407034"/>
            </a:xfrm>
            <a:custGeom>
              <a:avLst/>
              <a:gdLst/>
              <a:ahLst/>
              <a:cxnLst/>
              <a:rect l="l" t="t" r="r" b="b"/>
              <a:pathLst>
                <a:path w="1344295" h="407034">
                  <a:moveTo>
                    <a:pt x="1344168" y="0"/>
                  </a:moveTo>
                  <a:lnTo>
                    <a:pt x="0" y="0"/>
                  </a:lnTo>
                  <a:lnTo>
                    <a:pt x="0" y="406907"/>
                  </a:lnTo>
                  <a:lnTo>
                    <a:pt x="1344168" y="406907"/>
                  </a:lnTo>
                  <a:lnTo>
                    <a:pt x="1344168"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83" name="object 83"/>
            <p:cNvPicPr/>
            <p:nvPr/>
          </p:nvPicPr>
          <p:blipFill>
            <a:blip r:embed="rId16" cstate="print"/>
            <a:stretch>
              <a:fillRect/>
            </a:stretch>
          </p:blipFill>
          <p:spPr>
            <a:xfrm>
              <a:off x="3875023" y="6714020"/>
              <a:ext cx="1270736" cy="329501"/>
            </a:xfrm>
            <a:prstGeom prst="rect">
              <a:avLst/>
            </a:prstGeom>
          </p:spPr>
        </p:pic>
      </p:grpSp>
      <p:sp>
        <p:nvSpPr>
          <p:cNvPr id="84" name="object 84"/>
          <p:cNvSpPr txBox="1"/>
          <p:nvPr/>
        </p:nvSpPr>
        <p:spPr>
          <a:xfrm rot="21480000">
            <a:off x="3781073" y="4362855"/>
            <a:ext cx="715264" cy="102592"/>
          </a:xfrm>
          <a:prstGeom prst="rect">
            <a:avLst/>
          </a:prstGeom>
        </p:spPr>
        <p:txBody>
          <a:bodyPr vert="horz" wrap="square" lIns="0" tIns="0" rIns="0" bIns="0" rtlCol="0">
            <a:spAutoFit/>
          </a:bodyPr>
          <a:lstStyle/>
          <a:p>
            <a:pPr defTabSz="586405">
              <a:lnSpc>
                <a:spcPts val="834"/>
              </a:lnSpc>
            </a:pPr>
            <a:r>
              <a:rPr sz="834" b="1" spc="-3" dirty="0">
                <a:solidFill>
                  <a:srgbClr val="FFFFFF"/>
                </a:solidFill>
                <a:latin typeface="Arial"/>
                <a:cs typeface="Arial"/>
              </a:rPr>
              <a:t>LE</a:t>
            </a:r>
            <a:r>
              <a:rPr sz="834" b="1" spc="-22" dirty="0">
                <a:solidFill>
                  <a:srgbClr val="FFFFFF"/>
                </a:solidFill>
                <a:latin typeface="Arial"/>
                <a:cs typeface="Arial"/>
              </a:rPr>
              <a:t> </a:t>
            </a:r>
            <a:r>
              <a:rPr sz="834" b="1" spc="6" dirty="0">
                <a:solidFill>
                  <a:srgbClr val="FFFFFF"/>
                </a:solidFill>
                <a:latin typeface="Arial"/>
                <a:cs typeface="Arial"/>
              </a:rPr>
              <a:t>SITE</a:t>
            </a:r>
            <a:r>
              <a:rPr sz="834" b="1" spc="-22" dirty="0">
                <a:solidFill>
                  <a:srgbClr val="FFFFFF"/>
                </a:solidFill>
                <a:latin typeface="Arial"/>
                <a:cs typeface="Arial"/>
              </a:rPr>
              <a:t> </a:t>
            </a:r>
            <a:r>
              <a:rPr sz="834" b="1" spc="67" dirty="0">
                <a:solidFill>
                  <a:srgbClr val="FFFFFF"/>
                </a:solidFill>
                <a:latin typeface="Arial"/>
                <a:cs typeface="Arial"/>
              </a:rPr>
              <a:t>WEB</a:t>
            </a:r>
            <a:endParaRPr sz="834">
              <a:solidFill>
                <a:prstClr val="black"/>
              </a:solidFill>
              <a:latin typeface="Arial"/>
              <a:cs typeface="Arial"/>
            </a:endParaRPr>
          </a:p>
        </p:txBody>
      </p:sp>
      <p:sp>
        <p:nvSpPr>
          <p:cNvPr id="85" name="object 85"/>
          <p:cNvSpPr txBox="1"/>
          <p:nvPr/>
        </p:nvSpPr>
        <p:spPr>
          <a:xfrm>
            <a:off x="3722742" y="4584339"/>
            <a:ext cx="1625721" cy="205458"/>
          </a:xfrm>
          <a:prstGeom prst="rect">
            <a:avLst/>
          </a:prstGeom>
        </p:spPr>
        <p:txBody>
          <a:bodyPr vert="horz" wrap="square" lIns="0" tIns="8145" rIns="0" bIns="0" rtlCol="0">
            <a:spAutoFit/>
          </a:bodyPr>
          <a:lstStyle/>
          <a:p>
            <a:pPr marL="8145" marR="3258" defTabSz="586405">
              <a:spcBef>
                <a:spcPts val="64"/>
              </a:spcBef>
            </a:pPr>
            <a:r>
              <a:rPr sz="641" spc="-3" dirty="0">
                <a:solidFill>
                  <a:srgbClr val="4D4A49"/>
                </a:solidFill>
                <a:latin typeface="Verdana"/>
                <a:cs typeface="Verdana"/>
              </a:rPr>
              <a:t>Retrouvez</a:t>
            </a:r>
            <a:r>
              <a:rPr sz="641" spc="-55" dirty="0">
                <a:solidFill>
                  <a:srgbClr val="4D4A49"/>
                </a:solidFill>
                <a:latin typeface="Verdana"/>
                <a:cs typeface="Verdana"/>
              </a:rPr>
              <a:t> </a:t>
            </a:r>
            <a:r>
              <a:rPr sz="641" dirty="0">
                <a:solidFill>
                  <a:srgbClr val="4D4A49"/>
                </a:solidFill>
                <a:latin typeface="Verdana"/>
                <a:cs typeface="Verdana"/>
              </a:rPr>
              <a:t>toutes</a:t>
            </a:r>
            <a:r>
              <a:rPr sz="641" spc="-55" dirty="0">
                <a:solidFill>
                  <a:srgbClr val="4D4A49"/>
                </a:solidFill>
                <a:latin typeface="Verdana"/>
                <a:cs typeface="Verdana"/>
              </a:rPr>
              <a:t> </a:t>
            </a:r>
            <a:r>
              <a:rPr sz="641" spc="-6" dirty="0">
                <a:solidFill>
                  <a:srgbClr val="4D4A49"/>
                </a:solidFill>
                <a:latin typeface="Verdana"/>
                <a:cs typeface="Verdana"/>
              </a:rPr>
              <a:t>les</a:t>
            </a:r>
            <a:r>
              <a:rPr sz="641" spc="-51" dirty="0">
                <a:solidFill>
                  <a:srgbClr val="4D4A49"/>
                </a:solidFill>
                <a:latin typeface="Verdana"/>
                <a:cs typeface="Verdana"/>
              </a:rPr>
              <a:t> </a:t>
            </a:r>
            <a:r>
              <a:rPr sz="641" spc="3" dirty="0">
                <a:solidFill>
                  <a:srgbClr val="4D4A49"/>
                </a:solidFill>
                <a:latin typeface="Verdana"/>
                <a:cs typeface="Verdana"/>
              </a:rPr>
              <a:t>informations</a:t>
            </a:r>
            <a:r>
              <a:rPr sz="641" spc="-55" dirty="0">
                <a:solidFill>
                  <a:srgbClr val="4D4A49"/>
                </a:solidFill>
                <a:latin typeface="Verdana"/>
                <a:cs typeface="Verdana"/>
              </a:rPr>
              <a:t> </a:t>
            </a:r>
            <a:r>
              <a:rPr sz="641" dirty="0">
                <a:solidFill>
                  <a:srgbClr val="4D4A49"/>
                </a:solidFill>
                <a:latin typeface="Verdana"/>
                <a:cs typeface="Verdana"/>
              </a:rPr>
              <a:t>utiles </a:t>
            </a:r>
            <a:r>
              <a:rPr sz="641" spc="-215" dirty="0">
                <a:solidFill>
                  <a:srgbClr val="4D4A49"/>
                </a:solidFill>
                <a:latin typeface="Verdana"/>
                <a:cs typeface="Verdana"/>
              </a:rPr>
              <a:t> </a:t>
            </a:r>
            <a:r>
              <a:rPr sz="641" spc="-6" dirty="0">
                <a:solidFill>
                  <a:srgbClr val="4D4A49"/>
                </a:solidFill>
                <a:latin typeface="Verdana"/>
                <a:cs typeface="Verdana"/>
              </a:rPr>
              <a:t>sur</a:t>
            </a:r>
            <a:r>
              <a:rPr sz="641" spc="-58" dirty="0">
                <a:solidFill>
                  <a:srgbClr val="4D4A49"/>
                </a:solidFill>
                <a:latin typeface="Verdana"/>
                <a:cs typeface="Verdana"/>
              </a:rPr>
              <a:t> </a:t>
            </a:r>
            <a:r>
              <a:rPr sz="641" spc="26" dirty="0">
                <a:solidFill>
                  <a:srgbClr val="4D4A49"/>
                </a:solidFill>
                <a:latin typeface="Verdana"/>
                <a:cs typeface="Verdana"/>
              </a:rPr>
              <a:t>n</a:t>
            </a:r>
            <a:r>
              <a:rPr sz="641" dirty="0">
                <a:solidFill>
                  <a:srgbClr val="4D4A49"/>
                </a:solidFill>
                <a:latin typeface="Verdana"/>
                <a:cs typeface="Verdana"/>
              </a:rPr>
              <a:t>ot</a:t>
            </a:r>
            <a:r>
              <a:rPr sz="641" spc="-10" dirty="0">
                <a:solidFill>
                  <a:srgbClr val="4D4A49"/>
                </a:solidFill>
                <a:latin typeface="Verdana"/>
                <a:cs typeface="Verdana"/>
              </a:rPr>
              <a:t>r</a:t>
            </a:r>
            <a:r>
              <a:rPr sz="641" spc="3" dirty="0">
                <a:solidFill>
                  <a:srgbClr val="4D4A49"/>
                </a:solidFill>
                <a:latin typeface="Verdana"/>
                <a:cs typeface="Verdana"/>
              </a:rPr>
              <a:t>e</a:t>
            </a:r>
            <a:r>
              <a:rPr sz="641" spc="-58" dirty="0">
                <a:solidFill>
                  <a:srgbClr val="4D4A49"/>
                </a:solidFill>
                <a:latin typeface="Verdana"/>
                <a:cs typeface="Verdana"/>
              </a:rPr>
              <a:t> </a:t>
            </a:r>
            <a:r>
              <a:rPr sz="641" spc="-6" dirty="0">
                <a:solidFill>
                  <a:srgbClr val="4D4A49"/>
                </a:solidFill>
                <a:latin typeface="Verdana"/>
                <a:cs typeface="Verdana"/>
              </a:rPr>
              <a:t>si</a:t>
            </a:r>
            <a:r>
              <a:rPr sz="641" spc="-19" dirty="0">
                <a:solidFill>
                  <a:srgbClr val="4D4A49"/>
                </a:solidFill>
                <a:latin typeface="Verdana"/>
                <a:cs typeface="Verdana"/>
              </a:rPr>
              <a:t>t</a:t>
            </a:r>
            <a:r>
              <a:rPr sz="641" spc="3" dirty="0">
                <a:solidFill>
                  <a:srgbClr val="4D4A49"/>
                </a:solidFill>
                <a:latin typeface="Verdana"/>
                <a:cs typeface="Verdana"/>
              </a:rPr>
              <a:t>e</a:t>
            </a:r>
            <a:r>
              <a:rPr sz="641" spc="-58" dirty="0">
                <a:solidFill>
                  <a:srgbClr val="4D4A49"/>
                </a:solidFill>
                <a:latin typeface="Verdana"/>
                <a:cs typeface="Verdana"/>
              </a:rPr>
              <a:t> </a:t>
            </a:r>
            <a:r>
              <a:rPr sz="641" spc="-16" dirty="0">
                <a:solidFill>
                  <a:srgbClr val="4D4A49"/>
                </a:solidFill>
                <a:latin typeface="Verdana"/>
                <a:cs typeface="Verdana"/>
              </a:rPr>
              <a:t>In</a:t>
            </a:r>
            <a:r>
              <a:rPr sz="641" spc="-26" dirty="0">
                <a:solidFill>
                  <a:srgbClr val="4D4A49"/>
                </a:solidFill>
                <a:latin typeface="Verdana"/>
                <a:cs typeface="Verdana"/>
              </a:rPr>
              <a:t>t</a:t>
            </a:r>
            <a:r>
              <a:rPr sz="641" spc="-10" dirty="0">
                <a:solidFill>
                  <a:srgbClr val="4D4A49"/>
                </a:solidFill>
                <a:latin typeface="Verdana"/>
                <a:cs typeface="Verdana"/>
              </a:rPr>
              <a:t>e</a:t>
            </a:r>
            <a:r>
              <a:rPr sz="641" spc="-13" dirty="0">
                <a:solidFill>
                  <a:srgbClr val="4D4A49"/>
                </a:solidFill>
                <a:latin typeface="Verdana"/>
                <a:cs typeface="Verdana"/>
              </a:rPr>
              <a:t>r</a:t>
            </a:r>
            <a:r>
              <a:rPr sz="641" spc="26" dirty="0">
                <a:solidFill>
                  <a:srgbClr val="4D4A49"/>
                </a:solidFill>
                <a:latin typeface="Verdana"/>
                <a:cs typeface="Verdana"/>
              </a:rPr>
              <a:t>n</a:t>
            </a:r>
            <a:r>
              <a:rPr sz="641" spc="6" dirty="0">
                <a:solidFill>
                  <a:srgbClr val="4D4A49"/>
                </a:solidFill>
                <a:latin typeface="Verdana"/>
                <a:cs typeface="Verdana"/>
              </a:rPr>
              <a:t>et</a:t>
            </a:r>
            <a:r>
              <a:rPr sz="641" spc="-58" dirty="0">
                <a:solidFill>
                  <a:srgbClr val="4D4A49"/>
                </a:solidFill>
                <a:latin typeface="Verdana"/>
                <a:cs typeface="Verdana"/>
              </a:rPr>
              <a:t> </a:t>
            </a:r>
            <a:r>
              <a:rPr sz="641" spc="-157" dirty="0">
                <a:solidFill>
                  <a:srgbClr val="4D4A49"/>
                </a:solidFill>
                <a:latin typeface="Verdana"/>
                <a:cs typeface="Verdana"/>
              </a:rPr>
              <a:t>:</a:t>
            </a:r>
            <a:endParaRPr sz="641">
              <a:solidFill>
                <a:prstClr val="black"/>
              </a:solidFill>
              <a:latin typeface="Verdana"/>
              <a:cs typeface="Verdana"/>
            </a:endParaRPr>
          </a:p>
        </p:txBody>
      </p:sp>
      <p:sp>
        <p:nvSpPr>
          <p:cNvPr id="86" name="object 86"/>
          <p:cNvSpPr/>
          <p:nvPr/>
        </p:nvSpPr>
        <p:spPr>
          <a:xfrm>
            <a:off x="4422994" y="4896857"/>
            <a:ext cx="689058" cy="215025"/>
          </a:xfrm>
          <a:custGeom>
            <a:avLst/>
            <a:gdLst/>
            <a:ahLst/>
            <a:cxnLst/>
            <a:rect l="l" t="t" r="r" b="b"/>
            <a:pathLst>
              <a:path w="1074420" h="335279">
                <a:moveTo>
                  <a:pt x="906538" y="0"/>
                </a:moveTo>
                <a:lnTo>
                  <a:pt x="167614" y="0"/>
                </a:lnTo>
                <a:lnTo>
                  <a:pt x="123056" y="5987"/>
                </a:lnTo>
                <a:lnTo>
                  <a:pt x="83016" y="22884"/>
                </a:lnTo>
                <a:lnTo>
                  <a:pt x="49093" y="49093"/>
                </a:lnTo>
                <a:lnTo>
                  <a:pt x="22884" y="83016"/>
                </a:lnTo>
                <a:lnTo>
                  <a:pt x="5987" y="123056"/>
                </a:lnTo>
                <a:lnTo>
                  <a:pt x="0" y="167614"/>
                </a:lnTo>
                <a:lnTo>
                  <a:pt x="5987" y="212172"/>
                </a:lnTo>
                <a:lnTo>
                  <a:pt x="22884" y="252212"/>
                </a:lnTo>
                <a:lnTo>
                  <a:pt x="49093" y="286135"/>
                </a:lnTo>
                <a:lnTo>
                  <a:pt x="83016" y="312344"/>
                </a:lnTo>
                <a:lnTo>
                  <a:pt x="123056" y="329241"/>
                </a:lnTo>
                <a:lnTo>
                  <a:pt x="167614" y="335229"/>
                </a:lnTo>
                <a:lnTo>
                  <a:pt x="906538" y="335229"/>
                </a:lnTo>
                <a:lnTo>
                  <a:pt x="951097" y="329241"/>
                </a:lnTo>
                <a:lnTo>
                  <a:pt x="991136" y="312344"/>
                </a:lnTo>
                <a:lnTo>
                  <a:pt x="1025059" y="286135"/>
                </a:lnTo>
                <a:lnTo>
                  <a:pt x="1051268" y="252212"/>
                </a:lnTo>
                <a:lnTo>
                  <a:pt x="1068165" y="212172"/>
                </a:lnTo>
                <a:lnTo>
                  <a:pt x="1074153" y="167614"/>
                </a:lnTo>
                <a:lnTo>
                  <a:pt x="1068165" y="123056"/>
                </a:lnTo>
                <a:lnTo>
                  <a:pt x="1051268" y="83016"/>
                </a:lnTo>
                <a:lnTo>
                  <a:pt x="1025059" y="49093"/>
                </a:lnTo>
                <a:lnTo>
                  <a:pt x="991136" y="22884"/>
                </a:lnTo>
                <a:lnTo>
                  <a:pt x="951097" y="5987"/>
                </a:lnTo>
                <a:lnTo>
                  <a:pt x="906538"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sp>
        <p:nvSpPr>
          <p:cNvPr id="87" name="object 87"/>
          <p:cNvSpPr txBox="1"/>
          <p:nvPr/>
        </p:nvSpPr>
        <p:spPr>
          <a:xfrm>
            <a:off x="4519865" y="4930951"/>
            <a:ext cx="496431" cy="116716"/>
          </a:xfrm>
          <a:prstGeom prst="rect">
            <a:avLst/>
          </a:prstGeom>
        </p:spPr>
        <p:txBody>
          <a:bodyPr vert="horz" wrap="square" lIns="0" tIns="8145" rIns="0" bIns="0" rtlCol="0">
            <a:spAutoFit/>
          </a:bodyPr>
          <a:lstStyle/>
          <a:p>
            <a:pPr marL="8145" defTabSz="586405">
              <a:spcBef>
                <a:spcPts val="64"/>
              </a:spcBef>
            </a:pPr>
            <a:r>
              <a:rPr sz="705" b="1" u="sng" spc="32" dirty="0">
                <a:solidFill>
                  <a:srgbClr val="FFFFFF"/>
                </a:solidFill>
                <a:uFill>
                  <a:solidFill>
                    <a:srgbClr val="FFFFFF"/>
                  </a:solidFill>
                </a:uFill>
                <a:latin typeface="Arial"/>
                <a:cs typeface="Arial"/>
                <a:hlinkClick r:id="rId17"/>
              </a:rPr>
              <a:t>Cliquez</a:t>
            </a:r>
            <a:r>
              <a:rPr sz="705" b="1" u="sng" spc="-38" dirty="0">
                <a:solidFill>
                  <a:srgbClr val="FFFFFF"/>
                </a:solidFill>
                <a:uFill>
                  <a:solidFill>
                    <a:srgbClr val="FFFFFF"/>
                  </a:solidFill>
                </a:uFill>
                <a:latin typeface="Arial"/>
                <a:cs typeface="Arial"/>
                <a:hlinkClick r:id="rId17"/>
              </a:rPr>
              <a:t> </a:t>
            </a:r>
            <a:r>
              <a:rPr sz="705" b="1" u="sng" spc="16" dirty="0">
                <a:solidFill>
                  <a:srgbClr val="FFFFFF"/>
                </a:solidFill>
                <a:uFill>
                  <a:solidFill>
                    <a:srgbClr val="FFFFFF"/>
                  </a:solidFill>
                </a:uFill>
                <a:latin typeface="Arial"/>
                <a:cs typeface="Arial"/>
                <a:hlinkClick r:id="rId17"/>
              </a:rPr>
              <a:t>ici</a:t>
            </a:r>
            <a:endParaRPr sz="705">
              <a:solidFill>
                <a:prstClr val="black"/>
              </a:solidFill>
              <a:latin typeface="Arial"/>
              <a:cs typeface="Arial"/>
            </a:endParaRPr>
          </a:p>
        </p:txBody>
      </p:sp>
      <p:grpSp>
        <p:nvGrpSpPr>
          <p:cNvPr id="88" name="object 88"/>
          <p:cNvGrpSpPr/>
          <p:nvPr/>
        </p:nvGrpSpPr>
        <p:grpSpPr>
          <a:xfrm>
            <a:off x="3723987" y="5440536"/>
            <a:ext cx="1442868" cy="281813"/>
            <a:chOff x="3864267" y="8483206"/>
            <a:chExt cx="2249805" cy="439420"/>
          </a:xfrm>
        </p:grpSpPr>
        <p:sp>
          <p:nvSpPr>
            <p:cNvPr id="89" name="object 89"/>
            <p:cNvSpPr/>
            <p:nvPr/>
          </p:nvSpPr>
          <p:spPr>
            <a:xfrm>
              <a:off x="3864267" y="8483206"/>
              <a:ext cx="2249805" cy="439420"/>
            </a:xfrm>
            <a:custGeom>
              <a:avLst/>
              <a:gdLst/>
              <a:ahLst/>
              <a:cxnLst/>
              <a:rect l="l" t="t" r="r" b="b"/>
              <a:pathLst>
                <a:path w="2249804" h="439420">
                  <a:moveTo>
                    <a:pt x="2249424" y="0"/>
                  </a:moveTo>
                  <a:lnTo>
                    <a:pt x="0" y="0"/>
                  </a:lnTo>
                  <a:lnTo>
                    <a:pt x="0" y="438912"/>
                  </a:lnTo>
                  <a:lnTo>
                    <a:pt x="2249424" y="438912"/>
                  </a:lnTo>
                  <a:lnTo>
                    <a:pt x="2249424"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90" name="object 90"/>
            <p:cNvPicPr/>
            <p:nvPr/>
          </p:nvPicPr>
          <p:blipFill>
            <a:blip r:embed="rId18" cstate="print"/>
            <a:stretch>
              <a:fillRect/>
            </a:stretch>
          </p:blipFill>
          <p:spPr>
            <a:xfrm>
              <a:off x="3875024" y="8496007"/>
              <a:ext cx="2175636" cy="361086"/>
            </a:xfrm>
            <a:prstGeom prst="rect">
              <a:avLst/>
            </a:prstGeom>
          </p:spPr>
        </p:pic>
      </p:grpSp>
      <p:sp>
        <p:nvSpPr>
          <p:cNvPr id="91" name="object 91"/>
          <p:cNvSpPr txBox="1"/>
          <p:nvPr/>
        </p:nvSpPr>
        <p:spPr>
          <a:xfrm rot="21480000">
            <a:off x="3779568" y="5515823"/>
            <a:ext cx="1298547" cy="102592"/>
          </a:xfrm>
          <a:prstGeom prst="rect">
            <a:avLst/>
          </a:prstGeom>
        </p:spPr>
        <p:txBody>
          <a:bodyPr vert="horz" wrap="square" lIns="0" tIns="0" rIns="0" bIns="0" rtlCol="0">
            <a:spAutoFit/>
          </a:bodyPr>
          <a:lstStyle/>
          <a:p>
            <a:pPr defTabSz="586405">
              <a:lnSpc>
                <a:spcPts val="834"/>
              </a:lnSpc>
            </a:pPr>
            <a:r>
              <a:rPr sz="834" b="1" spc="-10" dirty="0">
                <a:solidFill>
                  <a:srgbClr val="FFFFFF"/>
                </a:solidFill>
                <a:latin typeface="Arial"/>
                <a:cs typeface="Arial"/>
              </a:rPr>
              <a:t>LES</a:t>
            </a:r>
            <a:r>
              <a:rPr sz="834" b="1" spc="-16" dirty="0">
                <a:solidFill>
                  <a:srgbClr val="FFFFFF"/>
                </a:solidFill>
                <a:latin typeface="Arial"/>
                <a:cs typeface="Arial"/>
              </a:rPr>
              <a:t> </a:t>
            </a:r>
            <a:r>
              <a:rPr sz="834" b="1" spc="13" dirty="0">
                <a:solidFill>
                  <a:srgbClr val="FFFFFF"/>
                </a:solidFill>
                <a:latin typeface="Arial"/>
                <a:cs typeface="Arial"/>
              </a:rPr>
              <a:t>RÉSEAUX</a:t>
            </a:r>
            <a:r>
              <a:rPr sz="834" b="1" spc="-13" dirty="0">
                <a:solidFill>
                  <a:srgbClr val="FFFFFF"/>
                </a:solidFill>
                <a:latin typeface="Arial"/>
                <a:cs typeface="Arial"/>
              </a:rPr>
              <a:t> </a:t>
            </a:r>
            <a:r>
              <a:rPr sz="834" b="1" spc="26" dirty="0">
                <a:solidFill>
                  <a:srgbClr val="FFFFFF"/>
                </a:solidFill>
                <a:latin typeface="Arial"/>
                <a:cs typeface="Arial"/>
              </a:rPr>
              <a:t>SOCIAUX</a:t>
            </a:r>
            <a:endParaRPr sz="834">
              <a:solidFill>
                <a:prstClr val="black"/>
              </a:solidFill>
              <a:latin typeface="Arial"/>
              <a:cs typeface="Arial"/>
            </a:endParaRPr>
          </a:p>
        </p:txBody>
      </p:sp>
      <p:sp>
        <p:nvSpPr>
          <p:cNvPr id="92" name="object 92"/>
          <p:cNvSpPr txBox="1"/>
          <p:nvPr/>
        </p:nvSpPr>
        <p:spPr>
          <a:xfrm>
            <a:off x="3722742" y="5747442"/>
            <a:ext cx="1966177" cy="205458"/>
          </a:xfrm>
          <a:prstGeom prst="rect">
            <a:avLst/>
          </a:prstGeom>
        </p:spPr>
        <p:txBody>
          <a:bodyPr vert="horz" wrap="square" lIns="0" tIns="8145" rIns="0" bIns="0" rtlCol="0">
            <a:spAutoFit/>
          </a:bodyPr>
          <a:lstStyle/>
          <a:p>
            <a:pPr marL="8145" marR="3258" defTabSz="586405">
              <a:spcBef>
                <a:spcPts val="64"/>
              </a:spcBef>
            </a:pPr>
            <a:r>
              <a:rPr sz="641" spc="-16" dirty="0">
                <a:solidFill>
                  <a:srgbClr val="4D4A49"/>
                </a:solidFill>
                <a:latin typeface="Verdana"/>
                <a:cs typeface="Verdana"/>
              </a:rPr>
              <a:t>Sui</a:t>
            </a:r>
            <a:r>
              <a:rPr sz="641" spc="-26" dirty="0">
                <a:solidFill>
                  <a:srgbClr val="4D4A49"/>
                </a:solidFill>
                <a:latin typeface="Verdana"/>
                <a:cs typeface="Verdana"/>
              </a:rPr>
              <a:t>v</a:t>
            </a:r>
            <a:r>
              <a:rPr sz="641" dirty="0">
                <a:solidFill>
                  <a:srgbClr val="4D4A49"/>
                </a:solidFill>
                <a:latin typeface="Verdana"/>
                <a:cs typeface="Verdana"/>
              </a:rPr>
              <a:t>e</a:t>
            </a:r>
            <a:r>
              <a:rPr sz="641" spc="-10" dirty="0">
                <a:solidFill>
                  <a:srgbClr val="4D4A49"/>
                </a:solidFill>
                <a:latin typeface="Verdana"/>
                <a:cs typeface="Verdana"/>
              </a:rPr>
              <a:t>z</a:t>
            </a:r>
            <a:r>
              <a:rPr sz="641" spc="-58" dirty="0">
                <a:solidFill>
                  <a:srgbClr val="4D4A49"/>
                </a:solidFill>
                <a:latin typeface="Verdana"/>
                <a:cs typeface="Verdana"/>
              </a:rPr>
              <a:t> </a:t>
            </a:r>
            <a:r>
              <a:rPr sz="641" spc="-22" dirty="0">
                <a:solidFill>
                  <a:srgbClr val="4D4A49"/>
                </a:solidFill>
                <a:latin typeface="Verdana"/>
                <a:cs typeface="Verdana"/>
              </a:rPr>
              <a:t>l</a:t>
            </a:r>
            <a:r>
              <a:rPr sz="641" spc="-32" dirty="0">
                <a:solidFill>
                  <a:srgbClr val="4D4A49"/>
                </a:solidFill>
                <a:latin typeface="Verdana"/>
                <a:cs typeface="Verdana"/>
              </a:rPr>
              <a:t>’</a:t>
            </a:r>
            <a:r>
              <a:rPr sz="641" spc="-10" dirty="0">
                <a:solidFill>
                  <a:srgbClr val="4D4A49"/>
                </a:solidFill>
                <a:latin typeface="Verdana"/>
                <a:cs typeface="Verdana"/>
              </a:rPr>
              <a:t>a</a:t>
            </a:r>
            <a:r>
              <a:rPr sz="641" spc="29" dirty="0">
                <a:solidFill>
                  <a:srgbClr val="4D4A49"/>
                </a:solidFill>
                <a:latin typeface="Verdana"/>
                <a:cs typeface="Verdana"/>
              </a:rPr>
              <a:t>c</a:t>
            </a:r>
            <a:r>
              <a:rPr sz="641" spc="3" dirty="0">
                <a:solidFill>
                  <a:srgbClr val="4D4A49"/>
                </a:solidFill>
                <a:latin typeface="Verdana"/>
                <a:cs typeface="Verdana"/>
              </a:rPr>
              <a:t>tuali</a:t>
            </a:r>
            <a:r>
              <a:rPr sz="641" spc="-10" dirty="0">
                <a:solidFill>
                  <a:srgbClr val="4D4A49"/>
                </a:solidFill>
                <a:latin typeface="Verdana"/>
                <a:cs typeface="Verdana"/>
              </a:rPr>
              <a:t>t</a:t>
            </a:r>
            <a:r>
              <a:rPr sz="641" spc="3" dirty="0">
                <a:solidFill>
                  <a:srgbClr val="4D4A49"/>
                </a:solidFill>
                <a:latin typeface="Verdana"/>
                <a:cs typeface="Verdana"/>
              </a:rPr>
              <a:t>é</a:t>
            </a:r>
            <a:r>
              <a:rPr sz="641" spc="-58" dirty="0">
                <a:solidFill>
                  <a:srgbClr val="4D4A49"/>
                </a:solidFill>
                <a:latin typeface="Verdana"/>
                <a:cs typeface="Verdana"/>
              </a:rPr>
              <a:t> </a:t>
            </a:r>
            <a:r>
              <a:rPr sz="641" spc="19" dirty="0">
                <a:solidFill>
                  <a:srgbClr val="4D4A49"/>
                </a:solidFill>
                <a:latin typeface="Verdana"/>
                <a:cs typeface="Verdana"/>
              </a:rPr>
              <a:t>de</a:t>
            </a:r>
            <a:r>
              <a:rPr sz="641" spc="-58" dirty="0">
                <a:solidFill>
                  <a:srgbClr val="4D4A49"/>
                </a:solidFill>
                <a:latin typeface="Verdana"/>
                <a:cs typeface="Verdana"/>
              </a:rPr>
              <a:t> </a:t>
            </a:r>
            <a:r>
              <a:rPr sz="641" spc="-45" dirty="0">
                <a:solidFill>
                  <a:srgbClr val="4D4A49"/>
                </a:solidFill>
                <a:latin typeface="Verdana"/>
                <a:cs typeface="Verdana"/>
              </a:rPr>
              <a:t>v</a:t>
            </a:r>
            <a:r>
              <a:rPr sz="641" dirty="0">
                <a:solidFill>
                  <a:srgbClr val="4D4A49"/>
                </a:solidFill>
                <a:latin typeface="Verdana"/>
                <a:cs typeface="Verdana"/>
              </a:rPr>
              <a:t>ot</a:t>
            </a:r>
            <a:r>
              <a:rPr sz="641" spc="-10" dirty="0">
                <a:solidFill>
                  <a:srgbClr val="4D4A49"/>
                </a:solidFill>
                <a:latin typeface="Verdana"/>
                <a:cs typeface="Verdana"/>
              </a:rPr>
              <a:t>r</a:t>
            </a:r>
            <a:r>
              <a:rPr sz="641" spc="3" dirty="0">
                <a:solidFill>
                  <a:srgbClr val="4D4A49"/>
                </a:solidFill>
                <a:latin typeface="Verdana"/>
                <a:cs typeface="Verdana"/>
              </a:rPr>
              <a:t>e</a:t>
            </a:r>
            <a:r>
              <a:rPr sz="641" spc="-58" dirty="0">
                <a:solidFill>
                  <a:srgbClr val="4D4A49"/>
                </a:solidFill>
                <a:latin typeface="Verdana"/>
                <a:cs typeface="Verdana"/>
              </a:rPr>
              <a:t> </a:t>
            </a:r>
            <a:r>
              <a:rPr sz="641" spc="3" dirty="0">
                <a:solidFill>
                  <a:srgbClr val="4D4A49"/>
                </a:solidFill>
                <a:latin typeface="Verdana"/>
                <a:cs typeface="Verdana"/>
              </a:rPr>
              <a:t>établissem</a:t>
            </a:r>
            <a:r>
              <a:rPr sz="641" spc="13" dirty="0">
                <a:solidFill>
                  <a:srgbClr val="4D4A49"/>
                </a:solidFill>
                <a:latin typeface="Verdana"/>
                <a:cs typeface="Verdana"/>
              </a:rPr>
              <a:t>ent</a:t>
            </a:r>
            <a:r>
              <a:rPr sz="641" spc="-58" dirty="0">
                <a:solidFill>
                  <a:srgbClr val="4D4A49"/>
                </a:solidFill>
                <a:latin typeface="Verdana"/>
                <a:cs typeface="Verdana"/>
              </a:rPr>
              <a:t> </a:t>
            </a:r>
            <a:r>
              <a:rPr sz="641" spc="-6" dirty="0">
                <a:solidFill>
                  <a:srgbClr val="4D4A49"/>
                </a:solidFill>
                <a:latin typeface="Verdana"/>
                <a:cs typeface="Verdana"/>
              </a:rPr>
              <a:t>sur</a:t>
            </a:r>
            <a:r>
              <a:rPr sz="641" spc="-58" dirty="0">
                <a:solidFill>
                  <a:srgbClr val="4D4A49"/>
                </a:solidFill>
                <a:latin typeface="Verdana"/>
                <a:cs typeface="Verdana"/>
              </a:rPr>
              <a:t> </a:t>
            </a:r>
            <a:r>
              <a:rPr sz="641" spc="26" dirty="0">
                <a:solidFill>
                  <a:srgbClr val="4D4A49"/>
                </a:solidFill>
                <a:latin typeface="Verdana"/>
                <a:cs typeface="Verdana"/>
              </a:rPr>
              <a:t>n</a:t>
            </a:r>
            <a:r>
              <a:rPr sz="641" spc="-3" dirty="0">
                <a:solidFill>
                  <a:srgbClr val="4D4A49"/>
                </a:solidFill>
                <a:latin typeface="Verdana"/>
                <a:cs typeface="Verdana"/>
              </a:rPr>
              <a:t>os  </a:t>
            </a:r>
            <a:r>
              <a:rPr sz="641" spc="-29" dirty="0">
                <a:solidFill>
                  <a:srgbClr val="4D4A49"/>
                </a:solidFill>
                <a:latin typeface="Verdana"/>
                <a:cs typeface="Verdana"/>
              </a:rPr>
              <a:t>r</a:t>
            </a:r>
            <a:r>
              <a:rPr sz="641" spc="-3" dirty="0">
                <a:solidFill>
                  <a:srgbClr val="4D4A49"/>
                </a:solidFill>
                <a:latin typeface="Verdana"/>
                <a:cs typeface="Verdana"/>
              </a:rPr>
              <a:t>és</a:t>
            </a:r>
            <a:r>
              <a:rPr sz="641" spc="-16" dirty="0">
                <a:solidFill>
                  <a:srgbClr val="4D4A49"/>
                </a:solidFill>
                <a:latin typeface="Verdana"/>
                <a:cs typeface="Verdana"/>
              </a:rPr>
              <a:t>e</a:t>
            </a:r>
            <a:r>
              <a:rPr sz="641" spc="-6" dirty="0">
                <a:solidFill>
                  <a:srgbClr val="4D4A49"/>
                </a:solidFill>
                <a:latin typeface="Verdana"/>
                <a:cs typeface="Verdana"/>
              </a:rPr>
              <a:t>aux</a:t>
            </a:r>
            <a:r>
              <a:rPr sz="641" spc="-58" dirty="0">
                <a:solidFill>
                  <a:srgbClr val="4D4A49"/>
                </a:solidFill>
                <a:latin typeface="Verdana"/>
                <a:cs typeface="Verdana"/>
              </a:rPr>
              <a:t> </a:t>
            </a:r>
            <a:r>
              <a:rPr sz="641" spc="-3" dirty="0">
                <a:solidFill>
                  <a:srgbClr val="4D4A49"/>
                </a:solidFill>
                <a:latin typeface="Verdana"/>
                <a:cs typeface="Verdana"/>
              </a:rPr>
              <a:t>sociaux</a:t>
            </a:r>
            <a:r>
              <a:rPr sz="641" spc="-58" dirty="0">
                <a:solidFill>
                  <a:srgbClr val="4D4A49"/>
                </a:solidFill>
                <a:latin typeface="Verdana"/>
                <a:cs typeface="Verdana"/>
              </a:rPr>
              <a:t> </a:t>
            </a:r>
            <a:r>
              <a:rPr sz="641" spc="-157" dirty="0">
                <a:solidFill>
                  <a:srgbClr val="4D4A49"/>
                </a:solidFill>
                <a:latin typeface="Verdana"/>
                <a:cs typeface="Verdana"/>
              </a:rPr>
              <a:t>:</a:t>
            </a:r>
            <a:endParaRPr sz="641">
              <a:solidFill>
                <a:prstClr val="black"/>
              </a:solidFill>
              <a:latin typeface="Verdana"/>
              <a:cs typeface="Verdana"/>
            </a:endParaRPr>
          </a:p>
        </p:txBody>
      </p:sp>
      <p:pic>
        <p:nvPicPr>
          <p:cNvPr id="93" name="object 93"/>
          <p:cNvPicPr/>
          <p:nvPr/>
        </p:nvPicPr>
        <p:blipFill>
          <a:blip r:embed="rId19" cstate="print"/>
          <a:stretch>
            <a:fillRect/>
          </a:stretch>
        </p:blipFill>
        <p:spPr>
          <a:xfrm>
            <a:off x="3730883" y="6062951"/>
            <a:ext cx="137086" cy="138512"/>
          </a:xfrm>
          <a:prstGeom prst="rect">
            <a:avLst/>
          </a:prstGeom>
        </p:spPr>
      </p:pic>
      <p:pic>
        <p:nvPicPr>
          <p:cNvPr id="94" name="object 94"/>
          <p:cNvPicPr/>
          <p:nvPr/>
        </p:nvPicPr>
        <p:blipFill>
          <a:blip r:embed="rId20" cstate="print"/>
          <a:stretch>
            <a:fillRect/>
          </a:stretch>
        </p:blipFill>
        <p:spPr>
          <a:xfrm>
            <a:off x="4698967" y="6062432"/>
            <a:ext cx="138031" cy="139554"/>
          </a:xfrm>
          <a:prstGeom prst="rect">
            <a:avLst/>
          </a:prstGeom>
        </p:spPr>
      </p:pic>
      <p:pic>
        <p:nvPicPr>
          <p:cNvPr id="95" name="object 95"/>
          <p:cNvPicPr/>
          <p:nvPr/>
        </p:nvPicPr>
        <p:blipFill>
          <a:blip r:embed="rId21" cstate="print"/>
          <a:stretch>
            <a:fillRect/>
          </a:stretch>
        </p:blipFill>
        <p:spPr>
          <a:xfrm>
            <a:off x="4697876" y="6279329"/>
            <a:ext cx="139122" cy="140654"/>
          </a:xfrm>
          <a:prstGeom prst="rect">
            <a:avLst/>
          </a:prstGeom>
        </p:spPr>
      </p:pic>
      <p:pic>
        <p:nvPicPr>
          <p:cNvPr id="96" name="object 96"/>
          <p:cNvPicPr/>
          <p:nvPr/>
        </p:nvPicPr>
        <p:blipFill>
          <a:blip r:embed="rId22" cstate="print"/>
          <a:stretch>
            <a:fillRect/>
          </a:stretch>
        </p:blipFill>
        <p:spPr>
          <a:xfrm>
            <a:off x="3730888" y="6280372"/>
            <a:ext cx="137068" cy="138569"/>
          </a:xfrm>
          <a:prstGeom prst="rect">
            <a:avLst/>
          </a:prstGeom>
        </p:spPr>
      </p:pic>
      <p:sp>
        <p:nvSpPr>
          <p:cNvPr id="97" name="object 97"/>
          <p:cNvSpPr txBox="1"/>
          <p:nvPr/>
        </p:nvSpPr>
        <p:spPr>
          <a:xfrm>
            <a:off x="3882048" y="6086498"/>
            <a:ext cx="734262" cy="87157"/>
          </a:xfrm>
          <a:prstGeom prst="rect">
            <a:avLst/>
          </a:prstGeom>
        </p:spPr>
        <p:txBody>
          <a:bodyPr vert="horz" wrap="square" lIns="0" tIns="8145" rIns="0" bIns="0" rtlCol="0">
            <a:spAutoFit/>
          </a:bodyPr>
          <a:lstStyle/>
          <a:p>
            <a:pPr marL="8145" defTabSz="586405">
              <a:spcBef>
                <a:spcPts val="64"/>
              </a:spcBef>
            </a:pPr>
            <a:r>
              <a:rPr sz="513" b="1" spc="16" dirty="0">
                <a:solidFill>
                  <a:srgbClr val="4D4A49"/>
                </a:solidFill>
                <a:latin typeface="Arial"/>
                <a:cs typeface="Arial"/>
              </a:rPr>
              <a:t>@C</a:t>
            </a:r>
            <a:r>
              <a:rPr sz="513" b="1" spc="-3" dirty="0">
                <a:solidFill>
                  <a:srgbClr val="4D4A49"/>
                </a:solidFill>
                <a:latin typeface="Arial"/>
                <a:cs typeface="Arial"/>
              </a:rPr>
              <a:t>F</a:t>
            </a:r>
            <a:r>
              <a:rPr sz="513" b="1" spc="26" dirty="0">
                <a:solidFill>
                  <a:srgbClr val="4D4A49"/>
                </a:solidFill>
                <a:latin typeface="Arial"/>
                <a:cs typeface="Arial"/>
              </a:rPr>
              <a:t>AD</a:t>
            </a:r>
            <a:r>
              <a:rPr sz="513" b="1" spc="16" dirty="0">
                <a:solidFill>
                  <a:srgbClr val="4D4A49"/>
                </a:solidFill>
                <a:latin typeface="Arial"/>
                <a:cs typeface="Arial"/>
              </a:rPr>
              <a:t>E</a:t>
            </a:r>
            <a:r>
              <a:rPr sz="513" b="1" spc="29" dirty="0">
                <a:solidFill>
                  <a:srgbClr val="4D4A49"/>
                </a:solidFill>
                <a:latin typeface="Arial"/>
                <a:cs typeface="Arial"/>
              </a:rPr>
              <a:t>V</a:t>
            </a:r>
            <a:r>
              <a:rPr sz="513" b="1" dirty="0">
                <a:solidFill>
                  <a:srgbClr val="4D4A49"/>
                </a:solidFill>
                <a:latin typeface="Arial"/>
                <a:cs typeface="Arial"/>
              </a:rPr>
              <a:t>ERSAILLES</a:t>
            </a:r>
            <a:endParaRPr sz="513">
              <a:solidFill>
                <a:prstClr val="black"/>
              </a:solidFill>
              <a:latin typeface="Arial"/>
              <a:cs typeface="Arial"/>
            </a:endParaRPr>
          </a:p>
        </p:txBody>
      </p:sp>
      <p:sp>
        <p:nvSpPr>
          <p:cNvPr id="98" name="object 98"/>
          <p:cNvSpPr txBox="1"/>
          <p:nvPr/>
        </p:nvSpPr>
        <p:spPr>
          <a:xfrm>
            <a:off x="4868687" y="6051378"/>
            <a:ext cx="1082863" cy="166088"/>
          </a:xfrm>
          <a:prstGeom prst="rect">
            <a:avLst/>
          </a:prstGeom>
        </p:spPr>
        <p:txBody>
          <a:bodyPr vert="horz" wrap="square" lIns="0" tIns="8145" rIns="0" bIns="0" rtlCol="0">
            <a:spAutoFit/>
          </a:bodyPr>
          <a:lstStyle/>
          <a:p>
            <a:pPr marL="8145" defTabSz="586405">
              <a:spcBef>
                <a:spcPts val="64"/>
              </a:spcBef>
            </a:pPr>
            <a:r>
              <a:rPr sz="513" b="1" spc="22" dirty="0">
                <a:solidFill>
                  <a:srgbClr val="4D4A49"/>
                </a:solidFill>
                <a:latin typeface="Arial"/>
                <a:cs typeface="Arial"/>
              </a:rPr>
              <a:t>CHAMBRE</a:t>
            </a:r>
            <a:r>
              <a:rPr sz="513" b="1" spc="-6" dirty="0">
                <a:solidFill>
                  <a:srgbClr val="4D4A49"/>
                </a:solidFill>
                <a:latin typeface="Arial"/>
                <a:cs typeface="Arial"/>
              </a:rPr>
              <a:t> </a:t>
            </a:r>
            <a:r>
              <a:rPr sz="513" b="1" spc="26" dirty="0">
                <a:solidFill>
                  <a:srgbClr val="4D4A49"/>
                </a:solidFill>
                <a:latin typeface="Arial"/>
                <a:cs typeface="Arial"/>
              </a:rPr>
              <a:t>DE</a:t>
            </a:r>
            <a:r>
              <a:rPr sz="513" b="1" spc="-6" dirty="0">
                <a:solidFill>
                  <a:srgbClr val="4D4A49"/>
                </a:solidFill>
                <a:latin typeface="Arial"/>
                <a:cs typeface="Arial"/>
              </a:rPr>
              <a:t> </a:t>
            </a:r>
            <a:r>
              <a:rPr sz="513" b="1" spc="10" dirty="0">
                <a:solidFill>
                  <a:srgbClr val="4D4A49"/>
                </a:solidFill>
                <a:latin typeface="Arial"/>
                <a:cs typeface="Arial"/>
              </a:rPr>
              <a:t>MÉTIERS</a:t>
            </a:r>
            <a:r>
              <a:rPr sz="513" b="1" spc="-6" dirty="0">
                <a:solidFill>
                  <a:srgbClr val="4D4A49"/>
                </a:solidFill>
                <a:latin typeface="Arial"/>
                <a:cs typeface="Arial"/>
              </a:rPr>
              <a:t> </a:t>
            </a:r>
            <a:r>
              <a:rPr sz="513" b="1" dirty="0">
                <a:solidFill>
                  <a:srgbClr val="4D4A49"/>
                </a:solidFill>
                <a:latin typeface="Arial"/>
                <a:cs typeface="Arial"/>
              </a:rPr>
              <a:t>ET</a:t>
            </a:r>
            <a:endParaRPr sz="513">
              <a:solidFill>
                <a:prstClr val="black"/>
              </a:solidFill>
              <a:latin typeface="Arial"/>
              <a:cs typeface="Arial"/>
            </a:endParaRPr>
          </a:p>
          <a:p>
            <a:pPr marL="8145" defTabSz="586405"/>
            <a:r>
              <a:rPr sz="513" b="1" spc="26" dirty="0">
                <a:solidFill>
                  <a:srgbClr val="4D4A49"/>
                </a:solidFill>
                <a:latin typeface="Arial"/>
                <a:cs typeface="Arial"/>
              </a:rPr>
              <a:t>DE</a:t>
            </a:r>
            <a:r>
              <a:rPr sz="513" b="1" spc="-6" dirty="0">
                <a:solidFill>
                  <a:srgbClr val="4D4A49"/>
                </a:solidFill>
                <a:latin typeface="Arial"/>
                <a:cs typeface="Arial"/>
              </a:rPr>
              <a:t> </a:t>
            </a:r>
            <a:r>
              <a:rPr sz="513" b="1" spc="3" dirty="0">
                <a:solidFill>
                  <a:srgbClr val="4D4A49"/>
                </a:solidFill>
                <a:latin typeface="Arial"/>
                <a:cs typeface="Arial"/>
              </a:rPr>
              <a:t>L’ARTISANAT</a:t>
            </a:r>
            <a:r>
              <a:rPr sz="513" b="1" spc="-3" dirty="0">
                <a:solidFill>
                  <a:srgbClr val="4D4A49"/>
                </a:solidFill>
                <a:latin typeface="Arial"/>
                <a:cs typeface="Arial"/>
              </a:rPr>
              <a:t> </a:t>
            </a:r>
            <a:r>
              <a:rPr sz="513" b="1" spc="13" dirty="0">
                <a:solidFill>
                  <a:srgbClr val="4D4A49"/>
                </a:solidFill>
                <a:latin typeface="Arial"/>
                <a:cs typeface="Arial"/>
              </a:rPr>
              <a:t>DES</a:t>
            </a:r>
            <a:r>
              <a:rPr sz="513" b="1" spc="-6" dirty="0">
                <a:solidFill>
                  <a:srgbClr val="4D4A49"/>
                </a:solidFill>
                <a:latin typeface="Arial"/>
                <a:cs typeface="Arial"/>
              </a:rPr>
              <a:t> </a:t>
            </a:r>
            <a:r>
              <a:rPr sz="513" b="1" spc="6" dirty="0">
                <a:solidFill>
                  <a:srgbClr val="4D4A49"/>
                </a:solidFill>
                <a:latin typeface="Arial"/>
                <a:cs typeface="Arial"/>
              </a:rPr>
              <a:t>YVELINES</a:t>
            </a:r>
            <a:endParaRPr sz="513">
              <a:solidFill>
                <a:prstClr val="black"/>
              </a:solidFill>
              <a:latin typeface="Arial"/>
              <a:cs typeface="Arial"/>
            </a:endParaRPr>
          </a:p>
        </p:txBody>
      </p:sp>
      <p:sp>
        <p:nvSpPr>
          <p:cNvPr id="99" name="object 99"/>
          <p:cNvSpPr txBox="1"/>
          <p:nvPr/>
        </p:nvSpPr>
        <p:spPr>
          <a:xfrm>
            <a:off x="4868687" y="6307909"/>
            <a:ext cx="707384" cy="87157"/>
          </a:xfrm>
          <a:prstGeom prst="rect">
            <a:avLst/>
          </a:prstGeom>
        </p:spPr>
        <p:txBody>
          <a:bodyPr vert="horz" wrap="square" lIns="0" tIns="8145" rIns="0" bIns="0" rtlCol="0">
            <a:spAutoFit/>
          </a:bodyPr>
          <a:lstStyle/>
          <a:p>
            <a:pPr marL="8145" defTabSz="586405">
              <a:spcBef>
                <a:spcPts val="64"/>
              </a:spcBef>
            </a:pPr>
            <a:r>
              <a:rPr sz="513" b="1" spc="29" dirty="0">
                <a:solidFill>
                  <a:srgbClr val="4D4A49"/>
                </a:solidFill>
                <a:latin typeface="Arial"/>
                <a:cs typeface="Arial"/>
              </a:rPr>
              <a:t>CMA</a:t>
            </a:r>
            <a:r>
              <a:rPr sz="513" b="1" spc="-10" dirty="0">
                <a:solidFill>
                  <a:srgbClr val="4D4A49"/>
                </a:solidFill>
                <a:latin typeface="Arial"/>
                <a:cs typeface="Arial"/>
              </a:rPr>
              <a:t> </a:t>
            </a:r>
            <a:r>
              <a:rPr sz="513" b="1" spc="29" dirty="0">
                <a:solidFill>
                  <a:srgbClr val="4D4A49"/>
                </a:solidFill>
                <a:latin typeface="Arial"/>
                <a:cs typeface="Arial"/>
              </a:rPr>
              <a:t>IDF</a:t>
            </a:r>
            <a:r>
              <a:rPr sz="513" b="1" spc="-6" dirty="0">
                <a:solidFill>
                  <a:srgbClr val="4D4A49"/>
                </a:solidFill>
                <a:latin typeface="Arial"/>
                <a:cs typeface="Arial"/>
              </a:rPr>
              <a:t> </a:t>
            </a:r>
            <a:r>
              <a:rPr sz="513" b="1" spc="35" dirty="0">
                <a:solidFill>
                  <a:srgbClr val="4D4A49"/>
                </a:solidFill>
                <a:latin typeface="Arial"/>
                <a:cs typeface="Arial"/>
              </a:rPr>
              <a:t>-</a:t>
            </a:r>
            <a:r>
              <a:rPr sz="513" b="1" spc="-10" dirty="0">
                <a:solidFill>
                  <a:srgbClr val="4D4A49"/>
                </a:solidFill>
                <a:latin typeface="Arial"/>
                <a:cs typeface="Arial"/>
              </a:rPr>
              <a:t> </a:t>
            </a:r>
            <a:r>
              <a:rPr sz="513" b="1" spc="6" dirty="0">
                <a:solidFill>
                  <a:srgbClr val="4D4A49"/>
                </a:solidFill>
                <a:latin typeface="Arial"/>
                <a:cs typeface="Arial"/>
              </a:rPr>
              <a:t>YVELINES</a:t>
            </a:r>
            <a:endParaRPr sz="513">
              <a:solidFill>
                <a:prstClr val="black"/>
              </a:solidFill>
              <a:latin typeface="Arial"/>
              <a:cs typeface="Arial"/>
            </a:endParaRPr>
          </a:p>
        </p:txBody>
      </p:sp>
      <p:sp>
        <p:nvSpPr>
          <p:cNvPr id="100" name="object 100"/>
          <p:cNvSpPr txBox="1"/>
          <p:nvPr/>
        </p:nvSpPr>
        <p:spPr>
          <a:xfrm>
            <a:off x="3882047" y="6304000"/>
            <a:ext cx="459372" cy="87157"/>
          </a:xfrm>
          <a:prstGeom prst="rect">
            <a:avLst/>
          </a:prstGeom>
        </p:spPr>
        <p:txBody>
          <a:bodyPr vert="horz" wrap="square" lIns="0" tIns="8145" rIns="0" bIns="0" rtlCol="0">
            <a:spAutoFit/>
          </a:bodyPr>
          <a:lstStyle/>
          <a:p>
            <a:pPr marL="8145" defTabSz="586405">
              <a:spcBef>
                <a:spcPts val="64"/>
              </a:spcBef>
            </a:pPr>
            <a:r>
              <a:rPr sz="513" b="1" spc="22" dirty="0">
                <a:solidFill>
                  <a:srgbClr val="4D4A49"/>
                </a:solidFill>
                <a:latin typeface="Arial"/>
                <a:cs typeface="Arial"/>
              </a:rPr>
              <a:t>@CFA_IDF78</a:t>
            </a:r>
            <a:endParaRPr sz="513" dirty="0">
              <a:solidFill>
                <a:prstClr val="black"/>
              </a:solidFill>
              <a:latin typeface="Arial"/>
              <a:cs typeface="Arial"/>
            </a:endParaRPr>
          </a:p>
        </p:txBody>
      </p:sp>
      <p:grpSp>
        <p:nvGrpSpPr>
          <p:cNvPr id="101" name="object 101"/>
          <p:cNvGrpSpPr/>
          <p:nvPr/>
        </p:nvGrpSpPr>
        <p:grpSpPr>
          <a:xfrm>
            <a:off x="6446380" y="2049577"/>
            <a:ext cx="2570230" cy="385661"/>
            <a:chOff x="7923128" y="2600692"/>
            <a:chExt cx="3023235" cy="601345"/>
          </a:xfrm>
        </p:grpSpPr>
        <p:sp>
          <p:nvSpPr>
            <p:cNvPr id="102" name="object 102"/>
            <p:cNvSpPr/>
            <p:nvPr/>
          </p:nvSpPr>
          <p:spPr>
            <a:xfrm>
              <a:off x="8908195" y="2600692"/>
              <a:ext cx="2038350" cy="302895"/>
            </a:xfrm>
            <a:custGeom>
              <a:avLst/>
              <a:gdLst/>
              <a:ahLst/>
              <a:cxnLst/>
              <a:rect l="l" t="t" r="r" b="b"/>
              <a:pathLst>
                <a:path w="2038350" h="302894">
                  <a:moveTo>
                    <a:pt x="2037905" y="0"/>
                  </a:moveTo>
                  <a:lnTo>
                    <a:pt x="1387475" y="711"/>
                  </a:lnTo>
                  <a:lnTo>
                    <a:pt x="436435" y="1625"/>
                  </a:lnTo>
                  <a:lnTo>
                    <a:pt x="384538" y="5797"/>
                  </a:lnTo>
                  <a:lnTo>
                    <a:pt x="334395" y="17944"/>
                  </a:lnTo>
                  <a:lnTo>
                    <a:pt x="286893" y="37695"/>
                  </a:lnTo>
                  <a:lnTo>
                    <a:pt x="242917" y="64679"/>
                  </a:lnTo>
                  <a:lnTo>
                    <a:pt x="203352" y="98526"/>
                  </a:lnTo>
                  <a:lnTo>
                    <a:pt x="0" y="302387"/>
                  </a:lnTo>
                  <a:lnTo>
                    <a:pt x="1601470" y="300761"/>
                  </a:lnTo>
                  <a:lnTo>
                    <a:pt x="1653362" y="296589"/>
                  </a:lnTo>
                  <a:lnTo>
                    <a:pt x="1703504" y="284442"/>
                  </a:lnTo>
                  <a:lnTo>
                    <a:pt x="1751008" y="264691"/>
                  </a:lnTo>
                  <a:lnTo>
                    <a:pt x="1794987" y="237707"/>
                  </a:lnTo>
                  <a:lnTo>
                    <a:pt x="1834553" y="203860"/>
                  </a:lnTo>
                  <a:lnTo>
                    <a:pt x="2037905"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sp>
          <p:nvSpPr>
            <p:cNvPr id="103" name="object 103"/>
            <p:cNvSpPr/>
            <p:nvPr/>
          </p:nvSpPr>
          <p:spPr>
            <a:xfrm>
              <a:off x="8113688" y="2899417"/>
              <a:ext cx="2038350" cy="302895"/>
            </a:xfrm>
            <a:custGeom>
              <a:avLst/>
              <a:gdLst/>
              <a:ahLst/>
              <a:cxnLst/>
              <a:rect l="l" t="t" r="r" b="b"/>
              <a:pathLst>
                <a:path w="2038350" h="302894">
                  <a:moveTo>
                    <a:pt x="0" y="0"/>
                  </a:moveTo>
                  <a:lnTo>
                    <a:pt x="203352" y="203860"/>
                  </a:lnTo>
                  <a:lnTo>
                    <a:pt x="242917" y="237707"/>
                  </a:lnTo>
                  <a:lnTo>
                    <a:pt x="286893" y="264691"/>
                  </a:lnTo>
                  <a:lnTo>
                    <a:pt x="334395" y="284442"/>
                  </a:lnTo>
                  <a:lnTo>
                    <a:pt x="384538" y="296589"/>
                  </a:lnTo>
                  <a:lnTo>
                    <a:pt x="436435" y="300761"/>
                  </a:lnTo>
                  <a:lnTo>
                    <a:pt x="1387475" y="301675"/>
                  </a:lnTo>
                  <a:lnTo>
                    <a:pt x="2037905" y="302387"/>
                  </a:lnTo>
                  <a:lnTo>
                    <a:pt x="1834553" y="98526"/>
                  </a:lnTo>
                  <a:lnTo>
                    <a:pt x="1794987" y="64679"/>
                  </a:lnTo>
                  <a:lnTo>
                    <a:pt x="1751008" y="37695"/>
                  </a:lnTo>
                  <a:lnTo>
                    <a:pt x="1703504" y="17944"/>
                  </a:lnTo>
                  <a:lnTo>
                    <a:pt x="1653362" y="5797"/>
                  </a:lnTo>
                  <a:lnTo>
                    <a:pt x="1601470" y="1625"/>
                  </a:lnTo>
                  <a:lnTo>
                    <a:pt x="0" y="0"/>
                  </a:lnTo>
                  <a:close/>
                </a:path>
              </a:pathLst>
            </a:custGeom>
            <a:solidFill>
              <a:srgbClr val="E84242"/>
            </a:solidFill>
          </p:spPr>
          <p:txBody>
            <a:bodyPr wrap="square" lIns="0" tIns="0" rIns="0" bIns="0" rtlCol="0"/>
            <a:lstStyle/>
            <a:p>
              <a:pPr defTabSz="586405"/>
              <a:endParaRPr sz="1154">
                <a:solidFill>
                  <a:prstClr val="black"/>
                </a:solidFill>
                <a:latin typeface="Calibri"/>
              </a:endParaRPr>
            </a:p>
          </p:txBody>
        </p:sp>
        <p:sp>
          <p:nvSpPr>
            <p:cNvPr id="104" name="object 104"/>
            <p:cNvSpPr/>
            <p:nvPr/>
          </p:nvSpPr>
          <p:spPr>
            <a:xfrm>
              <a:off x="7923128" y="2600692"/>
              <a:ext cx="2038350" cy="302895"/>
            </a:xfrm>
            <a:custGeom>
              <a:avLst/>
              <a:gdLst/>
              <a:ahLst/>
              <a:cxnLst/>
              <a:rect l="l" t="t" r="r" b="b"/>
              <a:pathLst>
                <a:path w="2038350" h="302894">
                  <a:moveTo>
                    <a:pt x="2037905" y="0"/>
                  </a:moveTo>
                  <a:lnTo>
                    <a:pt x="1387475" y="711"/>
                  </a:lnTo>
                  <a:lnTo>
                    <a:pt x="436435" y="1625"/>
                  </a:lnTo>
                  <a:lnTo>
                    <a:pt x="384538" y="5797"/>
                  </a:lnTo>
                  <a:lnTo>
                    <a:pt x="334395" y="17944"/>
                  </a:lnTo>
                  <a:lnTo>
                    <a:pt x="286893" y="37695"/>
                  </a:lnTo>
                  <a:lnTo>
                    <a:pt x="242917" y="64679"/>
                  </a:lnTo>
                  <a:lnTo>
                    <a:pt x="203352" y="98526"/>
                  </a:lnTo>
                  <a:lnTo>
                    <a:pt x="0" y="302387"/>
                  </a:lnTo>
                  <a:lnTo>
                    <a:pt x="1601470" y="300761"/>
                  </a:lnTo>
                  <a:lnTo>
                    <a:pt x="1653362" y="296589"/>
                  </a:lnTo>
                  <a:lnTo>
                    <a:pt x="1703504" y="284442"/>
                  </a:lnTo>
                  <a:lnTo>
                    <a:pt x="1751008" y="264691"/>
                  </a:lnTo>
                  <a:lnTo>
                    <a:pt x="1794987" y="237707"/>
                  </a:lnTo>
                  <a:lnTo>
                    <a:pt x="1834553" y="203860"/>
                  </a:lnTo>
                  <a:lnTo>
                    <a:pt x="2037905"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grpSp>
      <p:sp>
        <p:nvSpPr>
          <p:cNvPr id="105" name="object 105"/>
          <p:cNvSpPr txBox="1"/>
          <p:nvPr/>
        </p:nvSpPr>
        <p:spPr>
          <a:xfrm>
            <a:off x="7003366" y="2030884"/>
            <a:ext cx="2182684" cy="375009"/>
          </a:xfrm>
          <a:prstGeom prst="rect">
            <a:avLst/>
          </a:prstGeom>
        </p:spPr>
        <p:txBody>
          <a:bodyPr vert="horz" wrap="square" lIns="0" tIns="46833" rIns="0" bIns="0" rtlCol="0">
            <a:spAutoFit/>
          </a:bodyPr>
          <a:lstStyle/>
          <a:p>
            <a:pPr marL="8145" defTabSz="586405">
              <a:spcBef>
                <a:spcPts val="369"/>
              </a:spcBef>
            </a:pPr>
            <a:r>
              <a:rPr lang="fr-FR" sz="834" spc="-10" dirty="0">
                <a:solidFill>
                  <a:srgbClr val="FFFFFF"/>
                </a:solidFill>
                <a:latin typeface="Georgia"/>
                <a:cs typeface="Georgia"/>
              </a:rPr>
              <a:t>Conseillère formation</a:t>
            </a:r>
            <a:endParaRPr sz="834" dirty="0">
              <a:solidFill>
                <a:prstClr val="black"/>
              </a:solidFill>
              <a:latin typeface="Georgia"/>
              <a:cs typeface="Georgia"/>
            </a:endParaRPr>
          </a:p>
          <a:p>
            <a:pPr marL="53347" defTabSz="586405">
              <a:spcBef>
                <a:spcPts val="353"/>
              </a:spcBef>
            </a:pPr>
            <a:r>
              <a:rPr sz="962" b="1" spc="-26" dirty="0">
                <a:solidFill>
                  <a:srgbClr val="FFFFFF"/>
                </a:solidFill>
                <a:latin typeface="Arial"/>
                <a:cs typeface="Arial"/>
              </a:rPr>
              <a:t>01</a:t>
            </a:r>
            <a:r>
              <a:rPr sz="962" b="1" spc="-6" dirty="0">
                <a:solidFill>
                  <a:srgbClr val="FFFFFF"/>
                </a:solidFill>
                <a:latin typeface="Arial"/>
                <a:cs typeface="Arial"/>
              </a:rPr>
              <a:t> </a:t>
            </a:r>
            <a:r>
              <a:rPr sz="962" b="1" spc="55" dirty="0">
                <a:solidFill>
                  <a:srgbClr val="FFFFFF"/>
                </a:solidFill>
                <a:latin typeface="Arial"/>
                <a:cs typeface="Arial"/>
              </a:rPr>
              <a:t>39</a:t>
            </a:r>
            <a:r>
              <a:rPr sz="962" b="1" spc="-6" dirty="0">
                <a:solidFill>
                  <a:srgbClr val="FFFFFF"/>
                </a:solidFill>
                <a:latin typeface="Arial"/>
                <a:cs typeface="Arial"/>
              </a:rPr>
              <a:t> </a:t>
            </a:r>
            <a:r>
              <a:rPr sz="962" b="1" spc="73" dirty="0">
                <a:solidFill>
                  <a:srgbClr val="FFFFFF"/>
                </a:solidFill>
                <a:latin typeface="Arial"/>
                <a:cs typeface="Arial"/>
              </a:rPr>
              <a:t>43</a:t>
            </a:r>
            <a:r>
              <a:rPr sz="962" b="1" spc="-3" dirty="0">
                <a:solidFill>
                  <a:srgbClr val="FFFFFF"/>
                </a:solidFill>
                <a:latin typeface="Arial"/>
                <a:cs typeface="Arial"/>
              </a:rPr>
              <a:t> </a:t>
            </a:r>
            <a:r>
              <a:rPr sz="962" b="1" spc="73" dirty="0">
                <a:solidFill>
                  <a:srgbClr val="FFFFFF"/>
                </a:solidFill>
                <a:latin typeface="Arial"/>
                <a:cs typeface="Arial"/>
              </a:rPr>
              <a:t>43</a:t>
            </a:r>
            <a:r>
              <a:rPr sz="962" b="1" spc="-6" dirty="0">
                <a:solidFill>
                  <a:srgbClr val="FFFFFF"/>
                </a:solidFill>
                <a:latin typeface="Arial"/>
                <a:cs typeface="Arial"/>
              </a:rPr>
              <a:t> </a:t>
            </a:r>
            <a:r>
              <a:rPr lang="fr-FR" sz="962" b="1" spc="77" dirty="0">
                <a:solidFill>
                  <a:srgbClr val="FFFFFF"/>
                </a:solidFill>
                <a:latin typeface="Arial"/>
                <a:cs typeface="Arial"/>
              </a:rPr>
              <a:t>45</a:t>
            </a:r>
            <a:endParaRPr sz="962" dirty="0">
              <a:solidFill>
                <a:prstClr val="black"/>
              </a:solidFill>
              <a:latin typeface="Arial"/>
              <a:cs typeface="Arial"/>
            </a:endParaRPr>
          </a:p>
        </p:txBody>
      </p:sp>
      <p:sp>
        <p:nvSpPr>
          <p:cNvPr id="114" name="object 16">
            <a:extLst>
              <a:ext uri="{FF2B5EF4-FFF2-40B4-BE49-F238E27FC236}">
                <a16:creationId xmlns:a16="http://schemas.microsoft.com/office/drawing/2014/main" id="{7E95C633-5A2B-3E80-5503-C6EA13AB8302}"/>
              </a:ext>
            </a:extLst>
          </p:cNvPr>
          <p:cNvSpPr txBox="1"/>
          <p:nvPr/>
        </p:nvSpPr>
        <p:spPr>
          <a:xfrm>
            <a:off x="579422" y="123447"/>
            <a:ext cx="4380035" cy="1256754"/>
          </a:xfrm>
          <a:prstGeom prst="rect">
            <a:avLst/>
          </a:prstGeom>
        </p:spPr>
        <p:txBody>
          <a:bodyPr vert="horz" wrap="square" lIns="0" tIns="12700" rIns="0" bIns="0" rtlCol="0">
            <a:spAutoFit/>
          </a:bodyPr>
          <a:lstStyle/>
          <a:p>
            <a:pPr marL="12700" marR="5080">
              <a:lnSpc>
                <a:spcPct val="100000"/>
              </a:lnSpc>
              <a:spcBef>
                <a:spcPts val="100"/>
              </a:spcBef>
            </a:pPr>
            <a:r>
              <a:rPr lang="fr-FR" sz="4000" spc="105" dirty="0">
                <a:solidFill>
                  <a:srgbClr val="AF0B2B"/>
                </a:solidFill>
                <a:latin typeface="Georgia"/>
                <a:cs typeface="Georgia"/>
              </a:rPr>
              <a:t>LE CENTRE </a:t>
            </a:r>
          </a:p>
          <a:p>
            <a:pPr marL="12700" marR="5080">
              <a:lnSpc>
                <a:spcPct val="100000"/>
              </a:lnSpc>
              <a:spcBef>
                <a:spcPts val="100"/>
              </a:spcBef>
            </a:pPr>
            <a:r>
              <a:rPr lang="fr-FR" sz="4000" spc="105" dirty="0">
                <a:solidFill>
                  <a:srgbClr val="AF0B2B"/>
                </a:solidFill>
                <a:latin typeface="Georgia"/>
                <a:cs typeface="Georgia"/>
              </a:rPr>
              <a:t>DE FORMATION</a:t>
            </a:r>
            <a:endParaRPr sz="4000" dirty="0">
              <a:latin typeface="Georgia"/>
              <a:cs typeface="Georgia"/>
            </a:endParaRPr>
          </a:p>
        </p:txBody>
      </p:sp>
      <p:sp>
        <p:nvSpPr>
          <p:cNvPr id="115" name="ZoneTexte 114">
            <a:extLst>
              <a:ext uri="{FF2B5EF4-FFF2-40B4-BE49-F238E27FC236}">
                <a16:creationId xmlns:a16="http://schemas.microsoft.com/office/drawing/2014/main" id="{7ACE4E68-06D3-6E25-DF49-43F737EE4D92}"/>
              </a:ext>
            </a:extLst>
          </p:cNvPr>
          <p:cNvSpPr txBox="1"/>
          <p:nvPr/>
        </p:nvSpPr>
        <p:spPr>
          <a:xfrm>
            <a:off x="3832209" y="2935120"/>
            <a:ext cx="1625721" cy="784830"/>
          </a:xfrm>
          <a:prstGeom prst="rect">
            <a:avLst/>
          </a:prstGeom>
          <a:noFill/>
        </p:spPr>
        <p:txBody>
          <a:bodyPr wrap="square" rtlCol="0">
            <a:spAutoFit/>
          </a:bodyPr>
          <a:lstStyle/>
          <a:p>
            <a:r>
              <a:rPr lang="fr-FR" sz="900" dirty="0"/>
              <a:t>3 salles de formation </a:t>
            </a:r>
          </a:p>
          <a:p>
            <a:r>
              <a:rPr lang="fr-FR" sz="900" dirty="0"/>
              <a:t>1 salle Web</a:t>
            </a:r>
          </a:p>
          <a:p>
            <a:r>
              <a:rPr lang="fr-FR" sz="900" dirty="0"/>
              <a:t>2 salles de réunion</a:t>
            </a:r>
          </a:p>
          <a:p>
            <a:r>
              <a:rPr lang="fr-FR" sz="900" dirty="0"/>
              <a:t>2 TNI</a:t>
            </a:r>
          </a:p>
          <a:p>
            <a:endParaRPr lang="fr-FR" sz="900" dirty="0"/>
          </a:p>
        </p:txBody>
      </p:sp>
      <p:sp>
        <p:nvSpPr>
          <p:cNvPr id="116" name="ZoneTexte 115">
            <a:extLst>
              <a:ext uri="{FF2B5EF4-FFF2-40B4-BE49-F238E27FC236}">
                <a16:creationId xmlns:a16="http://schemas.microsoft.com/office/drawing/2014/main" id="{98FB3D8B-8758-7628-B687-1CA0357CC3C5}"/>
              </a:ext>
            </a:extLst>
          </p:cNvPr>
          <p:cNvSpPr txBox="1"/>
          <p:nvPr/>
        </p:nvSpPr>
        <p:spPr>
          <a:xfrm>
            <a:off x="3717039" y="3719950"/>
            <a:ext cx="1828529" cy="230832"/>
          </a:xfrm>
          <a:prstGeom prst="rect">
            <a:avLst/>
          </a:prstGeom>
          <a:noFill/>
        </p:spPr>
        <p:txBody>
          <a:bodyPr wrap="square" rtlCol="0">
            <a:spAutoFit/>
          </a:bodyPr>
          <a:lstStyle/>
          <a:p>
            <a:r>
              <a:rPr lang="fr-FR" sz="900" dirty="0"/>
              <a:t>Salle non équipée de la WIFI</a:t>
            </a:r>
          </a:p>
        </p:txBody>
      </p:sp>
      <p:pic>
        <p:nvPicPr>
          <p:cNvPr id="117" name="object 78">
            <a:extLst>
              <a:ext uri="{FF2B5EF4-FFF2-40B4-BE49-F238E27FC236}">
                <a16:creationId xmlns:a16="http://schemas.microsoft.com/office/drawing/2014/main" id="{932A4440-AC4B-B6B3-6D9A-A3D423C57B0A}"/>
              </a:ext>
            </a:extLst>
          </p:cNvPr>
          <p:cNvPicPr/>
          <p:nvPr/>
        </p:nvPicPr>
        <p:blipFill>
          <a:blip r:embed="rId11" cstate="print"/>
          <a:stretch>
            <a:fillRect/>
          </a:stretch>
        </p:blipFill>
        <p:spPr>
          <a:xfrm>
            <a:off x="3713273" y="3467216"/>
            <a:ext cx="76570" cy="564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957520-99EC-8470-F883-CFEF261367A3}"/>
              </a:ext>
            </a:extLst>
          </p:cNvPr>
          <p:cNvSpPr>
            <a:spLocks noGrp="1"/>
          </p:cNvSpPr>
          <p:nvPr>
            <p:ph type="title"/>
          </p:nvPr>
        </p:nvSpPr>
        <p:spPr/>
        <p:txBody>
          <a:bodyPr/>
          <a:lstStyle/>
          <a:p>
            <a:pPr algn="ctr"/>
            <a:r>
              <a:rPr lang="fr-FR" dirty="0">
                <a:latin typeface="Roboto Slab"/>
              </a:rPr>
              <a:t>SOMMAIRE</a:t>
            </a:r>
            <a:endParaRPr lang="fr-FR" dirty="0"/>
          </a:p>
        </p:txBody>
      </p:sp>
      <p:sp>
        <p:nvSpPr>
          <p:cNvPr id="5" name="Espace réservé du texte 4">
            <a:extLst>
              <a:ext uri="{FF2B5EF4-FFF2-40B4-BE49-F238E27FC236}">
                <a16:creationId xmlns:a16="http://schemas.microsoft.com/office/drawing/2014/main" id="{CC4FE4A8-BA91-B8D8-5719-E09E508639A4}"/>
              </a:ext>
            </a:extLst>
          </p:cNvPr>
          <p:cNvSpPr>
            <a:spLocks noGrp="1"/>
          </p:cNvSpPr>
          <p:nvPr>
            <p:ph type="body" idx="1"/>
          </p:nvPr>
        </p:nvSpPr>
        <p:spPr>
          <a:xfrm>
            <a:off x="434146" y="2251104"/>
            <a:ext cx="11320532" cy="1439436"/>
          </a:xfrm>
        </p:spPr>
        <p:txBody>
          <a:bodyPr>
            <a:normAutofit fontScale="25000" lnSpcReduction="20000"/>
          </a:bodyPr>
          <a:lstStyle/>
          <a:p>
            <a:r>
              <a:rPr lang="fr-FR" sz="8000" dirty="0"/>
              <a:t>Présentation CMA IDF</a:t>
            </a:r>
          </a:p>
          <a:p>
            <a:pPr marL="342900" indent="-342900">
              <a:buFontTx/>
              <a:buChar char="-"/>
            </a:pPr>
            <a:r>
              <a:rPr lang="fr-FR" sz="4800" dirty="0">
                <a:solidFill>
                  <a:schemeClr val="tx1"/>
                </a:solidFill>
              </a:rPr>
              <a:t>La démarche qualité</a:t>
            </a:r>
          </a:p>
          <a:p>
            <a:pPr marL="342900" indent="-342900">
              <a:buFontTx/>
              <a:buChar char="-"/>
            </a:pPr>
            <a:r>
              <a:rPr lang="fr-FR" sz="4800" dirty="0">
                <a:solidFill>
                  <a:schemeClr val="tx1"/>
                </a:solidFill>
              </a:rPr>
              <a:t>Le référent Handicap</a:t>
            </a:r>
          </a:p>
          <a:p>
            <a:pPr marL="342900" indent="-342900">
              <a:buFontTx/>
              <a:buChar char="-"/>
            </a:pPr>
            <a:r>
              <a:rPr lang="fr-FR" sz="4800" dirty="0">
                <a:solidFill>
                  <a:schemeClr val="tx1"/>
                </a:solidFill>
              </a:rPr>
              <a:t>Le règlement intérieur </a:t>
            </a:r>
          </a:p>
          <a:p>
            <a:pPr marL="342900" indent="-342900">
              <a:buFontTx/>
              <a:buChar char="-"/>
            </a:pPr>
            <a:r>
              <a:rPr lang="fr-FR" sz="4800" dirty="0">
                <a:solidFill>
                  <a:schemeClr val="tx1"/>
                </a:solidFill>
              </a:rPr>
              <a:t>La charte informatique </a:t>
            </a:r>
          </a:p>
          <a:p>
            <a:pPr marL="342900" indent="-342900">
              <a:buFontTx/>
              <a:buChar char="-"/>
            </a:pPr>
            <a:endParaRPr lang="fr-FR" dirty="0"/>
          </a:p>
          <a:p>
            <a:pPr marL="342900" indent="-342900">
              <a:buFontTx/>
              <a:buChar char="-"/>
            </a:pPr>
            <a:endParaRPr lang="fr-FR" dirty="0"/>
          </a:p>
        </p:txBody>
      </p:sp>
      <p:sp>
        <p:nvSpPr>
          <p:cNvPr id="10" name="Espace réservé du texte 4">
            <a:extLst>
              <a:ext uri="{FF2B5EF4-FFF2-40B4-BE49-F238E27FC236}">
                <a16:creationId xmlns:a16="http://schemas.microsoft.com/office/drawing/2014/main" id="{11AC157D-8A31-A9BD-18BD-46A75D5A6E5B}"/>
              </a:ext>
            </a:extLst>
          </p:cNvPr>
          <p:cNvSpPr txBox="1">
            <a:spLocks/>
          </p:cNvSpPr>
          <p:nvPr/>
        </p:nvSpPr>
        <p:spPr>
          <a:xfrm>
            <a:off x="434146" y="4017147"/>
            <a:ext cx="11320532" cy="1439436"/>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0"/>
              </a:spcBef>
              <a:buClr>
                <a:srgbClr val="A3131D"/>
              </a:buClr>
              <a:buFontTx/>
              <a:buNone/>
              <a:defRPr sz="2400" b="0" kern="1200">
                <a:solidFill>
                  <a:srgbClr val="EA4A3B"/>
                </a:solidFill>
                <a:latin typeface="Roboto Slab" pitchFamily="2" charset="0"/>
                <a:ea typeface="Roboto Slab" pitchFamily="2" charset="0"/>
                <a:cs typeface="+mn-cs"/>
              </a:defRPr>
            </a:lvl1pPr>
            <a:lvl2pPr marL="457200" indent="0" algn="l" defTabSz="914400" rtl="0" eaLnBrk="1" latinLnBrk="0" hangingPunct="1">
              <a:lnSpc>
                <a:spcPct val="90000"/>
              </a:lnSpc>
              <a:spcBef>
                <a:spcPts val="500"/>
              </a:spcBef>
              <a:buClr>
                <a:srgbClr val="A3131D"/>
              </a:buClr>
              <a:buFont typeface="Arial" panose="020B0604020202020204" pitchFamily="34" charset="0"/>
              <a:buNone/>
              <a:defRPr sz="2000" b="1" kern="1200">
                <a:solidFill>
                  <a:schemeClr val="tx1">
                    <a:lumMod val="95000"/>
                    <a:lumOff val="5000"/>
                  </a:schemeClr>
                </a:solidFill>
                <a:latin typeface="Montserrat Medium" panose="00000600000000000000" pitchFamily="2" charset="0"/>
                <a:ea typeface="+mn-ea"/>
                <a:cs typeface="+mn-cs"/>
              </a:defRPr>
            </a:lvl2pPr>
            <a:lvl3pPr marL="914400" indent="0" algn="l" defTabSz="914400" rtl="0" eaLnBrk="1" latinLnBrk="0" hangingPunct="1">
              <a:lnSpc>
                <a:spcPct val="90000"/>
              </a:lnSpc>
              <a:spcBef>
                <a:spcPts val="500"/>
              </a:spcBef>
              <a:buClr>
                <a:srgbClr val="A3131D"/>
              </a:buClr>
              <a:buFont typeface="Arial" panose="020B0604020202020204" pitchFamily="34" charset="0"/>
              <a:buNone/>
              <a:defRPr sz="1800" b="1" kern="1200">
                <a:solidFill>
                  <a:schemeClr val="tx1">
                    <a:lumMod val="95000"/>
                    <a:lumOff val="5000"/>
                  </a:schemeClr>
                </a:solidFill>
                <a:latin typeface="Montserrat Medium" panose="00000600000000000000" pitchFamily="2" charset="0"/>
                <a:ea typeface="+mn-ea"/>
                <a:cs typeface="+mn-cs"/>
              </a:defRPr>
            </a:lvl3pPr>
            <a:lvl4pPr marL="1371600" indent="0" algn="l" defTabSz="914400" rtl="0" eaLnBrk="1" latinLnBrk="0" hangingPunct="1">
              <a:lnSpc>
                <a:spcPct val="90000"/>
              </a:lnSpc>
              <a:spcBef>
                <a:spcPts val="500"/>
              </a:spcBef>
              <a:buClr>
                <a:srgbClr val="A3131D"/>
              </a:buClr>
              <a:buFont typeface="Arial" panose="020B0604020202020204" pitchFamily="34" charset="0"/>
              <a:buNone/>
              <a:defRPr sz="1600" b="1" kern="1200">
                <a:solidFill>
                  <a:schemeClr val="tx1">
                    <a:lumMod val="95000"/>
                    <a:lumOff val="5000"/>
                  </a:schemeClr>
                </a:solidFill>
                <a:latin typeface="Montserrat Medium" panose="00000600000000000000" pitchFamily="2" charset="0"/>
                <a:ea typeface="+mn-ea"/>
                <a:cs typeface="+mn-cs"/>
              </a:defRPr>
            </a:lvl4pPr>
            <a:lvl5pPr marL="1828800" indent="0" algn="l" defTabSz="914400" rtl="0" eaLnBrk="1" latinLnBrk="0" hangingPunct="1">
              <a:lnSpc>
                <a:spcPct val="90000"/>
              </a:lnSpc>
              <a:spcBef>
                <a:spcPts val="500"/>
              </a:spcBef>
              <a:buClr>
                <a:srgbClr val="A3131D"/>
              </a:buClr>
              <a:buFont typeface="Arial" panose="020B0604020202020204" pitchFamily="34" charset="0"/>
              <a:buNone/>
              <a:defRPr sz="1600" b="1" kern="1200">
                <a:solidFill>
                  <a:schemeClr val="tx1">
                    <a:lumMod val="95000"/>
                    <a:lumOff val="5000"/>
                  </a:schemeClr>
                </a:solidFill>
                <a:latin typeface="Montserrat Medium" panose="000006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dirty="0"/>
              <a:t>Présentation de votre centre de formation</a:t>
            </a:r>
          </a:p>
          <a:p>
            <a:pPr marL="342900" indent="-342900">
              <a:buFontTx/>
              <a:buChar char="-"/>
            </a:pPr>
            <a:r>
              <a:rPr lang="fr-FR" sz="1200" dirty="0">
                <a:solidFill>
                  <a:schemeClr val="tx1"/>
                </a:solidFill>
              </a:rPr>
              <a:t>Votre centre</a:t>
            </a:r>
          </a:p>
          <a:p>
            <a:pPr marL="342900" indent="-342900">
              <a:buFontTx/>
              <a:buChar char="-"/>
            </a:pPr>
            <a:r>
              <a:rPr lang="fr-FR" sz="1200" dirty="0">
                <a:solidFill>
                  <a:schemeClr val="tx1"/>
                </a:solidFill>
              </a:rPr>
              <a:t>Vos contacts</a:t>
            </a:r>
          </a:p>
          <a:p>
            <a:pPr marL="342900" indent="-342900">
              <a:buFontTx/>
              <a:buChar char="-"/>
            </a:pPr>
            <a:endParaRPr lang="fr-FR" dirty="0"/>
          </a:p>
          <a:p>
            <a:pPr marL="342900" indent="-342900">
              <a:buFontTx/>
              <a:buChar char="-"/>
            </a:pPr>
            <a:endParaRPr lang="fr-FR" sz="2000" dirty="0"/>
          </a:p>
        </p:txBody>
      </p:sp>
      <p:pic>
        <p:nvPicPr>
          <p:cNvPr id="2" name="Image 1">
            <a:extLst>
              <a:ext uri="{FF2B5EF4-FFF2-40B4-BE49-F238E27FC236}">
                <a16:creationId xmlns:a16="http://schemas.microsoft.com/office/drawing/2014/main" id="{10515E9B-2C8F-F8E1-B0C7-77BF41EA57FA}"/>
              </a:ext>
            </a:extLst>
          </p:cNvPr>
          <p:cNvPicPr>
            <a:picLocks noChangeAspect="1"/>
          </p:cNvPicPr>
          <p:nvPr/>
        </p:nvPicPr>
        <p:blipFill>
          <a:blip r:embed="rId2"/>
          <a:stretch>
            <a:fillRect/>
          </a:stretch>
        </p:blipFill>
        <p:spPr>
          <a:xfrm>
            <a:off x="5911085" y="1598872"/>
            <a:ext cx="5656519" cy="4263576"/>
          </a:xfrm>
          <a:prstGeom prst="rect">
            <a:avLst/>
          </a:prstGeom>
        </p:spPr>
      </p:pic>
    </p:spTree>
    <p:extLst>
      <p:ext uri="{BB962C8B-B14F-4D97-AF65-F5344CB8AC3E}">
        <p14:creationId xmlns:p14="http://schemas.microsoft.com/office/powerpoint/2010/main" val="335307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6">
            <a:extLst>
              <a:ext uri="{FF2B5EF4-FFF2-40B4-BE49-F238E27FC236}">
                <a16:creationId xmlns:a16="http://schemas.microsoft.com/office/drawing/2014/main" id="{A91A633B-6F21-0BC6-E683-715FFDFDD6BA}"/>
              </a:ext>
            </a:extLst>
          </p:cNvPr>
          <p:cNvGrpSpPr/>
          <p:nvPr/>
        </p:nvGrpSpPr>
        <p:grpSpPr>
          <a:xfrm>
            <a:off x="6229884" y="3925229"/>
            <a:ext cx="5211229" cy="2798546"/>
            <a:chOff x="7739998" y="6598437"/>
            <a:chExt cx="7200265" cy="3914140"/>
          </a:xfrm>
        </p:grpSpPr>
        <p:pic>
          <p:nvPicPr>
            <p:cNvPr id="5" name="object 7">
              <a:extLst>
                <a:ext uri="{FF2B5EF4-FFF2-40B4-BE49-F238E27FC236}">
                  <a16:creationId xmlns:a16="http://schemas.microsoft.com/office/drawing/2014/main" id="{061C6764-20CD-28E2-ECBB-983847FD86FC}"/>
                </a:ext>
              </a:extLst>
            </p:cNvPr>
            <p:cNvPicPr/>
            <p:nvPr/>
          </p:nvPicPr>
          <p:blipFill>
            <a:blip r:embed="rId2" cstate="print"/>
            <a:stretch>
              <a:fillRect/>
            </a:stretch>
          </p:blipFill>
          <p:spPr>
            <a:xfrm>
              <a:off x="7739998" y="6598437"/>
              <a:ext cx="7200001" cy="3913568"/>
            </a:xfrm>
            <a:prstGeom prst="rect">
              <a:avLst/>
            </a:prstGeom>
          </p:spPr>
        </p:pic>
        <p:sp>
          <p:nvSpPr>
            <p:cNvPr id="6" name="object 8">
              <a:extLst>
                <a:ext uri="{FF2B5EF4-FFF2-40B4-BE49-F238E27FC236}">
                  <a16:creationId xmlns:a16="http://schemas.microsoft.com/office/drawing/2014/main" id="{29CFD0B5-7D2A-3109-3136-F9A9162AFCDF}"/>
                </a:ext>
              </a:extLst>
            </p:cNvPr>
            <p:cNvSpPr/>
            <p:nvPr/>
          </p:nvSpPr>
          <p:spPr>
            <a:xfrm>
              <a:off x="7740002" y="6598437"/>
              <a:ext cx="7200265" cy="3914140"/>
            </a:xfrm>
            <a:custGeom>
              <a:avLst/>
              <a:gdLst/>
              <a:ahLst/>
              <a:cxnLst/>
              <a:rect l="l" t="t" r="r" b="b"/>
              <a:pathLst>
                <a:path w="7200265" h="3914140">
                  <a:moveTo>
                    <a:pt x="7199998" y="0"/>
                  </a:moveTo>
                  <a:lnTo>
                    <a:pt x="0" y="0"/>
                  </a:lnTo>
                  <a:lnTo>
                    <a:pt x="0" y="3913555"/>
                  </a:lnTo>
                  <a:lnTo>
                    <a:pt x="7199998" y="3913555"/>
                  </a:lnTo>
                  <a:lnTo>
                    <a:pt x="7199998" y="0"/>
                  </a:lnTo>
                  <a:close/>
                </a:path>
              </a:pathLst>
            </a:custGeom>
            <a:solidFill>
              <a:srgbClr val="000000">
                <a:alpha val="44999"/>
              </a:srgbClr>
            </a:solidFill>
          </p:spPr>
          <p:txBody>
            <a:bodyPr wrap="square" lIns="0" tIns="0" rIns="0" bIns="0" rtlCol="0"/>
            <a:lstStyle/>
            <a:p>
              <a:endParaRPr/>
            </a:p>
          </p:txBody>
        </p:sp>
      </p:grpSp>
      <p:sp>
        <p:nvSpPr>
          <p:cNvPr id="7" name="object 194">
            <a:extLst>
              <a:ext uri="{FF2B5EF4-FFF2-40B4-BE49-F238E27FC236}">
                <a16:creationId xmlns:a16="http://schemas.microsoft.com/office/drawing/2014/main" id="{DCD73B72-63C9-B3DC-BFED-D10156831D72}"/>
              </a:ext>
            </a:extLst>
          </p:cNvPr>
          <p:cNvSpPr txBox="1"/>
          <p:nvPr/>
        </p:nvSpPr>
        <p:spPr>
          <a:xfrm>
            <a:off x="7527938" y="4311271"/>
            <a:ext cx="2614930" cy="2219960"/>
          </a:xfrm>
          <a:prstGeom prst="rect">
            <a:avLst/>
          </a:prstGeom>
        </p:spPr>
        <p:txBody>
          <a:bodyPr vert="horz" wrap="square" lIns="0" tIns="12700" rIns="0" bIns="0" rtlCol="0">
            <a:spAutoFit/>
          </a:bodyPr>
          <a:lstStyle/>
          <a:p>
            <a:pPr algn="ctr">
              <a:lnSpc>
                <a:spcPct val="100000"/>
              </a:lnSpc>
              <a:spcBef>
                <a:spcPts val="100"/>
              </a:spcBef>
            </a:pPr>
            <a:r>
              <a:rPr sz="1800" b="1" spc="55" dirty="0">
                <a:solidFill>
                  <a:srgbClr val="FFFFFF"/>
                </a:solidFill>
                <a:latin typeface="Arial"/>
                <a:cs typeface="Arial"/>
              </a:rPr>
              <a:t>CONTACT</a:t>
            </a:r>
            <a:endParaRPr sz="1800" dirty="0">
              <a:latin typeface="Arial"/>
              <a:cs typeface="Arial"/>
            </a:endParaRPr>
          </a:p>
          <a:p>
            <a:pPr algn="ctr">
              <a:lnSpc>
                <a:spcPct val="100000"/>
              </a:lnSpc>
            </a:pPr>
            <a:r>
              <a:rPr sz="1800" u="sng" spc="-15" dirty="0">
                <a:solidFill>
                  <a:srgbClr val="FFFFFF"/>
                </a:solidFill>
                <a:uFill>
                  <a:solidFill>
                    <a:srgbClr val="FFFFFF"/>
                  </a:solidFill>
                </a:uFill>
                <a:latin typeface="Verdana"/>
                <a:cs typeface="Verdana"/>
                <a:hlinkClick r:id="rId3"/>
              </a:rPr>
              <a:t>qualite.78@cma-idf.fr</a:t>
            </a:r>
            <a:endParaRPr sz="1800" dirty="0">
              <a:latin typeface="Verdana"/>
              <a:cs typeface="Verdana"/>
            </a:endParaRPr>
          </a:p>
          <a:p>
            <a:pPr>
              <a:lnSpc>
                <a:spcPct val="100000"/>
              </a:lnSpc>
              <a:spcBef>
                <a:spcPts val="30"/>
              </a:spcBef>
            </a:pPr>
            <a:endParaRPr sz="1750" dirty="0">
              <a:latin typeface="Verdana"/>
              <a:cs typeface="Verdana"/>
            </a:endParaRPr>
          </a:p>
          <a:p>
            <a:pPr algn="ctr">
              <a:lnSpc>
                <a:spcPct val="100000"/>
              </a:lnSpc>
            </a:pPr>
            <a:r>
              <a:rPr sz="1800" b="1" spc="80" dirty="0">
                <a:solidFill>
                  <a:srgbClr val="FFFFFF"/>
                </a:solidFill>
                <a:latin typeface="Arial"/>
                <a:cs typeface="Arial"/>
              </a:rPr>
              <a:t>EN</a:t>
            </a:r>
            <a:r>
              <a:rPr sz="1800" b="1" spc="-10" dirty="0">
                <a:solidFill>
                  <a:srgbClr val="FFFFFF"/>
                </a:solidFill>
                <a:latin typeface="Arial"/>
                <a:cs typeface="Arial"/>
              </a:rPr>
              <a:t> </a:t>
            </a:r>
            <a:r>
              <a:rPr sz="1800" b="1" spc="65" dirty="0">
                <a:solidFill>
                  <a:srgbClr val="FFFFFF"/>
                </a:solidFill>
                <a:latin typeface="Arial"/>
                <a:cs typeface="Arial"/>
              </a:rPr>
              <a:t>SAVOIR</a:t>
            </a:r>
            <a:r>
              <a:rPr sz="1800" b="1" spc="-10" dirty="0">
                <a:solidFill>
                  <a:srgbClr val="FFFFFF"/>
                </a:solidFill>
                <a:latin typeface="Arial"/>
                <a:cs typeface="Arial"/>
              </a:rPr>
              <a:t> </a:t>
            </a:r>
            <a:r>
              <a:rPr sz="1800" b="1" spc="45" dirty="0">
                <a:solidFill>
                  <a:srgbClr val="FFFFFF"/>
                </a:solidFill>
                <a:latin typeface="Arial"/>
                <a:cs typeface="Arial"/>
              </a:rPr>
              <a:t>+</a:t>
            </a:r>
            <a:endParaRPr sz="1800" dirty="0">
              <a:latin typeface="Arial"/>
              <a:cs typeface="Arial"/>
            </a:endParaRPr>
          </a:p>
          <a:p>
            <a:pPr algn="ctr">
              <a:lnSpc>
                <a:spcPct val="100000"/>
              </a:lnSpc>
            </a:pPr>
            <a:r>
              <a:rPr sz="1800" u="sng" spc="-25" dirty="0">
                <a:solidFill>
                  <a:srgbClr val="FFFFFF"/>
                </a:solidFill>
                <a:uFill>
                  <a:solidFill>
                    <a:srgbClr val="FFFFFF"/>
                  </a:solidFill>
                </a:uFill>
                <a:latin typeface="Verdana"/>
                <a:cs typeface="Verdana"/>
                <a:hlinkClick r:id="rId4"/>
              </a:rPr>
              <a:t>travail-emploi.gouv.fr</a:t>
            </a:r>
            <a:endParaRPr sz="1800" dirty="0">
              <a:latin typeface="Verdana"/>
              <a:cs typeface="Verdana"/>
            </a:endParaRPr>
          </a:p>
          <a:p>
            <a:pPr>
              <a:lnSpc>
                <a:spcPct val="100000"/>
              </a:lnSpc>
              <a:spcBef>
                <a:spcPts val="35"/>
              </a:spcBef>
            </a:pPr>
            <a:endParaRPr sz="1750" dirty="0">
              <a:latin typeface="Verdana"/>
              <a:cs typeface="Verdana"/>
            </a:endParaRPr>
          </a:p>
          <a:p>
            <a:pPr algn="ctr">
              <a:lnSpc>
                <a:spcPct val="100000"/>
              </a:lnSpc>
            </a:pPr>
            <a:r>
              <a:rPr sz="1800" b="1" spc="90" dirty="0">
                <a:solidFill>
                  <a:srgbClr val="FFFFFF"/>
                </a:solidFill>
                <a:latin typeface="Arial"/>
                <a:cs typeface="Arial"/>
              </a:rPr>
              <a:t>UNE</a:t>
            </a:r>
            <a:r>
              <a:rPr sz="1800" b="1" spc="-20" dirty="0">
                <a:solidFill>
                  <a:srgbClr val="FFFFFF"/>
                </a:solidFill>
                <a:latin typeface="Arial"/>
                <a:cs typeface="Arial"/>
              </a:rPr>
              <a:t> </a:t>
            </a:r>
            <a:r>
              <a:rPr sz="1800" b="1" spc="80" dirty="0">
                <a:solidFill>
                  <a:srgbClr val="FFFFFF"/>
                </a:solidFill>
                <a:latin typeface="Arial"/>
                <a:cs typeface="Arial"/>
              </a:rPr>
              <a:t>RÉCLAMATION</a:t>
            </a:r>
            <a:r>
              <a:rPr sz="1800" b="1" spc="-20" dirty="0">
                <a:solidFill>
                  <a:srgbClr val="FFFFFF"/>
                </a:solidFill>
                <a:latin typeface="Arial"/>
                <a:cs typeface="Arial"/>
              </a:rPr>
              <a:t> </a:t>
            </a:r>
            <a:r>
              <a:rPr sz="1800" b="1" spc="-25" dirty="0">
                <a:solidFill>
                  <a:srgbClr val="FFFFFF"/>
                </a:solidFill>
                <a:latin typeface="Arial"/>
                <a:cs typeface="Arial"/>
              </a:rPr>
              <a:t>?</a:t>
            </a:r>
            <a:endParaRPr sz="1800" dirty="0">
              <a:latin typeface="Arial"/>
              <a:cs typeface="Arial"/>
            </a:endParaRPr>
          </a:p>
          <a:p>
            <a:pPr algn="ctr">
              <a:lnSpc>
                <a:spcPct val="100000"/>
              </a:lnSpc>
            </a:pPr>
            <a:r>
              <a:rPr sz="1800" u="sng" spc="-10" dirty="0">
                <a:solidFill>
                  <a:srgbClr val="FFFFFF"/>
                </a:solidFill>
                <a:uFill>
                  <a:solidFill>
                    <a:srgbClr val="FFFFFF"/>
                  </a:solidFill>
                </a:uFill>
                <a:latin typeface="Verdana"/>
                <a:cs typeface="Verdana"/>
                <a:hlinkClick r:id="rId5"/>
              </a:rPr>
              <a:t>C</a:t>
            </a:r>
            <a:r>
              <a:rPr sz="1800" u="sng" spc="25" dirty="0">
                <a:solidFill>
                  <a:srgbClr val="FFFFFF"/>
                </a:solidFill>
                <a:uFill>
                  <a:solidFill>
                    <a:srgbClr val="FFFFFF"/>
                  </a:solidFill>
                </a:uFill>
                <a:latin typeface="Verdana"/>
                <a:cs typeface="Verdana"/>
                <a:hlinkClick r:id="rId5"/>
              </a:rPr>
              <a:t>onta</a:t>
            </a:r>
            <a:r>
              <a:rPr sz="1800" u="sng" spc="85" dirty="0">
                <a:solidFill>
                  <a:srgbClr val="FFFFFF"/>
                </a:solidFill>
                <a:uFill>
                  <a:solidFill>
                    <a:srgbClr val="FFFFFF"/>
                  </a:solidFill>
                </a:uFill>
                <a:latin typeface="Verdana"/>
                <a:cs typeface="Verdana"/>
                <a:hlinkClick r:id="rId5"/>
              </a:rPr>
              <a:t>c</a:t>
            </a:r>
            <a:r>
              <a:rPr sz="1800" u="sng" spc="-15" dirty="0">
                <a:solidFill>
                  <a:srgbClr val="FFFFFF"/>
                </a:solidFill>
                <a:uFill>
                  <a:solidFill>
                    <a:srgbClr val="FFFFFF"/>
                  </a:solidFill>
                </a:uFill>
                <a:latin typeface="Verdana"/>
                <a:cs typeface="Verdana"/>
                <a:hlinkClick r:id="rId5"/>
              </a:rPr>
              <a:t>t</a:t>
            </a:r>
            <a:r>
              <a:rPr sz="1800" u="sng" dirty="0">
                <a:solidFill>
                  <a:srgbClr val="FFFFFF"/>
                </a:solidFill>
                <a:uFill>
                  <a:solidFill>
                    <a:srgbClr val="FFFFFF"/>
                  </a:solidFill>
                </a:uFill>
                <a:latin typeface="Verdana"/>
                <a:cs typeface="Verdana"/>
                <a:hlinkClick r:id="rId5"/>
              </a:rPr>
              <a:t>e</a:t>
            </a:r>
            <a:r>
              <a:rPr sz="1800" u="sng" spc="-60" dirty="0">
                <a:solidFill>
                  <a:srgbClr val="FFFFFF"/>
                </a:solidFill>
                <a:uFill>
                  <a:solidFill>
                    <a:srgbClr val="FFFFFF"/>
                  </a:solidFill>
                </a:uFill>
                <a:latin typeface="Verdana"/>
                <a:cs typeface="Verdana"/>
                <a:hlinkClick r:id="rId5"/>
              </a:rPr>
              <a:t>z</a:t>
            </a:r>
            <a:r>
              <a:rPr sz="1800" u="sng" spc="-30" dirty="0">
                <a:solidFill>
                  <a:srgbClr val="FFFFFF"/>
                </a:solidFill>
                <a:uFill>
                  <a:solidFill>
                    <a:srgbClr val="FFFFFF"/>
                  </a:solidFill>
                </a:uFill>
                <a:latin typeface="Verdana"/>
                <a:cs typeface="Verdana"/>
                <a:hlinkClick r:id="rId5"/>
              </a:rPr>
              <a:t>-n</a:t>
            </a:r>
            <a:r>
              <a:rPr sz="1800" u="sng" spc="50" dirty="0">
                <a:solidFill>
                  <a:srgbClr val="FFFFFF"/>
                </a:solidFill>
                <a:uFill>
                  <a:solidFill>
                    <a:srgbClr val="FFFFFF"/>
                  </a:solidFill>
                </a:uFill>
                <a:latin typeface="Verdana"/>
                <a:cs typeface="Verdana"/>
                <a:hlinkClick r:id="rId5"/>
              </a:rPr>
              <a:t>ou</a:t>
            </a:r>
            <a:r>
              <a:rPr sz="1800" u="sng" spc="-60" dirty="0">
                <a:solidFill>
                  <a:srgbClr val="FFFFFF"/>
                </a:solidFill>
                <a:uFill>
                  <a:solidFill>
                    <a:srgbClr val="FFFFFF"/>
                  </a:solidFill>
                </a:uFill>
                <a:latin typeface="Verdana"/>
                <a:cs typeface="Verdana"/>
                <a:hlinkClick r:id="rId5"/>
              </a:rPr>
              <a:t>s</a:t>
            </a:r>
            <a:r>
              <a:rPr sz="1800" u="sng" spc="-165" dirty="0">
                <a:solidFill>
                  <a:srgbClr val="FFFFFF"/>
                </a:solidFill>
                <a:uFill>
                  <a:solidFill>
                    <a:srgbClr val="FFFFFF"/>
                  </a:solidFill>
                </a:uFill>
                <a:latin typeface="Verdana"/>
                <a:cs typeface="Verdana"/>
                <a:hlinkClick r:id="rId5"/>
              </a:rPr>
              <a:t> </a:t>
            </a:r>
            <a:r>
              <a:rPr sz="1800" u="sng" spc="15" dirty="0">
                <a:solidFill>
                  <a:srgbClr val="FFFFFF"/>
                </a:solidFill>
                <a:uFill>
                  <a:solidFill>
                    <a:srgbClr val="FFFFFF"/>
                  </a:solidFill>
                </a:uFill>
                <a:latin typeface="Verdana"/>
                <a:cs typeface="Verdana"/>
                <a:hlinkClick r:id="rId5"/>
              </a:rPr>
              <a:t>ici</a:t>
            </a:r>
            <a:endParaRPr sz="1800" dirty="0">
              <a:latin typeface="Verdana"/>
              <a:cs typeface="Verdana"/>
            </a:endParaRPr>
          </a:p>
        </p:txBody>
      </p:sp>
      <p:sp>
        <p:nvSpPr>
          <p:cNvPr id="9" name="object 16">
            <a:extLst>
              <a:ext uri="{FF2B5EF4-FFF2-40B4-BE49-F238E27FC236}">
                <a16:creationId xmlns:a16="http://schemas.microsoft.com/office/drawing/2014/main" id="{E9C78F2E-2806-F028-C420-A762B3BFDACB}"/>
              </a:ext>
            </a:extLst>
          </p:cNvPr>
          <p:cNvSpPr txBox="1"/>
          <p:nvPr/>
        </p:nvSpPr>
        <p:spPr>
          <a:xfrm>
            <a:off x="617267" y="196754"/>
            <a:ext cx="3757295" cy="1244600"/>
          </a:xfrm>
          <a:prstGeom prst="rect">
            <a:avLst/>
          </a:prstGeom>
        </p:spPr>
        <p:txBody>
          <a:bodyPr vert="horz" wrap="square" lIns="0" tIns="12700" rIns="0" bIns="0" rtlCol="0">
            <a:spAutoFit/>
          </a:bodyPr>
          <a:lstStyle/>
          <a:p>
            <a:pPr marL="12700" marR="5080">
              <a:lnSpc>
                <a:spcPct val="100000"/>
              </a:lnSpc>
              <a:spcBef>
                <a:spcPts val="100"/>
              </a:spcBef>
            </a:pPr>
            <a:r>
              <a:rPr sz="4000" spc="105" dirty="0">
                <a:solidFill>
                  <a:srgbClr val="AF0B2B"/>
                </a:solidFill>
                <a:latin typeface="Georgia"/>
                <a:cs typeface="Georgia"/>
              </a:rPr>
              <a:t>LA</a:t>
            </a:r>
            <a:r>
              <a:rPr sz="4000" spc="-65" dirty="0">
                <a:solidFill>
                  <a:srgbClr val="AF0B2B"/>
                </a:solidFill>
                <a:latin typeface="Georgia"/>
                <a:cs typeface="Georgia"/>
              </a:rPr>
              <a:t> </a:t>
            </a:r>
            <a:r>
              <a:rPr sz="4000" spc="-25" dirty="0">
                <a:solidFill>
                  <a:srgbClr val="AF0B2B"/>
                </a:solidFill>
                <a:latin typeface="Georgia"/>
                <a:cs typeface="Georgia"/>
              </a:rPr>
              <a:t>DÉMARCHE </a:t>
            </a:r>
            <a:r>
              <a:rPr sz="4000" spc="-950" dirty="0">
                <a:solidFill>
                  <a:srgbClr val="AF0B2B"/>
                </a:solidFill>
                <a:latin typeface="Georgia"/>
                <a:cs typeface="Georgia"/>
              </a:rPr>
              <a:t> </a:t>
            </a:r>
            <a:r>
              <a:rPr sz="4000" spc="-25" dirty="0">
                <a:solidFill>
                  <a:srgbClr val="AF0B2B"/>
                </a:solidFill>
                <a:latin typeface="Georgia"/>
                <a:cs typeface="Georgia"/>
              </a:rPr>
              <a:t>QUALITÉ</a:t>
            </a:r>
            <a:endParaRPr sz="4000" dirty="0">
              <a:latin typeface="Georgia"/>
              <a:cs typeface="Georgia"/>
            </a:endParaRPr>
          </a:p>
        </p:txBody>
      </p:sp>
      <p:grpSp>
        <p:nvGrpSpPr>
          <p:cNvPr id="10" name="object 160">
            <a:extLst>
              <a:ext uri="{FF2B5EF4-FFF2-40B4-BE49-F238E27FC236}">
                <a16:creationId xmlns:a16="http://schemas.microsoft.com/office/drawing/2014/main" id="{1985B698-D214-F892-ACBC-559A62EE40D2}"/>
              </a:ext>
            </a:extLst>
          </p:cNvPr>
          <p:cNvGrpSpPr/>
          <p:nvPr/>
        </p:nvGrpSpPr>
        <p:grpSpPr>
          <a:xfrm>
            <a:off x="9846140" y="134225"/>
            <a:ext cx="2185670" cy="1883482"/>
            <a:chOff x="12246724" y="0"/>
            <a:chExt cx="2185670" cy="1787525"/>
          </a:xfrm>
        </p:grpSpPr>
        <p:sp>
          <p:nvSpPr>
            <p:cNvPr id="11" name="object 161">
              <a:extLst>
                <a:ext uri="{FF2B5EF4-FFF2-40B4-BE49-F238E27FC236}">
                  <a16:creationId xmlns:a16="http://schemas.microsoft.com/office/drawing/2014/main" id="{A6E5DAD3-25C6-5375-C731-0C551FFD7AD0}"/>
                </a:ext>
              </a:extLst>
            </p:cNvPr>
            <p:cNvSpPr/>
            <p:nvPr/>
          </p:nvSpPr>
          <p:spPr>
            <a:xfrm>
              <a:off x="12246724" y="0"/>
              <a:ext cx="2185670" cy="1787525"/>
            </a:xfrm>
            <a:custGeom>
              <a:avLst/>
              <a:gdLst/>
              <a:ahLst/>
              <a:cxnLst/>
              <a:rect l="l" t="t" r="r" b="b"/>
              <a:pathLst>
                <a:path w="2185669" h="1787525">
                  <a:moveTo>
                    <a:pt x="0" y="1786897"/>
                  </a:moveTo>
                  <a:lnTo>
                    <a:pt x="0" y="0"/>
                  </a:lnTo>
                  <a:lnTo>
                    <a:pt x="2185409" y="0"/>
                  </a:lnTo>
                  <a:lnTo>
                    <a:pt x="2185409" y="1786897"/>
                  </a:lnTo>
                  <a:lnTo>
                    <a:pt x="0" y="1786897"/>
                  </a:lnTo>
                  <a:close/>
                </a:path>
              </a:pathLst>
            </a:custGeom>
            <a:solidFill>
              <a:srgbClr val="000000">
                <a:alpha val="50000"/>
              </a:srgbClr>
            </a:solidFill>
          </p:spPr>
          <p:txBody>
            <a:bodyPr wrap="square" lIns="0" tIns="0" rIns="0" bIns="0" rtlCol="0"/>
            <a:lstStyle/>
            <a:p>
              <a:endParaRPr/>
            </a:p>
          </p:txBody>
        </p:sp>
        <p:sp>
          <p:nvSpPr>
            <p:cNvPr id="12" name="object 162">
              <a:extLst>
                <a:ext uri="{FF2B5EF4-FFF2-40B4-BE49-F238E27FC236}">
                  <a16:creationId xmlns:a16="http://schemas.microsoft.com/office/drawing/2014/main" id="{84ABFB71-DE08-3758-B286-C10E17A6946A}"/>
                </a:ext>
              </a:extLst>
            </p:cNvPr>
            <p:cNvSpPr/>
            <p:nvPr/>
          </p:nvSpPr>
          <p:spPr>
            <a:xfrm>
              <a:off x="12348406" y="0"/>
              <a:ext cx="1965325" cy="1668145"/>
            </a:xfrm>
            <a:custGeom>
              <a:avLst/>
              <a:gdLst/>
              <a:ahLst/>
              <a:cxnLst/>
              <a:rect l="l" t="t" r="r" b="b"/>
              <a:pathLst>
                <a:path w="1965325" h="1668145">
                  <a:moveTo>
                    <a:pt x="1819976" y="0"/>
                  </a:moveTo>
                  <a:lnTo>
                    <a:pt x="0" y="0"/>
                  </a:lnTo>
                  <a:lnTo>
                    <a:pt x="165221" y="1572029"/>
                  </a:lnTo>
                  <a:lnTo>
                    <a:pt x="178055" y="1612942"/>
                  </a:lnTo>
                  <a:lnTo>
                    <a:pt x="204659" y="1644658"/>
                  </a:lnTo>
                  <a:lnTo>
                    <a:pt x="241214" y="1664085"/>
                  </a:lnTo>
                  <a:lnTo>
                    <a:pt x="283902" y="1668130"/>
                  </a:lnTo>
                  <a:lnTo>
                    <a:pt x="1869205" y="1501506"/>
                  </a:lnTo>
                  <a:lnTo>
                    <a:pt x="1910126" y="1488673"/>
                  </a:lnTo>
                  <a:lnTo>
                    <a:pt x="1941846" y="1462072"/>
                  </a:lnTo>
                  <a:lnTo>
                    <a:pt x="1961274" y="1425518"/>
                  </a:lnTo>
                  <a:lnTo>
                    <a:pt x="1965319" y="1382824"/>
                  </a:lnTo>
                  <a:lnTo>
                    <a:pt x="1819976" y="0"/>
                  </a:lnTo>
                  <a:close/>
                </a:path>
              </a:pathLst>
            </a:custGeom>
            <a:solidFill>
              <a:srgbClr val="FFFFFF"/>
            </a:solidFill>
          </p:spPr>
          <p:txBody>
            <a:bodyPr wrap="square" lIns="0" tIns="0" rIns="0" bIns="0" rtlCol="0"/>
            <a:lstStyle/>
            <a:p>
              <a:endParaRPr/>
            </a:p>
          </p:txBody>
        </p:sp>
        <p:sp>
          <p:nvSpPr>
            <p:cNvPr id="13" name="object 163">
              <a:extLst>
                <a:ext uri="{FF2B5EF4-FFF2-40B4-BE49-F238E27FC236}">
                  <a16:creationId xmlns:a16="http://schemas.microsoft.com/office/drawing/2014/main" id="{4B89293B-5052-2384-BA45-F0363D938CDE}"/>
                </a:ext>
              </a:extLst>
            </p:cNvPr>
            <p:cNvSpPr/>
            <p:nvPr/>
          </p:nvSpPr>
          <p:spPr>
            <a:xfrm>
              <a:off x="12423445" y="0"/>
              <a:ext cx="1812289" cy="1570990"/>
            </a:xfrm>
            <a:custGeom>
              <a:avLst/>
              <a:gdLst/>
              <a:ahLst/>
              <a:cxnLst/>
              <a:rect l="l" t="t" r="r" b="b"/>
              <a:pathLst>
                <a:path w="1812290" h="1570990">
                  <a:moveTo>
                    <a:pt x="1674374" y="0"/>
                  </a:moveTo>
                  <a:lnTo>
                    <a:pt x="0" y="0"/>
                  </a:lnTo>
                  <a:lnTo>
                    <a:pt x="155796" y="1482275"/>
                  </a:lnTo>
                  <a:lnTo>
                    <a:pt x="167598" y="1519920"/>
                  </a:lnTo>
                  <a:lnTo>
                    <a:pt x="192070" y="1549101"/>
                  </a:lnTo>
                  <a:lnTo>
                    <a:pt x="225701" y="1566973"/>
                  </a:lnTo>
                  <a:lnTo>
                    <a:pt x="264978" y="1570692"/>
                  </a:lnTo>
                  <a:lnTo>
                    <a:pt x="1723458" y="1417403"/>
                  </a:lnTo>
                  <a:lnTo>
                    <a:pt x="1761101" y="1405594"/>
                  </a:lnTo>
                  <a:lnTo>
                    <a:pt x="1790279" y="1381119"/>
                  </a:lnTo>
                  <a:lnTo>
                    <a:pt x="1808151" y="1347491"/>
                  </a:lnTo>
                  <a:lnTo>
                    <a:pt x="1811876" y="1308221"/>
                  </a:lnTo>
                  <a:lnTo>
                    <a:pt x="1674374" y="0"/>
                  </a:lnTo>
                  <a:close/>
                </a:path>
              </a:pathLst>
            </a:custGeom>
            <a:solidFill>
              <a:srgbClr val="AF0B2B"/>
            </a:solidFill>
          </p:spPr>
          <p:txBody>
            <a:bodyPr wrap="square" lIns="0" tIns="0" rIns="0" bIns="0" rtlCol="0"/>
            <a:lstStyle/>
            <a:p>
              <a:endParaRPr/>
            </a:p>
          </p:txBody>
        </p:sp>
        <p:sp>
          <p:nvSpPr>
            <p:cNvPr id="14" name="object 164">
              <a:extLst>
                <a:ext uri="{FF2B5EF4-FFF2-40B4-BE49-F238E27FC236}">
                  <a16:creationId xmlns:a16="http://schemas.microsoft.com/office/drawing/2014/main" id="{35608158-9819-0E35-5CE6-0F626BB0F421}"/>
                </a:ext>
              </a:extLst>
            </p:cNvPr>
            <p:cNvSpPr/>
            <p:nvPr/>
          </p:nvSpPr>
          <p:spPr>
            <a:xfrm>
              <a:off x="12495771" y="314096"/>
              <a:ext cx="1734185" cy="1178560"/>
            </a:xfrm>
            <a:custGeom>
              <a:avLst/>
              <a:gdLst/>
              <a:ahLst/>
              <a:cxnLst/>
              <a:rect l="l" t="t" r="r" b="b"/>
              <a:pathLst>
                <a:path w="1734184" h="1178560">
                  <a:moveTo>
                    <a:pt x="269621" y="456704"/>
                  </a:moveTo>
                  <a:lnTo>
                    <a:pt x="227545" y="509727"/>
                  </a:lnTo>
                  <a:lnTo>
                    <a:pt x="205740" y="552056"/>
                  </a:lnTo>
                  <a:lnTo>
                    <a:pt x="187248" y="606183"/>
                  </a:lnTo>
                  <a:lnTo>
                    <a:pt x="177266" y="666940"/>
                  </a:lnTo>
                  <a:lnTo>
                    <a:pt x="178879" y="722490"/>
                  </a:lnTo>
                  <a:lnTo>
                    <a:pt x="189471" y="772426"/>
                  </a:lnTo>
                  <a:lnTo>
                    <a:pt x="206400" y="816381"/>
                  </a:lnTo>
                  <a:lnTo>
                    <a:pt x="227037" y="853960"/>
                  </a:lnTo>
                  <a:lnTo>
                    <a:pt x="268909" y="908456"/>
                  </a:lnTo>
                  <a:lnTo>
                    <a:pt x="269621" y="456704"/>
                  </a:lnTo>
                  <a:close/>
                </a:path>
                <a:path w="1734184" h="1178560">
                  <a:moveTo>
                    <a:pt x="557288" y="916343"/>
                  </a:moveTo>
                  <a:lnTo>
                    <a:pt x="384289" y="610641"/>
                  </a:lnTo>
                  <a:lnTo>
                    <a:pt x="384644" y="632244"/>
                  </a:lnTo>
                  <a:lnTo>
                    <a:pt x="386295" y="722579"/>
                  </a:lnTo>
                  <a:lnTo>
                    <a:pt x="387235" y="777138"/>
                  </a:lnTo>
                  <a:lnTo>
                    <a:pt x="388480" y="851916"/>
                  </a:lnTo>
                  <a:lnTo>
                    <a:pt x="390080" y="951687"/>
                  </a:lnTo>
                  <a:lnTo>
                    <a:pt x="429475" y="948855"/>
                  </a:lnTo>
                  <a:lnTo>
                    <a:pt x="470649" y="941971"/>
                  </a:lnTo>
                  <a:lnTo>
                    <a:pt x="513346" y="931113"/>
                  </a:lnTo>
                  <a:lnTo>
                    <a:pt x="557288" y="916343"/>
                  </a:lnTo>
                  <a:close/>
                </a:path>
                <a:path w="1734184" h="1178560">
                  <a:moveTo>
                    <a:pt x="627748" y="347776"/>
                  </a:moveTo>
                  <a:lnTo>
                    <a:pt x="564946" y="350545"/>
                  </a:lnTo>
                  <a:lnTo>
                    <a:pt x="506895" y="356946"/>
                  </a:lnTo>
                  <a:lnTo>
                    <a:pt x="454672" y="366547"/>
                  </a:lnTo>
                  <a:lnTo>
                    <a:pt x="409333" y="378929"/>
                  </a:lnTo>
                  <a:lnTo>
                    <a:pt x="371983" y="393674"/>
                  </a:lnTo>
                  <a:lnTo>
                    <a:pt x="556399" y="694740"/>
                  </a:lnTo>
                  <a:lnTo>
                    <a:pt x="627748" y="347776"/>
                  </a:lnTo>
                  <a:close/>
                </a:path>
                <a:path w="1734184" h="1178560">
                  <a:moveTo>
                    <a:pt x="750963" y="814197"/>
                  </a:moveTo>
                  <a:lnTo>
                    <a:pt x="672973" y="562330"/>
                  </a:lnTo>
                  <a:lnTo>
                    <a:pt x="606755" y="897077"/>
                  </a:lnTo>
                  <a:lnTo>
                    <a:pt x="642569" y="879640"/>
                  </a:lnTo>
                  <a:lnTo>
                    <a:pt x="678649" y="860005"/>
                  </a:lnTo>
                  <a:lnTo>
                    <a:pt x="714819" y="838187"/>
                  </a:lnTo>
                  <a:lnTo>
                    <a:pt x="750963" y="814197"/>
                  </a:lnTo>
                  <a:close/>
                </a:path>
                <a:path w="1734184" h="1178560">
                  <a:moveTo>
                    <a:pt x="882929" y="114693"/>
                  </a:moveTo>
                  <a:lnTo>
                    <a:pt x="846683" y="84213"/>
                  </a:lnTo>
                  <a:lnTo>
                    <a:pt x="832307" y="84543"/>
                  </a:lnTo>
                  <a:lnTo>
                    <a:pt x="775055" y="95415"/>
                  </a:lnTo>
                  <a:lnTo>
                    <a:pt x="704532" y="110197"/>
                  </a:lnTo>
                  <a:lnTo>
                    <a:pt x="636181" y="125945"/>
                  </a:lnTo>
                  <a:lnTo>
                    <a:pt x="570026" y="142621"/>
                  </a:lnTo>
                  <a:lnTo>
                    <a:pt x="506095" y="160185"/>
                  </a:lnTo>
                  <a:lnTo>
                    <a:pt x="444423" y="178600"/>
                  </a:lnTo>
                  <a:lnTo>
                    <a:pt x="385025" y="197840"/>
                  </a:lnTo>
                  <a:lnTo>
                    <a:pt x="327926" y="217868"/>
                  </a:lnTo>
                  <a:lnTo>
                    <a:pt x="273164" y="238658"/>
                  </a:lnTo>
                  <a:lnTo>
                    <a:pt x="220764" y="260159"/>
                  </a:lnTo>
                  <a:lnTo>
                    <a:pt x="170751" y="282333"/>
                  </a:lnTo>
                  <a:lnTo>
                    <a:pt x="123151" y="305168"/>
                  </a:lnTo>
                  <a:lnTo>
                    <a:pt x="77978" y="328612"/>
                  </a:lnTo>
                  <a:lnTo>
                    <a:pt x="35280" y="352628"/>
                  </a:lnTo>
                  <a:lnTo>
                    <a:pt x="0" y="374180"/>
                  </a:lnTo>
                  <a:lnTo>
                    <a:pt x="12026" y="488594"/>
                  </a:lnTo>
                  <a:lnTo>
                    <a:pt x="37160" y="464870"/>
                  </a:lnTo>
                  <a:lnTo>
                    <a:pt x="68262" y="438950"/>
                  </a:lnTo>
                  <a:lnTo>
                    <a:pt x="102285" y="413677"/>
                  </a:lnTo>
                  <a:lnTo>
                    <a:pt x="139192" y="389077"/>
                  </a:lnTo>
                  <a:lnTo>
                    <a:pt x="178930" y="365188"/>
                  </a:lnTo>
                  <a:lnTo>
                    <a:pt x="221488" y="342023"/>
                  </a:lnTo>
                  <a:lnTo>
                    <a:pt x="266788" y="319620"/>
                  </a:lnTo>
                  <a:lnTo>
                    <a:pt x="314833" y="297992"/>
                  </a:lnTo>
                  <a:lnTo>
                    <a:pt x="365544" y="277164"/>
                  </a:lnTo>
                  <a:lnTo>
                    <a:pt x="418909" y="257162"/>
                  </a:lnTo>
                  <a:lnTo>
                    <a:pt x="474878" y="238023"/>
                  </a:lnTo>
                  <a:lnTo>
                    <a:pt x="533425" y="219748"/>
                  </a:lnTo>
                  <a:lnTo>
                    <a:pt x="594487" y="202387"/>
                  </a:lnTo>
                  <a:lnTo>
                    <a:pt x="658037" y="185953"/>
                  </a:lnTo>
                  <a:lnTo>
                    <a:pt x="724039" y="170472"/>
                  </a:lnTo>
                  <a:lnTo>
                    <a:pt x="792454" y="155956"/>
                  </a:lnTo>
                  <a:lnTo>
                    <a:pt x="863676" y="142519"/>
                  </a:lnTo>
                  <a:lnTo>
                    <a:pt x="872490" y="139001"/>
                  </a:lnTo>
                  <a:lnTo>
                    <a:pt x="879055" y="132600"/>
                  </a:lnTo>
                  <a:lnTo>
                    <a:pt x="882738" y="124206"/>
                  </a:lnTo>
                  <a:lnTo>
                    <a:pt x="882929" y="114693"/>
                  </a:lnTo>
                  <a:close/>
                </a:path>
                <a:path w="1734184" h="1178560">
                  <a:moveTo>
                    <a:pt x="891095" y="589432"/>
                  </a:moveTo>
                  <a:lnTo>
                    <a:pt x="886523" y="544842"/>
                  </a:lnTo>
                  <a:lnTo>
                    <a:pt x="876414" y="504151"/>
                  </a:lnTo>
                  <a:lnTo>
                    <a:pt x="839495" y="426427"/>
                  </a:lnTo>
                  <a:lnTo>
                    <a:pt x="809980" y="393204"/>
                  </a:lnTo>
                  <a:lnTo>
                    <a:pt x="773074" y="370065"/>
                  </a:lnTo>
                  <a:lnTo>
                    <a:pt x="727240" y="357543"/>
                  </a:lnTo>
                  <a:lnTo>
                    <a:pt x="848423" y="728675"/>
                  </a:lnTo>
                  <a:lnTo>
                    <a:pt x="874382" y="683145"/>
                  </a:lnTo>
                  <a:lnTo>
                    <a:pt x="887831" y="636130"/>
                  </a:lnTo>
                  <a:lnTo>
                    <a:pt x="891095" y="589432"/>
                  </a:lnTo>
                  <a:close/>
                </a:path>
                <a:path w="1734184" h="1178560">
                  <a:moveTo>
                    <a:pt x="1179842" y="48463"/>
                  </a:moveTo>
                  <a:lnTo>
                    <a:pt x="1143635" y="78943"/>
                  </a:lnTo>
                  <a:lnTo>
                    <a:pt x="1110170" y="112204"/>
                  </a:lnTo>
                  <a:lnTo>
                    <a:pt x="1079576" y="148056"/>
                  </a:lnTo>
                  <a:lnTo>
                    <a:pt x="1052004" y="186270"/>
                  </a:lnTo>
                  <a:lnTo>
                    <a:pt x="1027595" y="226644"/>
                  </a:lnTo>
                  <a:lnTo>
                    <a:pt x="1006500" y="268986"/>
                  </a:lnTo>
                  <a:lnTo>
                    <a:pt x="988860" y="313080"/>
                  </a:lnTo>
                  <a:lnTo>
                    <a:pt x="974839" y="358711"/>
                  </a:lnTo>
                  <a:lnTo>
                    <a:pt x="964565" y="405676"/>
                  </a:lnTo>
                  <a:lnTo>
                    <a:pt x="958202" y="453771"/>
                  </a:lnTo>
                  <a:lnTo>
                    <a:pt x="955878" y="502780"/>
                  </a:lnTo>
                  <a:lnTo>
                    <a:pt x="957757" y="552500"/>
                  </a:lnTo>
                  <a:lnTo>
                    <a:pt x="963980" y="602729"/>
                  </a:lnTo>
                  <a:lnTo>
                    <a:pt x="973607" y="648931"/>
                  </a:lnTo>
                  <a:lnTo>
                    <a:pt x="986688" y="693496"/>
                  </a:lnTo>
                  <a:lnTo>
                    <a:pt x="1003033" y="736320"/>
                  </a:lnTo>
                  <a:lnTo>
                    <a:pt x="1022477" y="777265"/>
                  </a:lnTo>
                  <a:lnTo>
                    <a:pt x="1044841" y="816229"/>
                  </a:lnTo>
                  <a:lnTo>
                    <a:pt x="1179842" y="48463"/>
                  </a:lnTo>
                  <a:close/>
                </a:path>
                <a:path w="1734184" h="1178560">
                  <a:moveTo>
                    <a:pt x="1464487" y="490093"/>
                  </a:moveTo>
                  <a:lnTo>
                    <a:pt x="1309852" y="192303"/>
                  </a:lnTo>
                  <a:lnTo>
                    <a:pt x="1259471" y="524395"/>
                  </a:lnTo>
                  <a:lnTo>
                    <a:pt x="1464487" y="490093"/>
                  </a:lnTo>
                  <a:close/>
                </a:path>
                <a:path w="1734184" h="1178560">
                  <a:moveTo>
                    <a:pt x="1574076" y="695096"/>
                  </a:moveTo>
                  <a:lnTo>
                    <a:pt x="1533740" y="621512"/>
                  </a:lnTo>
                  <a:lnTo>
                    <a:pt x="1239240" y="670788"/>
                  </a:lnTo>
                  <a:lnTo>
                    <a:pt x="1205611" y="877201"/>
                  </a:lnTo>
                  <a:lnTo>
                    <a:pt x="1345285" y="868870"/>
                  </a:lnTo>
                  <a:lnTo>
                    <a:pt x="1430223" y="847115"/>
                  </a:lnTo>
                  <a:lnTo>
                    <a:pt x="1494967" y="794880"/>
                  </a:lnTo>
                  <a:lnTo>
                    <a:pt x="1574076" y="695096"/>
                  </a:lnTo>
                  <a:close/>
                </a:path>
                <a:path w="1734184" h="1178560">
                  <a:moveTo>
                    <a:pt x="1678178" y="410260"/>
                  </a:moveTo>
                  <a:lnTo>
                    <a:pt x="1647532" y="118643"/>
                  </a:lnTo>
                  <a:lnTo>
                    <a:pt x="1630121" y="77254"/>
                  </a:lnTo>
                  <a:lnTo>
                    <a:pt x="1601063" y="27343"/>
                  </a:lnTo>
                  <a:lnTo>
                    <a:pt x="1547380" y="13690"/>
                  </a:lnTo>
                  <a:lnTo>
                    <a:pt x="1489684" y="4508"/>
                  </a:lnTo>
                  <a:lnTo>
                    <a:pt x="1431658" y="0"/>
                  </a:lnTo>
                  <a:lnTo>
                    <a:pt x="1377022" y="406"/>
                  </a:lnTo>
                  <a:lnTo>
                    <a:pt x="1375079" y="736"/>
                  </a:lnTo>
                  <a:lnTo>
                    <a:pt x="1654035" y="518579"/>
                  </a:lnTo>
                  <a:lnTo>
                    <a:pt x="1664906" y="482765"/>
                  </a:lnTo>
                  <a:lnTo>
                    <a:pt x="1673872" y="441210"/>
                  </a:lnTo>
                  <a:lnTo>
                    <a:pt x="1678178" y="410260"/>
                  </a:lnTo>
                  <a:close/>
                </a:path>
                <a:path w="1734184" h="1178560">
                  <a:moveTo>
                    <a:pt x="1733994" y="941412"/>
                  </a:moveTo>
                  <a:lnTo>
                    <a:pt x="1726933" y="874242"/>
                  </a:lnTo>
                  <a:lnTo>
                    <a:pt x="1691017" y="886917"/>
                  </a:lnTo>
                  <a:lnTo>
                    <a:pt x="1640039" y="904392"/>
                  </a:lnTo>
                  <a:lnTo>
                    <a:pt x="1589709" y="921080"/>
                  </a:lnTo>
                  <a:lnTo>
                    <a:pt x="1540027" y="937006"/>
                  </a:lnTo>
                  <a:lnTo>
                    <a:pt x="1490992" y="952157"/>
                  </a:lnTo>
                  <a:lnTo>
                    <a:pt x="1442605" y="966533"/>
                  </a:lnTo>
                  <a:lnTo>
                    <a:pt x="1394866" y="980147"/>
                  </a:lnTo>
                  <a:lnTo>
                    <a:pt x="1347774" y="992987"/>
                  </a:lnTo>
                  <a:lnTo>
                    <a:pt x="1301330" y="1005065"/>
                  </a:lnTo>
                  <a:lnTo>
                    <a:pt x="1255547" y="1016368"/>
                  </a:lnTo>
                  <a:lnTo>
                    <a:pt x="1210398" y="1026896"/>
                  </a:lnTo>
                  <a:lnTo>
                    <a:pt x="1165910" y="1036662"/>
                  </a:lnTo>
                  <a:lnTo>
                    <a:pt x="1122057" y="1045654"/>
                  </a:lnTo>
                  <a:lnTo>
                    <a:pt x="1078865" y="1053871"/>
                  </a:lnTo>
                  <a:lnTo>
                    <a:pt x="1036320" y="1061313"/>
                  </a:lnTo>
                  <a:lnTo>
                    <a:pt x="962469" y="1072934"/>
                  </a:lnTo>
                  <a:lnTo>
                    <a:pt x="890778" y="1082700"/>
                  </a:lnTo>
                  <a:lnTo>
                    <a:pt x="821270" y="1090663"/>
                  </a:lnTo>
                  <a:lnTo>
                    <a:pt x="753973" y="1096810"/>
                  </a:lnTo>
                  <a:lnTo>
                    <a:pt x="688949" y="1101191"/>
                  </a:lnTo>
                  <a:lnTo>
                    <a:pt x="626198" y="1103807"/>
                  </a:lnTo>
                  <a:lnTo>
                    <a:pt x="565785" y="1104684"/>
                  </a:lnTo>
                  <a:lnTo>
                    <a:pt x="507720" y="1103833"/>
                  </a:lnTo>
                  <a:lnTo>
                    <a:pt x="452056" y="1101280"/>
                  </a:lnTo>
                  <a:lnTo>
                    <a:pt x="398818" y="1097051"/>
                  </a:lnTo>
                  <a:lnTo>
                    <a:pt x="348043" y="1091158"/>
                  </a:lnTo>
                  <a:lnTo>
                    <a:pt x="299758" y="1083614"/>
                  </a:lnTo>
                  <a:lnTo>
                    <a:pt x="254012" y="1074445"/>
                  </a:lnTo>
                  <a:lnTo>
                    <a:pt x="210845" y="1063663"/>
                  </a:lnTo>
                  <a:lnTo>
                    <a:pt x="170268" y="1051306"/>
                  </a:lnTo>
                  <a:lnTo>
                    <a:pt x="132334" y="1037374"/>
                  </a:lnTo>
                  <a:lnTo>
                    <a:pt x="97066" y="1021892"/>
                  </a:lnTo>
                  <a:lnTo>
                    <a:pt x="66395" y="1005865"/>
                  </a:lnTo>
                  <a:lnTo>
                    <a:pt x="79679" y="1132268"/>
                  </a:lnTo>
                  <a:lnTo>
                    <a:pt x="124002" y="1142987"/>
                  </a:lnTo>
                  <a:lnTo>
                    <a:pt x="169722" y="1152131"/>
                  </a:lnTo>
                  <a:lnTo>
                    <a:pt x="217081" y="1159865"/>
                  </a:lnTo>
                  <a:lnTo>
                    <a:pt x="265988" y="1166190"/>
                  </a:lnTo>
                  <a:lnTo>
                    <a:pt x="316331" y="1171143"/>
                  </a:lnTo>
                  <a:lnTo>
                    <a:pt x="367982" y="1174762"/>
                  </a:lnTo>
                  <a:lnTo>
                    <a:pt x="420839" y="1177061"/>
                  </a:lnTo>
                  <a:lnTo>
                    <a:pt x="474789" y="1178077"/>
                  </a:lnTo>
                  <a:lnTo>
                    <a:pt x="529717" y="1177823"/>
                  </a:lnTo>
                  <a:lnTo>
                    <a:pt x="585508" y="1176350"/>
                  </a:lnTo>
                  <a:lnTo>
                    <a:pt x="642061" y="1173670"/>
                  </a:lnTo>
                  <a:lnTo>
                    <a:pt x="699262" y="1169809"/>
                  </a:lnTo>
                  <a:lnTo>
                    <a:pt x="756996" y="1164805"/>
                  </a:lnTo>
                  <a:lnTo>
                    <a:pt x="815162" y="1158671"/>
                  </a:lnTo>
                  <a:lnTo>
                    <a:pt x="873620" y="1151458"/>
                  </a:lnTo>
                  <a:lnTo>
                    <a:pt x="932281" y="1143177"/>
                  </a:lnTo>
                  <a:lnTo>
                    <a:pt x="991044" y="1133843"/>
                  </a:lnTo>
                  <a:lnTo>
                    <a:pt x="1038237" y="1125651"/>
                  </a:lnTo>
                  <a:lnTo>
                    <a:pt x="1085672" y="1116838"/>
                  </a:lnTo>
                  <a:lnTo>
                    <a:pt x="1133360" y="1107376"/>
                  </a:lnTo>
                  <a:lnTo>
                    <a:pt x="1181277" y="1097292"/>
                  </a:lnTo>
                  <a:lnTo>
                    <a:pt x="1229448" y="1086573"/>
                  </a:lnTo>
                  <a:lnTo>
                    <a:pt x="1277874" y="1075220"/>
                  </a:lnTo>
                  <a:lnTo>
                    <a:pt x="1326527" y="1063244"/>
                  </a:lnTo>
                  <a:lnTo>
                    <a:pt x="1375435" y="1050632"/>
                  </a:lnTo>
                  <a:lnTo>
                    <a:pt x="1424660" y="1037374"/>
                  </a:lnTo>
                  <a:lnTo>
                    <a:pt x="1473974" y="1023518"/>
                  </a:lnTo>
                  <a:lnTo>
                    <a:pt x="1523606" y="1009015"/>
                  </a:lnTo>
                  <a:lnTo>
                    <a:pt x="1573479" y="993876"/>
                  </a:lnTo>
                  <a:lnTo>
                    <a:pt x="1623606" y="978115"/>
                  </a:lnTo>
                  <a:lnTo>
                    <a:pt x="1673974" y="961707"/>
                  </a:lnTo>
                  <a:lnTo>
                    <a:pt x="1724583" y="944689"/>
                  </a:lnTo>
                  <a:lnTo>
                    <a:pt x="1733994" y="941412"/>
                  </a:lnTo>
                  <a:close/>
                </a:path>
              </a:pathLst>
            </a:custGeom>
            <a:solidFill>
              <a:srgbClr val="FFFFFF">
                <a:alpha val="14999"/>
              </a:srgbClr>
            </a:solidFill>
          </p:spPr>
          <p:txBody>
            <a:bodyPr wrap="square" lIns="0" tIns="0" rIns="0" bIns="0" rtlCol="0"/>
            <a:lstStyle/>
            <a:p>
              <a:endParaRPr/>
            </a:p>
          </p:txBody>
        </p:sp>
      </p:grpSp>
      <p:pic>
        <p:nvPicPr>
          <p:cNvPr id="17" name="object 193">
            <a:extLst>
              <a:ext uri="{FF2B5EF4-FFF2-40B4-BE49-F238E27FC236}">
                <a16:creationId xmlns:a16="http://schemas.microsoft.com/office/drawing/2014/main" id="{DCEAA2A4-23C1-3AC4-746C-35A90D93ACA9}"/>
              </a:ext>
            </a:extLst>
          </p:cNvPr>
          <p:cNvPicPr/>
          <p:nvPr/>
        </p:nvPicPr>
        <p:blipFill>
          <a:blip r:embed="rId6" cstate="print"/>
          <a:stretch>
            <a:fillRect/>
          </a:stretch>
        </p:blipFill>
        <p:spPr>
          <a:xfrm>
            <a:off x="617267" y="2148223"/>
            <a:ext cx="3077689" cy="1603536"/>
          </a:xfrm>
          <a:prstGeom prst="rect">
            <a:avLst/>
          </a:prstGeom>
        </p:spPr>
      </p:pic>
      <p:sp>
        <p:nvSpPr>
          <p:cNvPr id="18" name="object 18">
            <a:extLst>
              <a:ext uri="{FF2B5EF4-FFF2-40B4-BE49-F238E27FC236}">
                <a16:creationId xmlns:a16="http://schemas.microsoft.com/office/drawing/2014/main" id="{6E3E661C-4DB8-C6FA-DA45-B525E60196C0}"/>
              </a:ext>
            </a:extLst>
          </p:cNvPr>
          <p:cNvSpPr txBox="1"/>
          <p:nvPr/>
        </p:nvSpPr>
        <p:spPr>
          <a:xfrm>
            <a:off x="498134" y="4311271"/>
            <a:ext cx="4638396" cy="320601"/>
          </a:xfrm>
          <a:prstGeom prst="rect">
            <a:avLst/>
          </a:prstGeom>
        </p:spPr>
        <p:txBody>
          <a:bodyPr vert="horz" wrap="square" lIns="0" tIns="12700" rIns="0" bIns="0" rtlCol="0">
            <a:spAutoFit/>
          </a:bodyPr>
          <a:lstStyle/>
          <a:p>
            <a:pPr marL="12700" marR="5080" algn="just">
              <a:lnSpc>
                <a:spcPct val="100000"/>
              </a:lnSpc>
              <a:spcBef>
                <a:spcPts val="100"/>
              </a:spcBef>
            </a:pPr>
            <a:r>
              <a:rPr sz="1000" dirty="0">
                <a:solidFill>
                  <a:srgbClr val="3C3C3B"/>
                </a:solidFill>
                <a:latin typeface="Verdana"/>
                <a:cs typeface="Verdana"/>
              </a:rPr>
              <a:t>Cette </a:t>
            </a:r>
            <a:r>
              <a:rPr sz="1000" spc="15" dirty="0">
                <a:solidFill>
                  <a:srgbClr val="3C3C3B"/>
                </a:solidFill>
                <a:latin typeface="Verdana"/>
                <a:cs typeface="Verdana"/>
              </a:rPr>
              <a:t>certification </a:t>
            </a:r>
            <a:r>
              <a:rPr sz="1000" spc="-10" dirty="0">
                <a:solidFill>
                  <a:srgbClr val="3C3C3B"/>
                </a:solidFill>
                <a:latin typeface="Verdana"/>
                <a:cs typeface="Verdana"/>
              </a:rPr>
              <a:t>atteste </a:t>
            </a:r>
            <a:r>
              <a:rPr sz="1000" spc="30" dirty="0">
                <a:solidFill>
                  <a:srgbClr val="3C3C3B"/>
                </a:solidFill>
                <a:latin typeface="Verdana"/>
                <a:cs typeface="Verdana"/>
              </a:rPr>
              <a:t>de </a:t>
            </a:r>
            <a:r>
              <a:rPr sz="1000" spc="-10" dirty="0">
                <a:solidFill>
                  <a:srgbClr val="3C3C3B"/>
                </a:solidFill>
                <a:latin typeface="Verdana"/>
                <a:cs typeface="Verdana"/>
              </a:rPr>
              <a:t>la </a:t>
            </a:r>
            <a:r>
              <a:rPr sz="1000" spc="10" dirty="0">
                <a:solidFill>
                  <a:srgbClr val="3C3C3B"/>
                </a:solidFill>
                <a:latin typeface="Verdana"/>
                <a:cs typeface="Verdana"/>
              </a:rPr>
              <a:t>qualité </a:t>
            </a:r>
            <a:r>
              <a:rPr sz="1000" spc="45" dirty="0">
                <a:solidFill>
                  <a:srgbClr val="3C3C3B"/>
                </a:solidFill>
                <a:latin typeface="Verdana"/>
                <a:cs typeface="Verdana"/>
              </a:rPr>
              <a:t>du </a:t>
            </a:r>
            <a:r>
              <a:rPr sz="1000" dirty="0">
                <a:solidFill>
                  <a:srgbClr val="3C3C3B"/>
                </a:solidFill>
                <a:latin typeface="Verdana"/>
                <a:cs typeface="Verdana"/>
              </a:rPr>
              <a:t>processus </a:t>
            </a:r>
            <a:r>
              <a:rPr sz="1000" spc="-340" dirty="0">
                <a:solidFill>
                  <a:srgbClr val="3C3C3B"/>
                </a:solidFill>
                <a:latin typeface="Verdana"/>
                <a:cs typeface="Verdana"/>
              </a:rPr>
              <a:t> </a:t>
            </a:r>
            <a:r>
              <a:rPr sz="1000" spc="30" dirty="0">
                <a:solidFill>
                  <a:srgbClr val="3C3C3B"/>
                </a:solidFill>
                <a:latin typeface="Verdana"/>
                <a:cs typeface="Verdana"/>
              </a:rPr>
              <a:t>de </a:t>
            </a:r>
            <a:r>
              <a:rPr sz="1000" spc="10" dirty="0">
                <a:solidFill>
                  <a:srgbClr val="3C3C3B"/>
                </a:solidFill>
                <a:latin typeface="Verdana"/>
                <a:cs typeface="Verdana"/>
              </a:rPr>
              <a:t>formation </a:t>
            </a:r>
            <a:r>
              <a:rPr sz="1000" spc="15" dirty="0">
                <a:solidFill>
                  <a:srgbClr val="3C3C3B"/>
                </a:solidFill>
                <a:latin typeface="Verdana"/>
                <a:cs typeface="Verdana"/>
              </a:rPr>
              <a:t>mis </a:t>
            </a:r>
            <a:r>
              <a:rPr sz="1000" spc="25" dirty="0">
                <a:solidFill>
                  <a:srgbClr val="3C3C3B"/>
                </a:solidFill>
                <a:latin typeface="Verdana"/>
                <a:cs typeface="Verdana"/>
              </a:rPr>
              <a:t>en </a:t>
            </a:r>
            <a:r>
              <a:rPr sz="1000" spc="5" dirty="0">
                <a:solidFill>
                  <a:srgbClr val="3C3C3B"/>
                </a:solidFill>
                <a:latin typeface="Verdana"/>
                <a:cs typeface="Verdana"/>
              </a:rPr>
              <a:t>œuvre </a:t>
            </a:r>
            <a:r>
              <a:rPr sz="1000" dirty="0">
                <a:solidFill>
                  <a:srgbClr val="3C3C3B"/>
                </a:solidFill>
                <a:latin typeface="Verdana"/>
                <a:cs typeface="Verdana"/>
              </a:rPr>
              <a:t>auprès </a:t>
            </a:r>
            <a:r>
              <a:rPr sz="1000" spc="10" dirty="0">
                <a:solidFill>
                  <a:srgbClr val="3C3C3B"/>
                </a:solidFill>
                <a:latin typeface="Verdana"/>
                <a:cs typeface="Verdana"/>
              </a:rPr>
              <a:t>des </a:t>
            </a:r>
            <a:r>
              <a:rPr sz="1000" spc="-15" dirty="0">
                <a:solidFill>
                  <a:srgbClr val="3C3C3B"/>
                </a:solidFill>
                <a:latin typeface="Verdana"/>
                <a:cs typeface="Verdana"/>
              </a:rPr>
              <a:t>entreprises, </a:t>
            </a:r>
            <a:r>
              <a:rPr sz="1000" spc="-10" dirty="0">
                <a:solidFill>
                  <a:srgbClr val="3C3C3B"/>
                </a:solidFill>
                <a:latin typeface="Verdana"/>
                <a:cs typeface="Verdana"/>
              </a:rPr>
              <a:t> </a:t>
            </a:r>
            <a:r>
              <a:rPr sz="1000" spc="10" dirty="0">
                <a:solidFill>
                  <a:srgbClr val="3C3C3B"/>
                </a:solidFill>
                <a:latin typeface="Verdana"/>
                <a:cs typeface="Verdana"/>
              </a:rPr>
              <a:t>des</a:t>
            </a:r>
            <a:r>
              <a:rPr sz="1000" spc="-90" dirty="0">
                <a:solidFill>
                  <a:srgbClr val="3C3C3B"/>
                </a:solidFill>
                <a:latin typeface="Verdana"/>
                <a:cs typeface="Verdana"/>
              </a:rPr>
              <a:t> </a:t>
            </a:r>
            <a:r>
              <a:rPr sz="1000" spc="-15" dirty="0">
                <a:solidFill>
                  <a:srgbClr val="3C3C3B"/>
                </a:solidFill>
                <a:latin typeface="Verdana"/>
                <a:cs typeface="Verdana"/>
              </a:rPr>
              <a:t>sta</a:t>
            </a:r>
            <a:r>
              <a:rPr sz="1000" dirty="0">
                <a:solidFill>
                  <a:srgbClr val="3C3C3B"/>
                </a:solidFill>
                <a:latin typeface="Verdana"/>
                <a:cs typeface="Verdana"/>
              </a:rPr>
              <a:t>giai</a:t>
            </a:r>
            <a:r>
              <a:rPr sz="1000" spc="-15" dirty="0">
                <a:solidFill>
                  <a:srgbClr val="3C3C3B"/>
                </a:solidFill>
                <a:latin typeface="Verdana"/>
                <a:cs typeface="Verdana"/>
              </a:rPr>
              <a:t>res</a:t>
            </a:r>
            <a:r>
              <a:rPr sz="1000" spc="-90" dirty="0">
                <a:solidFill>
                  <a:srgbClr val="3C3C3B"/>
                </a:solidFill>
                <a:latin typeface="Verdana"/>
                <a:cs typeface="Verdana"/>
              </a:rPr>
              <a:t> </a:t>
            </a:r>
            <a:r>
              <a:rPr sz="1000" spc="10" dirty="0">
                <a:solidFill>
                  <a:srgbClr val="3C3C3B"/>
                </a:solidFill>
                <a:latin typeface="Verdana"/>
                <a:cs typeface="Verdana"/>
              </a:rPr>
              <a:t>et</a:t>
            </a:r>
            <a:r>
              <a:rPr sz="1000" spc="-90" dirty="0">
                <a:solidFill>
                  <a:srgbClr val="3C3C3B"/>
                </a:solidFill>
                <a:latin typeface="Verdana"/>
                <a:cs typeface="Verdana"/>
              </a:rPr>
              <a:t> </a:t>
            </a:r>
            <a:r>
              <a:rPr sz="1000" spc="10" dirty="0">
                <a:solidFill>
                  <a:srgbClr val="3C3C3B"/>
                </a:solidFill>
                <a:latin typeface="Verdana"/>
                <a:cs typeface="Verdana"/>
              </a:rPr>
              <a:t>des</a:t>
            </a:r>
            <a:r>
              <a:rPr sz="1000" spc="-90" dirty="0">
                <a:solidFill>
                  <a:srgbClr val="3C3C3B"/>
                </a:solidFill>
                <a:latin typeface="Verdana"/>
                <a:cs typeface="Verdana"/>
              </a:rPr>
              <a:t> </a:t>
            </a:r>
            <a:r>
              <a:rPr sz="1000" spc="15" dirty="0">
                <a:solidFill>
                  <a:srgbClr val="3C3C3B"/>
                </a:solidFill>
                <a:latin typeface="Verdana"/>
                <a:cs typeface="Verdana"/>
              </a:rPr>
              <a:t>app</a:t>
            </a:r>
            <a:r>
              <a:rPr sz="1000" spc="-5" dirty="0">
                <a:solidFill>
                  <a:srgbClr val="3C3C3B"/>
                </a:solidFill>
                <a:latin typeface="Verdana"/>
                <a:cs typeface="Verdana"/>
              </a:rPr>
              <a:t>r</a:t>
            </a:r>
            <a:r>
              <a:rPr sz="1000" spc="-15" dirty="0">
                <a:solidFill>
                  <a:srgbClr val="3C3C3B"/>
                </a:solidFill>
                <a:latin typeface="Verdana"/>
                <a:cs typeface="Verdana"/>
              </a:rPr>
              <a:t>enants.</a:t>
            </a:r>
            <a:endParaRPr sz="1000" dirty="0">
              <a:latin typeface="Verdana"/>
              <a:cs typeface="Verdana"/>
            </a:endParaRPr>
          </a:p>
        </p:txBody>
      </p:sp>
      <p:sp>
        <p:nvSpPr>
          <p:cNvPr id="19" name="object 19">
            <a:extLst>
              <a:ext uri="{FF2B5EF4-FFF2-40B4-BE49-F238E27FC236}">
                <a16:creationId xmlns:a16="http://schemas.microsoft.com/office/drawing/2014/main" id="{4ED77565-D119-5AC3-2C6A-3C42F791CA1C}"/>
              </a:ext>
            </a:extLst>
          </p:cNvPr>
          <p:cNvSpPr txBox="1"/>
          <p:nvPr/>
        </p:nvSpPr>
        <p:spPr>
          <a:xfrm>
            <a:off x="498134" y="5087052"/>
            <a:ext cx="4757529" cy="474489"/>
          </a:xfrm>
          <a:prstGeom prst="rect">
            <a:avLst/>
          </a:prstGeom>
        </p:spPr>
        <p:txBody>
          <a:bodyPr vert="horz" wrap="square" lIns="0" tIns="12700" rIns="0" bIns="0" rtlCol="0">
            <a:spAutoFit/>
          </a:bodyPr>
          <a:lstStyle/>
          <a:p>
            <a:pPr marL="12700" marR="5080" algn="just">
              <a:lnSpc>
                <a:spcPct val="100000"/>
              </a:lnSpc>
              <a:spcBef>
                <a:spcPts val="100"/>
              </a:spcBef>
            </a:pPr>
            <a:r>
              <a:rPr sz="1000" spc="5" dirty="0">
                <a:solidFill>
                  <a:srgbClr val="3C3C3B"/>
                </a:solidFill>
                <a:latin typeface="Verdana"/>
                <a:cs typeface="Verdana"/>
              </a:rPr>
              <a:t>Elle </a:t>
            </a:r>
            <a:r>
              <a:rPr sz="1000" dirty="0">
                <a:solidFill>
                  <a:srgbClr val="3C3C3B"/>
                </a:solidFill>
                <a:latin typeface="Verdana"/>
                <a:cs typeface="Verdana"/>
              </a:rPr>
              <a:t>formalise </a:t>
            </a:r>
            <a:r>
              <a:rPr sz="1000" spc="40" dirty="0">
                <a:solidFill>
                  <a:srgbClr val="3C3C3B"/>
                </a:solidFill>
                <a:latin typeface="Verdana"/>
                <a:cs typeface="Verdana"/>
              </a:rPr>
              <a:t>un </a:t>
            </a:r>
            <a:r>
              <a:rPr sz="1000" spc="5" dirty="0">
                <a:solidFill>
                  <a:srgbClr val="3C3C3B"/>
                </a:solidFill>
                <a:latin typeface="Verdana"/>
                <a:cs typeface="Verdana"/>
              </a:rPr>
              <a:t>certain </a:t>
            </a:r>
            <a:r>
              <a:rPr sz="1000" spc="25" dirty="0">
                <a:solidFill>
                  <a:srgbClr val="3C3C3B"/>
                </a:solidFill>
                <a:latin typeface="Verdana"/>
                <a:cs typeface="Verdana"/>
              </a:rPr>
              <a:t>nombre </a:t>
            </a:r>
            <a:r>
              <a:rPr sz="1000" spc="30" dirty="0">
                <a:solidFill>
                  <a:srgbClr val="3C3C3B"/>
                </a:solidFill>
                <a:latin typeface="Verdana"/>
                <a:cs typeface="Verdana"/>
              </a:rPr>
              <a:t>de </a:t>
            </a:r>
            <a:r>
              <a:rPr sz="1000" spc="5" dirty="0">
                <a:solidFill>
                  <a:srgbClr val="3C3C3B"/>
                </a:solidFill>
                <a:latin typeface="Verdana"/>
                <a:cs typeface="Verdana"/>
              </a:rPr>
              <a:t>pratiques </a:t>
            </a:r>
            <a:r>
              <a:rPr sz="1000" spc="-5" dirty="0">
                <a:solidFill>
                  <a:srgbClr val="3C3C3B"/>
                </a:solidFill>
                <a:latin typeface="Verdana"/>
                <a:cs typeface="Verdana"/>
              </a:rPr>
              <a:t>déjà </a:t>
            </a:r>
            <a:r>
              <a:rPr sz="1000" dirty="0">
                <a:solidFill>
                  <a:srgbClr val="3C3C3B"/>
                </a:solidFill>
                <a:latin typeface="Verdana"/>
                <a:cs typeface="Verdana"/>
              </a:rPr>
              <a:t> </a:t>
            </a:r>
            <a:r>
              <a:rPr sz="1000" spc="25" dirty="0">
                <a:solidFill>
                  <a:srgbClr val="3C3C3B"/>
                </a:solidFill>
                <a:latin typeface="Verdana"/>
                <a:cs typeface="Verdana"/>
              </a:rPr>
              <a:t>bien</a:t>
            </a:r>
            <a:r>
              <a:rPr sz="1000" spc="30" dirty="0">
                <a:solidFill>
                  <a:srgbClr val="3C3C3B"/>
                </a:solidFill>
                <a:latin typeface="Verdana"/>
                <a:cs typeface="Verdana"/>
              </a:rPr>
              <a:t> </a:t>
            </a:r>
            <a:r>
              <a:rPr sz="1000" dirty="0">
                <a:solidFill>
                  <a:srgbClr val="3C3C3B"/>
                </a:solidFill>
                <a:latin typeface="Verdana"/>
                <a:cs typeface="Verdana"/>
              </a:rPr>
              <a:t>ancrées</a:t>
            </a:r>
            <a:r>
              <a:rPr sz="1000" spc="5" dirty="0">
                <a:solidFill>
                  <a:srgbClr val="3C3C3B"/>
                </a:solidFill>
                <a:latin typeface="Verdana"/>
                <a:cs typeface="Verdana"/>
              </a:rPr>
              <a:t> </a:t>
            </a:r>
            <a:r>
              <a:rPr sz="1000" spc="10" dirty="0">
                <a:solidFill>
                  <a:srgbClr val="3C3C3B"/>
                </a:solidFill>
                <a:latin typeface="Verdana"/>
                <a:cs typeface="Verdana"/>
              </a:rPr>
              <a:t>dans</a:t>
            </a:r>
            <a:r>
              <a:rPr sz="1000" spc="15" dirty="0">
                <a:solidFill>
                  <a:srgbClr val="3C3C3B"/>
                </a:solidFill>
                <a:latin typeface="Verdana"/>
                <a:cs typeface="Verdana"/>
              </a:rPr>
              <a:t> </a:t>
            </a:r>
            <a:r>
              <a:rPr sz="1000" spc="5" dirty="0">
                <a:solidFill>
                  <a:srgbClr val="3C3C3B"/>
                </a:solidFill>
                <a:latin typeface="Verdana"/>
                <a:cs typeface="Verdana"/>
              </a:rPr>
              <a:t>notre</a:t>
            </a:r>
            <a:r>
              <a:rPr sz="1000" spc="10" dirty="0">
                <a:solidFill>
                  <a:srgbClr val="3C3C3B"/>
                </a:solidFill>
                <a:latin typeface="Verdana"/>
                <a:cs typeface="Verdana"/>
              </a:rPr>
              <a:t> centre</a:t>
            </a:r>
            <a:r>
              <a:rPr sz="1000" spc="15" dirty="0">
                <a:solidFill>
                  <a:srgbClr val="3C3C3B"/>
                </a:solidFill>
                <a:latin typeface="Verdana"/>
                <a:cs typeface="Verdana"/>
              </a:rPr>
              <a:t> </a:t>
            </a:r>
            <a:r>
              <a:rPr sz="1000" spc="30" dirty="0">
                <a:solidFill>
                  <a:srgbClr val="3C3C3B"/>
                </a:solidFill>
                <a:latin typeface="Verdana"/>
                <a:cs typeface="Verdana"/>
              </a:rPr>
              <a:t>de </a:t>
            </a:r>
            <a:r>
              <a:rPr sz="1000" spc="10" dirty="0">
                <a:solidFill>
                  <a:srgbClr val="3C3C3B"/>
                </a:solidFill>
                <a:latin typeface="Verdana"/>
                <a:cs typeface="Verdana"/>
              </a:rPr>
              <a:t>formation</a:t>
            </a:r>
            <a:r>
              <a:rPr sz="1000" spc="15" dirty="0">
                <a:solidFill>
                  <a:srgbClr val="3C3C3B"/>
                </a:solidFill>
                <a:latin typeface="Verdana"/>
                <a:cs typeface="Verdana"/>
              </a:rPr>
              <a:t> </a:t>
            </a:r>
            <a:r>
              <a:rPr sz="1000" spc="10" dirty="0">
                <a:solidFill>
                  <a:srgbClr val="3C3C3B"/>
                </a:solidFill>
                <a:latin typeface="Verdana"/>
                <a:cs typeface="Verdana"/>
              </a:rPr>
              <a:t>et </a:t>
            </a:r>
            <a:r>
              <a:rPr sz="1000" spc="15" dirty="0">
                <a:solidFill>
                  <a:srgbClr val="3C3C3B"/>
                </a:solidFill>
                <a:latin typeface="Verdana"/>
                <a:cs typeface="Verdana"/>
              </a:rPr>
              <a:t> </a:t>
            </a:r>
            <a:r>
              <a:rPr sz="1000" spc="-20" dirty="0">
                <a:solidFill>
                  <a:srgbClr val="3C3C3B"/>
                </a:solidFill>
                <a:latin typeface="Verdana"/>
                <a:cs typeface="Verdana"/>
              </a:rPr>
              <a:t>favorise</a:t>
            </a:r>
            <a:r>
              <a:rPr sz="1000" spc="-15" dirty="0">
                <a:solidFill>
                  <a:srgbClr val="3C3C3B"/>
                </a:solidFill>
                <a:latin typeface="Verdana"/>
                <a:cs typeface="Verdana"/>
              </a:rPr>
              <a:t> </a:t>
            </a:r>
            <a:r>
              <a:rPr sz="1000" spc="5" dirty="0">
                <a:solidFill>
                  <a:srgbClr val="3C3C3B"/>
                </a:solidFill>
                <a:latin typeface="Verdana"/>
                <a:cs typeface="Verdana"/>
              </a:rPr>
              <a:t>notre</a:t>
            </a:r>
            <a:r>
              <a:rPr sz="1000" spc="10" dirty="0">
                <a:solidFill>
                  <a:srgbClr val="3C3C3B"/>
                </a:solidFill>
                <a:latin typeface="Verdana"/>
                <a:cs typeface="Verdana"/>
              </a:rPr>
              <a:t> </a:t>
            </a:r>
            <a:r>
              <a:rPr sz="1000" spc="30" dirty="0">
                <a:solidFill>
                  <a:srgbClr val="3C3C3B"/>
                </a:solidFill>
                <a:latin typeface="Verdana"/>
                <a:cs typeface="Verdana"/>
              </a:rPr>
              <a:t>engagement</a:t>
            </a:r>
            <a:r>
              <a:rPr sz="1000" spc="35" dirty="0">
                <a:solidFill>
                  <a:srgbClr val="3C3C3B"/>
                </a:solidFill>
                <a:latin typeface="Verdana"/>
                <a:cs typeface="Verdana"/>
              </a:rPr>
              <a:t> </a:t>
            </a:r>
            <a:r>
              <a:rPr sz="1000" spc="10" dirty="0">
                <a:solidFill>
                  <a:srgbClr val="3C3C3B"/>
                </a:solidFill>
                <a:latin typeface="Verdana"/>
                <a:cs typeface="Verdana"/>
              </a:rPr>
              <a:t>dans</a:t>
            </a:r>
            <a:r>
              <a:rPr sz="1000" spc="15" dirty="0">
                <a:solidFill>
                  <a:srgbClr val="3C3C3B"/>
                </a:solidFill>
                <a:latin typeface="Verdana"/>
                <a:cs typeface="Verdana"/>
              </a:rPr>
              <a:t> </a:t>
            </a:r>
            <a:r>
              <a:rPr sz="1000" spc="30" dirty="0">
                <a:solidFill>
                  <a:srgbClr val="3C3C3B"/>
                </a:solidFill>
                <a:latin typeface="Verdana"/>
                <a:cs typeface="Verdana"/>
              </a:rPr>
              <a:t>une</a:t>
            </a:r>
            <a:r>
              <a:rPr sz="1000" spc="35" dirty="0">
                <a:solidFill>
                  <a:srgbClr val="3C3C3B"/>
                </a:solidFill>
                <a:latin typeface="Verdana"/>
                <a:cs typeface="Verdana"/>
              </a:rPr>
              <a:t> </a:t>
            </a:r>
            <a:r>
              <a:rPr sz="1000" spc="20" dirty="0">
                <a:solidFill>
                  <a:srgbClr val="3C3C3B"/>
                </a:solidFill>
                <a:latin typeface="Verdana"/>
                <a:cs typeface="Verdana"/>
              </a:rPr>
              <a:t>démarche </a:t>
            </a:r>
            <a:r>
              <a:rPr sz="1000" spc="25" dirty="0">
                <a:solidFill>
                  <a:srgbClr val="3C3C3B"/>
                </a:solidFill>
                <a:latin typeface="Verdana"/>
                <a:cs typeface="Verdana"/>
              </a:rPr>
              <a:t> </a:t>
            </a:r>
            <a:r>
              <a:rPr sz="1000" spc="-5" dirty="0">
                <a:solidFill>
                  <a:srgbClr val="3C3C3B"/>
                </a:solidFill>
                <a:latin typeface="Verdana"/>
                <a:cs typeface="Verdana"/>
              </a:rPr>
              <a:t>d</a:t>
            </a:r>
            <a:r>
              <a:rPr sz="1000" spc="-15" dirty="0">
                <a:solidFill>
                  <a:srgbClr val="3C3C3B"/>
                </a:solidFill>
                <a:latin typeface="Verdana"/>
                <a:cs typeface="Verdana"/>
              </a:rPr>
              <a:t>’</a:t>
            </a:r>
            <a:r>
              <a:rPr sz="1000" spc="35" dirty="0">
                <a:solidFill>
                  <a:srgbClr val="3C3C3B"/>
                </a:solidFill>
                <a:latin typeface="Verdana"/>
                <a:cs typeface="Verdana"/>
              </a:rPr>
              <a:t>am</a:t>
            </a:r>
            <a:r>
              <a:rPr sz="1000" spc="-5" dirty="0">
                <a:solidFill>
                  <a:srgbClr val="3C3C3B"/>
                </a:solidFill>
                <a:latin typeface="Verdana"/>
                <a:cs typeface="Verdana"/>
              </a:rPr>
              <a:t>élio</a:t>
            </a:r>
            <a:r>
              <a:rPr sz="1000" spc="-15" dirty="0">
                <a:solidFill>
                  <a:srgbClr val="3C3C3B"/>
                </a:solidFill>
                <a:latin typeface="Verdana"/>
                <a:cs typeface="Verdana"/>
              </a:rPr>
              <a:t>r</a:t>
            </a:r>
            <a:r>
              <a:rPr sz="1000" spc="10" dirty="0">
                <a:solidFill>
                  <a:srgbClr val="3C3C3B"/>
                </a:solidFill>
                <a:latin typeface="Verdana"/>
                <a:cs typeface="Verdana"/>
              </a:rPr>
              <a:t>ation</a:t>
            </a:r>
            <a:r>
              <a:rPr sz="1000" spc="-90" dirty="0">
                <a:solidFill>
                  <a:srgbClr val="3C3C3B"/>
                </a:solidFill>
                <a:latin typeface="Verdana"/>
                <a:cs typeface="Verdana"/>
              </a:rPr>
              <a:t> </a:t>
            </a:r>
            <a:r>
              <a:rPr sz="1000" spc="30" dirty="0">
                <a:solidFill>
                  <a:srgbClr val="3C3C3B"/>
                </a:solidFill>
                <a:latin typeface="Verdana"/>
                <a:cs typeface="Verdana"/>
              </a:rPr>
              <a:t>c</a:t>
            </a:r>
            <a:r>
              <a:rPr sz="1000" dirty="0">
                <a:solidFill>
                  <a:srgbClr val="3C3C3B"/>
                </a:solidFill>
                <a:latin typeface="Verdana"/>
                <a:cs typeface="Verdana"/>
              </a:rPr>
              <a:t>ontinue.</a:t>
            </a:r>
            <a:endParaRPr sz="1000" dirty="0">
              <a:latin typeface="Verdana"/>
              <a:cs typeface="Verdana"/>
            </a:endParaRPr>
          </a:p>
        </p:txBody>
      </p:sp>
      <p:sp>
        <p:nvSpPr>
          <p:cNvPr id="21" name="object 17">
            <a:extLst>
              <a:ext uri="{FF2B5EF4-FFF2-40B4-BE49-F238E27FC236}">
                <a16:creationId xmlns:a16="http://schemas.microsoft.com/office/drawing/2014/main" id="{4C76E145-9C01-B2AC-03AE-C275A3CD000A}"/>
              </a:ext>
            </a:extLst>
          </p:cNvPr>
          <p:cNvSpPr txBox="1"/>
          <p:nvPr/>
        </p:nvSpPr>
        <p:spPr>
          <a:xfrm>
            <a:off x="6408838" y="2708627"/>
            <a:ext cx="4853129" cy="628377"/>
          </a:xfrm>
          <a:prstGeom prst="rect">
            <a:avLst/>
          </a:prstGeom>
        </p:spPr>
        <p:txBody>
          <a:bodyPr vert="horz" wrap="square" lIns="0" tIns="12700" rIns="0" bIns="0" rtlCol="0">
            <a:spAutoFit/>
          </a:bodyPr>
          <a:lstStyle/>
          <a:p>
            <a:pPr marL="12700" marR="5080" algn="just">
              <a:lnSpc>
                <a:spcPct val="100000"/>
              </a:lnSpc>
              <a:spcBef>
                <a:spcPts val="100"/>
              </a:spcBef>
            </a:pPr>
            <a:r>
              <a:rPr sz="1000" spc="30" dirty="0">
                <a:solidFill>
                  <a:srgbClr val="3C3C3B"/>
                </a:solidFill>
                <a:latin typeface="Verdana"/>
                <a:cs typeface="Verdana"/>
              </a:rPr>
              <a:t>L</a:t>
            </a:r>
            <a:r>
              <a:rPr sz="1000" spc="-15" dirty="0">
                <a:solidFill>
                  <a:srgbClr val="3C3C3B"/>
                </a:solidFill>
                <a:latin typeface="Verdana"/>
                <a:cs typeface="Verdana"/>
              </a:rPr>
              <a:t>a</a:t>
            </a:r>
            <a:r>
              <a:rPr sz="1000" spc="-70" dirty="0">
                <a:solidFill>
                  <a:srgbClr val="3C3C3B"/>
                </a:solidFill>
                <a:latin typeface="Verdana"/>
                <a:cs typeface="Verdana"/>
              </a:rPr>
              <a:t> </a:t>
            </a:r>
            <a:r>
              <a:rPr sz="1000" spc="55" dirty="0">
                <a:solidFill>
                  <a:srgbClr val="3C3C3B"/>
                </a:solidFill>
                <a:latin typeface="Verdana"/>
                <a:cs typeface="Verdana"/>
              </a:rPr>
              <a:t>CMA</a:t>
            </a:r>
            <a:r>
              <a:rPr sz="1000" spc="-70" dirty="0">
                <a:solidFill>
                  <a:srgbClr val="3C3C3B"/>
                </a:solidFill>
                <a:latin typeface="Verdana"/>
                <a:cs typeface="Verdana"/>
              </a:rPr>
              <a:t> </a:t>
            </a:r>
            <a:r>
              <a:rPr sz="1000" spc="-35" dirty="0">
                <a:solidFill>
                  <a:srgbClr val="3C3C3B"/>
                </a:solidFill>
                <a:latin typeface="Verdana"/>
                <a:cs typeface="Verdana"/>
              </a:rPr>
              <a:t>Îl</a:t>
            </a:r>
            <a:r>
              <a:rPr sz="1000" spc="-45" dirty="0">
                <a:solidFill>
                  <a:srgbClr val="3C3C3B"/>
                </a:solidFill>
                <a:latin typeface="Verdana"/>
                <a:cs typeface="Verdana"/>
              </a:rPr>
              <a:t>e</a:t>
            </a:r>
            <a:r>
              <a:rPr sz="1000" spc="-65" dirty="0">
                <a:solidFill>
                  <a:srgbClr val="3C3C3B"/>
                </a:solidFill>
                <a:latin typeface="Verdana"/>
                <a:cs typeface="Verdana"/>
              </a:rPr>
              <a:t>-</a:t>
            </a:r>
            <a:r>
              <a:rPr sz="1000" spc="30" dirty="0">
                <a:solidFill>
                  <a:srgbClr val="3C3C3B"/>
                </a:solidFill>
                <a:latin typeface="Verdana"/>
                <a:cs typeface="Verdana"/>
              </a:rPr>
              <a:t>d</a:t>
            </a:r>
            <a:r>
              <a:rPr sz="1000" spc="35" dirty="0">
                <a:solidFill>
                  <a:srgbClr val="3C3C3B"/>
                </a:solidFill>
                <a:latin typeface="Verdana"/>
                <a:cs typeface="Verdana"/>
              </a:rPr>
              <a:t>e</a:t>
            </a:r>
            <a:r>
              <a:rPr sz="1000" spc="-10" dirty="0">
                <a:solidFill>
                  <a:srgbClr val="3C3C3B"/>
                </a:solidFill>
                <a:latin typeface="Verdana"/>
                <a:cs typeface="Verdana"/>
              </a:rPr>
              <a:t>-</a:t>
            </a:r>
            <a:r>
              <a:rPr sz="1000" spc="-20" dirty="0">
                <a:solidFill>
                  <a:srgbClr val="3C3C3B"/>
                </a:solidFill>
                <a:latin typeface="Verdana"/>
                <a:cs typeface="Verdana"/>
              </a:rPr>
              <a:t>F</a:t>
            </a:r>
            <a:r>
              <a:rPr sz="1000" spc="-40" dirty="0">
                <a:solidFill>
                  <a:srgbClr val="3C3C3B"/>
                </a:solidFill>
                <a:latin typeface="Verdana"/>
                <a:cs typeface="Verdana"/>
              </a:rPr>
              <a:t>r</a:t>
            </a:r>
            <a:r>
              <a:rPr sz="1000" spc="15" dirty="0">
                <a:solidFill>
                  <a:srgbClr val="3C3C3B"/>
                </a:solidFill>
                <a:latin typeface="Verdana"/>
                <a:cs typeface="Verdana"/>
              </a:rPr>
              <a:t>an</a:t>
            </a:r>
            <a:r>
              <a:rPr sz="1000" spc="30" dirty="0">
                <a:solidFill>
                  <a:srgbClr val="3C3C3B"/>
                </a:solidFill>
                <a:latin typeface="Verdana"/>
                <a:cs typeface="Verdana"/>
              </a:rPr>
              <a:t>c</a:t>
            </a:r>
            <a:r>
              <a:rPr sz="1000" spc="5" dirty="0">
                <a:solidFill>
                  <a:srgbClr val="3C3C3B"/>
                </a:solidFill>
                <a:latin typeface="Verdana"/>
                <a:cs typeface="Verdana"/>
              </a:rPr>
              <a:t>e</a:t>
            </a:r>
            <a:r>
              <a:rPr sz="1000" spc="-70" dirty="0">
                <a:solidFill>
                  <a:srgbClr val="3C3C3B"/>
                </a:solidFill>
                <a:latin typeface="Verdana"/>
                <a:cs typeface="Verdana"/>
              </a:rPr>
              <a:t> </a:t>
            </a:r>
            <a:r>
              <a:rPr sz="1000" spc="-15" dirty="0">
                <a:solidFill>
                  <a:srgbClr val="3C3C3B"/>
                </a:solidFill>
                <a:latin typeface="Verdana"/>
                <a:cs typeface="Verdana"/>
              </a:rPr>
              <a:t>a</a:t>
            </a:r>
            <a:r>
              <a:rPr sz="1000" spc="-70" dirty="0">
                <a:solidFill>
                  <a:srgbClr val="3C3C3B"/>
                </a:solidFill>
                <a:latin typeface="Verdana"/>
                <a:cs typeface="Verdana"/>
              </a:rPr>
              <a:t> </a:t>
            </a:r>
            <a:r>
              <a:rPr sz="1000" spc="30" dirty="0">
                <a:solidFill>
                  <a:srgbClr val="3C3C3B"/>
                </a:solidFill>
                <a:latin typeface="Verdana"/>
                <a:cs typeface="Verdana"/>
              </a:rPr>
              <a:t>ob</a:t>
            </a:r>
            <a:r>
              <a:rPr sz="1000" dirty="0">
                <a:solidFill>
                  <a:srgbClr val="3C3C3B"/>
                </a:solidFill>
                <a:latin typeface="Verdana"/>
                <a:cs typeface="Verdana"/>
              </a:rPr>
              <a:t>t</a:t>
            </a:r>
            <a:r>
              <a:rPr sz="1000" spc="30" dirty="0">
                <a:solidFill>
                  <a:srgbClr val="3C3C3B"/>
                </a:solidFill>
                <a:latin typeface="Verdana"/>
                <a:cs typeface="Verdana"/>
              </a:rPr>
              <a:t>enu</a:t>
            </a:r>
            <a:r>
              <a:rPr sz="1000" spc="-70" dirty="0">
                <a:solidFill>
                  <a:srgbClr val="3C3C3B"/>
                </a:solidFill>
                <a:latin typeface="Verdana"/>
                <a:cs typeface="Verdana"/>
              </a:rPr>
              <a:t> </a:t>
            </a:r>
            <a:r>
              <a:rPr sz="1000" spc="-10" dirty="0">
                <a:solidFill>
                  <a:srgbClr val="3C3C3B"/>
                </a:solidFill>
                <a:latin typeface="Verdana"/>
                <a:cs typeface="Verdana"/>
              </a:rPr>
              <a:t>la</a:t>
            </a:r>
            <a:r>
              <a:rPr sz="1000" spc="-70" dirty="0">
                <a:solidFill>
                  <a:srgbClr val="3C3C3B"/>
                </a:solidFill>
                <a:latin typeface="Verdana"/>
                <a:cs typeface="Verdana"/>
              </a:rPr>
              <a:t> </a:t>
            </a:r>
            <a:r>
              <a:rPr sz="1000" spc="30" dirty="0">
                <a:solidFill>
                  <a:srgbClr val="3C3C3B"/>
                </a:solidFill>
                <a:latin typeface="Verdana"/>
                <a:cs typeface="Verdana"/>
              </a:rPr>
              <a:t>c</a:t>
            </a:r>
            <a:r>
              <a:rPr sz="1000" spc="-15" dirty="0">
                <a:solidFill>
                  <a:srgbClr val="3C3C3B"/>
                </a:solidFill>
                <a:latin typeface="Verdana"/>
                <a:cs typeface="Verdana"/>
              </a:rPr>
              <a:t>e</a:t>
            </a:r>
            <a:r>
              <a:rPr sz="1000" spc="5" dirty="0">
                <a:solidFill>
                  <a:srgbClr val="3C3C3B"/>
                </a:solidFill>
                <a:latin typeface="Verdana"/>
                <a:cs typeface="Verdana"/>
              </a:rPr>
              <a:t>r</a:t>
            </a:r>
            <a:r>
              <a:rPr sz="1000" spc="15" dirty="0">
                <a:solidFill>
                  <a:srgbClr val="3C3C3B"/>
                </a:solidFill>
                <a:latin typeface="Verdana"/>
                <a:cs typeface="Verdana"/>
              </a:rPr>
              <a:t>tification  Qualiopi</a:t>
            </a:r>
            <a:r>
              <a:rPr sz="1000" spc="20" dirty="0">
                <a:solidFill>
                  <a:srgbClr val="3C3C3B"/>
                </a:solidFill>
                <a:latin typeface="Verdana"/>
                <a:cs typeface="Verdana"/>
              </a:rPr>
              <a:t> </a:t>
            </a:r>
            <a:r>
              <a:rPr sz="1000" dirty="0">
                <a:solidFill>
                  <a:srgbClr val="3C3C3B"/>
                </a:solidFill>
                <a:latin typeface="Verdana"/>
                <a:cs typeface="Verdana"/>
              </a:rPr>
              <a:t>le</a:t>
            </a:r>
            <a:r>
              <a:rPr sz="1000" spc="5" dirty="0">
                <a:solidFill>
                  <a:srgbClr val="3C3C3B"/>
                </a:solidFill>
                <a:latin typeface="Verdana"/>
                <a:cs typeface="Verdana"/>
              </a:rPr>
              <a:t> </a:t>
            </a:r>
            <a:r>
              <a:rPr sz="1000" spc="-25" dirty="0">
                <a:solidFill>
                  <a:srgbClr val="3C3C3B"/>
                </a:solidFill>
                <a:latin typeface="Verdana"/>
                <a:cs typeface="Verdana"/>
              </a:rPr>
              <a:t>20</a:t>
            </a:r>
            <a:r>
              <a:rPr sz="1000" spc="300" dirty="0">
                <a:solidFill>
                  <a:srgbClr val="3C3C3B"/>
                </a:solidFill>
                <a:latin typeface="Verdana"/>
                <a:cs typeface="Verdana"/>
              </a:rPr>
              <a:t> </a:t>
            </a:r>
            <a:r>
              <a:rPr sz="1000" spc="20" dirty="0">
                <a:solidFill>
                  <a:srgbClr val="3C3C3B"/>
                </a:solidFill>
                <a:latin typeface="Verdana"/>
                <a:cs typeface="Verdana"/>
              </a:rPr>
              <a:t>mai  </a:t>
            </a:r>
            <a:r>
              <a:rPr sz="1000" spc="-100" dirty="0">
                <a:solidFill>
                  <a:srgbClr val="3C3C3B"/>
                </a:solidFill>
                <a:latin typeface="Verdana"/>
                <a:cs typeface="Verdana"/>
              </a:rPr>
              <a:t>2021</a:t>
            </a:r>
            <a:r>
              <a:rPr sz="1000" spc="150" dirty="0">
                <a:solidFill>
                  <a:srgbClr val="3C3C3B"/>
                </a:solidFill>
                <a:latin typeface="Verdana"/>
                <a:cs typeface="Verdana"/>
              </a:rPr>
              <a:t> </a:t>
            </a:r>
            <a:r>
              <a:rPr sz="1000" spc="20" dirty="0">
                <a:solidFill>
                  <a:srgbClr val="3C3C3B"/>
                </a:solidFill>
                <a:latin typeface="Verdana"/>
                <a:cs typeface="Verdana"/>
              </a:rPr>
              <a:t>pour  </a:t>
            </a:r>
            <a:r>
              <a:rPr sz="1000" spc="-20" dirty="0">
                <a:solidFill>
                  <a:srgbClr val="3C3C3B"/>
                </a:solidFill>
                <a:latin typeface="Verdana"/>
                <a:cs typeface="Verdana"/>
              </a:rPr>
              <a:t>ses</a:t>
            </a:r>
            <a:r>
              <a:rPr sz="1000" spc="310" dirty="0">
                <a:solidFill>
                  <a:srgbClr val="3C3C3B"/>
                </a:solidFill>
                <a:latin typeface="Verdana"/>
                <a:cs typeface="Verdana"/>
              </a:rPr>
              <a:t> </a:t>
            </a:r>
            <a:r>
              <a:rPr sz="1000" spc="10" dirty="0">
                <a:solidFill>
                  <a:srgbClr val="3C3C3B"/>
                </a:solidFill>
                <a:latin typeface="Verdana"/>
                <a:cs typeface="Verdana"/>
              </a:rPr>
              <a:t>actions </a:t>
            </a:r>
            <a:r>
              <a:rPr sz="1000" spc="15" dirty="0">
                <a:solidFill>
                  <a:srgbClr val="3C3C3B"/>
                </a:solidFill>
                <a:latin typeface="Verdana"/>
                <a:cs typeface="Verdana"/>
              </a:rPr>
              <a:t> </a:t>
            </a:r>
            <a:r>
              <a:rPr sz="1000" spc="30" dirty="0">
                <a:solidFill>
                  <a:srgbClr val="3C3C3B"/>
                </a:solidFill>
                <a:latin typeface="Verdana"/>
                <a:cs typeface="Verdana"/>
              </a:rPr>
              <a:t>de </a:t>
            </a:r>
            <a:r>
              <a:rPr sz="1000" spc="35" dirty="0">
                <a:solidFill>
                  <a:srgbClr val="3C3C3B"/>
                </a:solidFill>
                <a:latin typeface="Verdana"/>
                <a:cs typeface="Verdana"/>
              </a:rPr>
              <a:t> </a:t>
            </a:r>
            <a:r>
              <a:rPr sz="1000" spc="-5" dirty="0">
                <a:solidFill>
                  <a:srgbClr val="3C3C3B"/>
                </a:solidFill>
                <a:latin typeface="Verdana"/>
                <a:cs typeface="Verdana"/>
              </a:rPr>
              <a:t>formation,</a:t>
            </a:r>
            <a:r>
              <a:rPr sz="1000" dirty="0">
                <a:solidFill>
                  <a:srgbClr val="3C3C3B"/>
                </a:solidFill>
                <a:latin typeface="Verdana"/>
                <a:cs typeface="Verdana"/>
              </a:rPr>
              <a:t> </a:t>
            </a:r>
            <a:r>
              <a:rPr sz="1000" spc="15" dirty="0">
                <a:solidFill>
                  <a:srgbClr val="3C3C3B"/>
                </a:solidFill>
                <a:latin typeface="Verdana"/>
                <a:cs typeface="Verdana"/>
              </a:rPr>
              <a:t>bilan</a:t>
            </a:r>
            <a:r>
              <a:rPr sz="1000" spc="20" dirty="0">
                <a:solidFill>
                  <a:srgbClr val="3C3C3B"/>
                </a:solidFill>
                <a:latin typeface="Verdana"/>
                <a:cs typeface="Verdana"/>
              </a:rPr>
              <a:t> </a:t>
            </a:r>
            <a:r>
              <a:rPr sz="1000" spc="30" dirty="0">
                <a:solidFill>
                  <a:srgbClr val="3C3C3B"/>
                </a:solidFill>
                <a:latin typeface="Verdana"/>
                <a:cs typeface="Verdana"/>
              </a:rPr>
              <a:t>de </a:t>
            </a:r>
            <a:r>
              <a:rPr sz="1000" spc="409" dirty="0">
                <a:solidFill>
                  <a:srgbClr val="3C3C3B"/>
                </a:solidFill>
                <a:latin typeface="Verdana"/>
                <a:cs typeface="Verdana"/>
              </a:rPr>
              <a:t> </a:t>
            </a:r>
            <a:r>
              <a:rPr sz="1000" spc="5" dirty="0">
                <a:solidFill>
                  <a:srgbClr val="3C3C3B"/>
                </a:solidFill>
                <a:latin typeface="Verdana"/>
                <a:cs typeface="Verdana"/>
              </a:rPr>
              <a:t>compétences, </a:t>
            </a:r>
            <a:r>
              <a:rPr sz="1000" spc="10" dirty="0">
                <a:solidFill>
                  <a:srgbClr val="3C3C3B"/>
                </a:solidFill>
                <a:latin typeface="Verdana"/>
                <a:cs typeface="Verdana"/>
              </a:rPr>
              <a:t> actions </a:t>
            </a:r>
            <a:r>
              <a:rPr sz="1000" spc="30" dirty="0">
                <a:solidFill>
                  <a:srgbClr val="3C3C3B"/>
                </a:solidFill>
                <a:latin typeface="Verdana"/>
                <a:cs typeface="Verdana"/>
              </a:rPr>
              <a:t>de </a:t>
            </a:r>
            <a:r>
              <a:rPr sz="1000" spc="10" dirty="0">
                <a:solidFill>
                  <a:srgbClr val="3C3C3B"/>
                </a:solidFill>
                <a:latin typeface="Verdana"/>
                <a:cs typeface="Verdana"/>
              </a:rPr>
              <a:t>formation </a:t>
            </a:r>
            <a:r>
              <a:rPr sz="1000" dirty="0">
                <a:solidFill>
                  <a:srgbClr val="3C3C3B"/>
                </a:solidFill>
                <a:latin typeface="Verdana"/>
                <a:cs typeface="Verdana"/>
              </a:rPr>
              <a:t>par</a:t>
            </a:r>
            <a:r>
              <a:rPr sz="1000" spc="5" dirty="0">
                <a:solidFill>
                  <a:srgbClr val="3C3C3B"/>
                </a:solidFill>
                <a:latin typeface="Verdana"/>
                <a:cs typeface="Verdana"/>
              </a:rPr>
              <a:t> apprentissage </a:t>
            </a:r>
            <a:r>
              <a:rPr sz="1000" spc="10" dirty="0">
                <a:solidFill>
                  <a:srgbClr val="3C3C3B"/>
                </a:solidFill>
                <a:latin typeface="Verdana"/>
                <a:cs typeface="Verdana"/>
              </a:rPr>
              <a:t>et </a:t>
            </a:r>
            <a:r>
              <a:rPr sz="1000" spc="15" dirty="0">
                <a:solidFill>
                  <a:srgbClr val="3C3C3B"/>
                </a:solidFill>
                <a:latin typeface="Verdana"/>
                <a:cs typeface="Verdana"/>
              </a:rPr>
              <a:t> </a:t>
            </a:r>
            <a:r>
              <a:rPr sz="1000" spc="10" dirty="0">
                <a:solidFill>
                  <a:srgbClr val="3C3C3B"/>
                </a:solidFill>
                <a:latin typeface="Verdana"/>
                <a:cs typeface="Verdana"/>
              </a:rPr>
              <a:t>actions </a:t>
            </a:r>
            <a:r>
              <a:rPr sz="1000" spc="15" dirty="0">
                <a:solidFill>
                  <a:srgbClr val="3C3C3B"/>
                </a:solidFill>
                <a:latin typeface="Verdana"/>
                <a:cs typeface="Verdana"/>
              </a:rPr>
              <a:t>permettant </a:t>
            </a:r>
            <a:r>
              <a:rPr sz="1000" spc="30" dirty="0">
                <a:solidFill>
                  <a:srgbClr val="3C3C3B"/>
                </a:solidFill>
                <a:latin typeface="Verdana"/>
                <a:cs typeface="Verdana"/>
              </a:rPr>
              <a:t>de </a:t>
            </a:r>
            <a:r>
              <a:rPr sz="1000" spc="-10" dirty="0">
                <a:solidFill>
                  <a:srgbClr val="3C3C3B"/>
                </a:solidFill>
                <a:latin typeface="Verdana"/>
                <a:cs typeface="Verdana"/>
              </a:rPr>
              <a:t>valider les </a:t>
            </a:r>
            <a:r>
              <a:rPr sz="1000" spc="10" dirty="0">
                <a:solidFill>
                  <a:srgbClr val="3C3C3B"/>
                </a:solidFill>
                <a:latin typeface="Verdana"/>
                <a:cs typeface="Verdana"/>
              </a:rPr>
              <a:t>acquis </a:t>
            </a:r>
            <a:r>
              <a:rPr sz="1000" spc="30" dirty="0">
                <a:solidFill>
                  <a:srgbClr val="3C3C3B"/>
                </a:solidFill>
                <a:latin typeface="Verdana"/>
                <a:cs typeface="Verdana"/>
              </a:rPr>
              <a:t>de </a:t>
            </a:r>
            <a:r>
              <a:rPr sz="1000" spc="35" dirty="0">
                <a:solidFill>
                  <a:srgbClr val="3C3C3B"/>
                </a:solidFill>
                <a:latin typeface="Verdana"/>
                <a:cs typeface="Verdana"/>
              </a:rPr>
              <a:t> </a:t>
            </a:r>
            <a:r>
              <a:rPr sz="1000" spc="-15" dirty="0">
                <a:solidFill>
                  <a:srgbClr val="3C3C3B"/>
                </a:solidFill>
                <a:latin typeface="Verdana"/>
                <a:cs typeface="Verdana"/>
              </a:rPr>
              <a:t>l’expérience.</a:t>
            </a:r>
            <a:endParaRPr sz="1000" dirty="0">
              <a:latin typeface="Verdana"/>
              <a:cs typeface="Verdana"/>
            </a:endParaRPr>
          </a:p>
        </p:txBody>
      </p:sp>
      <p:sp>
        <p:nvSpPr>
          <p:cNvPr id="22" name="object 159">
            <a:extLst>
              <a:ext uri="{FF2B5EF4-FFF2-40B4-BE49-F238E27FC236}">
                <a16:creationId xmlns:a16="http://schemas.microsoft.com/office/drawing/2014/main" id="{01BEA019-7713-074A-6DD6-11507A74F666}"/>
              </a:ext>
            </a:extLst>
          </p:cNvPr>
          <p:cNvSpPr/>
          <p:nvPr/>
        </p:nvSpPr>
        <p:spPr>
          <a:xfrm>
            <a:off x="6852181" y="314573"/>
            <a:ext cx="1351513" cy="1655323"/>
          </a:xfrm>
          <a:custGeom>
            <a:avLst/>
            <a:gdLst/>
            <a:ahLst/>
            <a:cxnLst/>
            <a:rect l="l" t="t" r="r" b="b"/>
            <a:pathLst>
              <a:path w="1564640" h="2082800">
                <a:moveTo>
                  <a:pt x="1093724" y="745845"/>
                </a:moveTo>
                <a:lnTo>
                  <a:pt x="1074940" y="711403"/>
                </a:lnTo>
                <a:lnTo>
                  <a:pt x="959624" y="690257"/>
                </a:lnTo>
                <a:lnTo>
                  <a:pt x="959624" y="773595"/>
                </a:lnTo>
                <a:lnTo>
                  <a:pt x="944829" y="789647"/>
                </a:lnTo>
                <a:lnTo>
                  <a:pt x="930325" y="805497"/>
                </a:lnTo>
                <a:lnTo>
                  <a:pt x="915758" y="820928"/>
                </a:lnTo>
                <a:lnTo>
                  <a:pt x="900734" y="835685"/>
                </a:lnTo>
                <a:lnTo>
                  <a:pt x="888428" y="849287"/>
                </a:lnTo>
                <a:lnTo>
                  <a:pt x="880427" y="863866"/>
                </a:lnTo>
                <a:lnTo>
                  <a:pt x="877189" y="880122"/>
                </a:lnTo>
                <a:lnTo>
                  <a:pt x="879182" y="898715"/>
                </a:lnTo>
                <a:lnTo>
                  <a:pt x="883627" y="919962"/>
                </a:lnTo>
                <a:lnTo>
                  <a:pt x="887298" y="941781"/>
                </a:lnTo>
                <a:lnTo>
                  <a:pt x="890981" y="966165"/>
                </a:lnTo>
                <a:lnTo>
                  <a:pt x="894410" y="988161"/>
                </a:lnTo>
                <a:lnTo>
                  <a:pt x="851674" y="966127"/>
                </a:lnTo>
                <a:lnTo>
                  <a:pt x="831684" y="955624"/>
                </a:lnTo>
                <a:lnTo>
                  <a:pt x="812203" y="944841"/>
                </a:lnTo>
                <a:lnTo>
                  <a:pt x="797242" y="938276"/>
                </a:lnTo>
                <a:lnTo>
                  <a:pt x="782574" y="936028"/>
                </a:lnTo>
                <a:lnTo>
                  <a:pt x="767918" y="938136"/>
                </a:lnTo>
                <a:lnTo>
                  <a:pt x="752919" y="944664"/>
                </a:lnTo>
                <a:lnTo>
                  <a:pt x="733386" y="955484"/>
                </a:lnTo>
                <a:lnTo>
                  <a:pt x="713181" y="966165"/>
                </a:lnTo>
                <a:lnTo>
                  <a:pt x="670001" y="988568"/>
                </a:lnTo>
                <a:lnTo>
                  <a:pt x="674039" y="963193"/>
                </a:lnTo>
                <a:lnTo>
                  <a:pt x="677964" y="938136"/>
                </a:lnTo>
                <a:lnTo>
                  <a:pt x="681748" y="915301"/>
                </a:lnTo>
                <a:lnTo>
                  <a:pt x="686079" y="892098"/>
                </a:lnTo>
                <a:lnTo>
                  <a:pt x="687260" y="877912"/>
                </a:lnTo>
                <a:lnTo>
                  <a:pt x="684860" y="865174"/>
                </a:lnTo>
                <a:lnTo>
                  <a:pt x="679094" y="853567"/>
                </a:lnTo>
                <a:lnTo>
                  <a:pt x="670179" y="842695"/>
                </a:lnTo>
                <a:lnTo>
                  <a:pt x="654037" y="825868"/>
                </a:lnTo>
                <a:lnTo>
                  <a:pt x="638060" y="808736"/>
                </a:lnTo>
                <a:lnTo>
                  <a:pt x="605840" y="773836"/>
                </a:lnTo>
                <a:lnTo>
                  <a:pt x="648716" y="766940"/>
                </a:lnTo>
                <a:lnTo>
                  <a:pt x="670775" y="763638"/>
                </a:lnTo>
                <a:lnTo>
                  <a:pt x="693077" y="760920"/>
                </a:lnTo>
                <a:lnTo>
                  <a:pt x="709180" y="757415"/>
                </a:lnTo>
                <a:lnTo>
                  <a:pt x="722261" y="750468"/>
                </a:lnTo>
                <a:lnTo>
                  <a:pt x="732713" y="740003"/>
                </a:lnTo>
                <a:lnTo>
                  <a:pt x="740918" y="725970"/>
                </a:lnTo>
                <a:lnTo>
                  <a:pt x="750404" y="705840"/>
                </a:lnTo>
                <a:lnTo>
                  <a:pt x="760425" y="685495"/>
                </a:lnTo>
                <a:lnTo>
                  <a:pt x="771004" y="664425"/>
                </a:lnTo>
                <a:lnTo>
                  <a:pt x="782116" y="642162"/>
                </a:lnTo>
                <a:lnTo>
                  <a:pt x="794359" y="666584"/>
                </a:lnTo>
                <a:lnTo>
                  <a:pt x="805014" y="687768"/>
                </a:lnTo>
                <a:lnTo>
                  <a:pt x="815619" y="709142"/>
                </a:lnTo>
                <a:lnTo>
                  <a:pt x="825741" y="730211"/>
                </a:lnTo>
                <a:lnTo>
                  <a:pt x="833170" y="742353"/>
                </a:lnTo>
                <a:lnTo>
                  <a:pt x="842581" y="751293"/>
                </a:lnTo>
                <a:lnTo>
                  <a:pt x="854125" y="757224"/>
                </a:lnTo>
                <a:lnTo>
                  <a:pt x="867968" y="760374"/>
                </a:lnTo>
                <a:lnTo>
                  <a:pt x="890917" y="763384"/>
                </a:lnTo>
                <a:lnTo>
                  <a:pt x="959624" y="773595"/>
                </a:lnTo>
                <a:lnTo>
                  <a:pt x="959624" y="690257"/>
                </a:lnTo>
                <a:lnTo>
                  <a:pt x="944333" y="688035"/>
                </a:lnTo>
                <a:lnTo>
                  <a:pt x="909205" y="682345"/>
                </a:lnTo>
                <a:lnTo>
                  <a:pt x="874420" y="642162"/>
                </a:lnTo>
                <a:lnTo>
                  <a:pt x="870864" y="635317"/>
                </a:lnTo>
                <a:lnTo>
                  <a:pt x="855091" y="603948"/>
                </a:lnTo>
                <a:lnTo>
                  <a:pt x="839647" y="572477"/>
                </a:lnTo>
                <a:lnTo>
                  <a:pt x="824382" y="540931"/>
                </a:lnTo>
                <a:lnTo>
                  <a:pt x="817257" y="528231"/>
                </a:lnTo>
                <a:lnTo>
                  <a:pt x="808304" y="517791"/>
                </a:lnTo>
                <a:lnTo>
                  <a:pt x="796925" y="510768"/>
                </a:lnTo>
                <a:lnTo>
                  <a:pt x="782396" y="508152"/>
                </a:lnTo>
                <a:lnTo>
                  <a:pt x="767816" y="510667"/>
                </a:lnTo>
                <a:lnTo>
                  <a:pt x="756361" y="517664"/>
                </a:lnTo>
                <a:lnTo>
                  <a:pt x="747356" y="528091"/>
                </a:lnTo>
                <a:lnTo>
                  <a:pt x="740016" y="541108"/>
                </a:lnTo>
                <a:lnTo>
                  <a:pt x="724687" y="572681"/>
                </a:lnTo>
                <a:lnTo>
                  <a:pt x="709231" y="604151"/>
                </a:lnTo>
                <a:lnTo>
                  <a:pt x="677697" y="666584"/>
                </a:lnTo>
                <a:lnTo>
                  <a:pt x="624471" y="687641"/>
                </a:lnTo>
                <a:lnTo>
                  <a:pt x="518782" y="702754"/>
                </a:lnTo>
                <a:lnTo>
                  <a:pt x="504367" y="705434"/>
                </a:lnTo>
                <a:lnTo>
                  <a:pt x="491439" y="710272"/>
                </a:lnTo>
                <a:lnTo>
                  <a:pt x="480822" y="718464"/>
                </a:lnTo>
                <a:lnTo>
                  <a:pt x="473316" y="731215"/>
                </a:lnTo>
                <a:lnTo>
                  <a:pt x="470585" y="746366"/>
                </a:lnTo>
                <a:lnTo>
                  <a:pt x="473405" y="759904"/>
                </a:lnTo>
                <a:lnTo>
                  <a:pt x="480542" y="772160"/>
                </a:lnTo>
                <a:lnTo>
                  <a:pt x="490804" y="783450"/>
                </a:lnTo>
                <a:lnTo>
                  <a:pt x="565289" y="855776"/>
                </a:lnTo>
                <a:lnTo>
                  <a:pt x="590257" y="879729"/>
                </a:lnTo>
                <a:lnTo>
                  <a:pt x="595757" y="885786"/>
                </a:lnTo>
                <a:lnTo>
                  <a:pt x="599249" y="892098"/>
                </a:lnTo>
                <a:lnTo>
                  <a:pt x="600557" y="898715"/>
                </a:lnTo>
                <a:lnTo>
                  <a:pt x="600595" y="900023"/>
                </a:lnTo>
                <a:lnTo>
                  <a:pt x="599948" y="907808"/>
                </a:lnTo>
                <a:lnTo>
                  <a:pt x="593026" y="945756"/>
                </a:lnTo>
                <a:lnTo>
                  <a:pt x="586536" y="983513"/>
                </a:lnTo>
                <a:lnTo>
                  <a:pt x="574230" y="1057198"/>
                </a:lnTo>
                <a:lnTo>
                  <a:pt x="579018" y="1081786"/>
                </a:lnTo>
                <a:lnTo>
                  <a:pt x="592734" y="1098156"/>
                </a:lnTo>
                <a:lnTo>
                  <a:pt x="612495" y="1104557"/>
                </a:lnTo>
                <a:lnTo>
                  <a:pt x="635431" y="1099235"/>
                </a:lnTo>
                <a:lnTo>
                  <a:pt x="668083" y="1082713"/>
                </a:lnTo>
                <a:lnTo>
                  <a:pt x="700544" y="1065834"/>
                </a:lnTo>
                <a:lnTo>
                  <a:pt x="765060" y="1031252"/>
                </a:lnTo>
                <a:lnTo>
                  <a:pt x="773633" y="1027480"/>
                </a:lnTo>
                <a:lnTo>
                  <a:pt x="781735" y="1026058"/>
                </a:lnTo>
                <a:lnTo>
                  <a:pt x="789901" y="1027150"/>
                </a:lnTo>
                <a:lnTo>
                  <a:pt x="798690" y="1030884"/>
                </a:lnTo>
                <a:lnTo>
                  <a:pt x="829081" y="1047330"/>
                </a:lnTo>
                <a:lnTo>
                  <a:pt x="920877" y="1095527"/>
                </a:lnTo>
                <a:lnTo>
                  <a:pt x="934275" y="1101585"/>
                </a:lnTo>
                <a:lnTo>
                  <a:pt x="947572" y="1104531"/>
                </a:lnTo>
                <a:lnTo>
                  <a:pt x="960843" y="1103172"/>
                </a:lnTo>
                <a:lnTo>
                  <a:pt x="974115" y="1096289"/>
                </a:lnTo>
                <a:lnTo>
                  <a:pt x="984326" y="1085303"/>
                </a:lnTo>
                <a:lnTo>
                  <a:pt x="989177" y="1072743"/>
                </a:lnTo>
                <a:lnTo>
                  <a:pt x="990066" y="1059040"/>
                </a:lnTo>
                <a:lnTo>
                  <a:pt x="988364" y="1044600"/>
                </a:lnTo>
                <a:lnTo>
                  <a:pt x="985139" y="1026058"/>
                </a:lnTo>
                <a:lnTo>
                  <a:pt x="978611" y="988568"/>
                </a:lnTo>
                <a:lnTo>
                  <a:pt x="978547" y="988161"/>
                </a:lnTo>
                <a:lnTo>
                  <a:pt x="976350" y="975499"/>
                </a:lnTo>
                <a:lnTo>
                  <a:pt x="970572" y="940904"/>
                </a:lnTo>
                <a:lnTo>
                  <a:pt x="965187" y="906259"/>
                </a:lnTo>
                <a:lnTo>
                  <a:pt x="965149" y="900023"/>
                </a:lnTo>
                <a:lnTo>
                  <a:pt x="966558" y="893356"/>
                </a:lnTo>
                <a:lnTo>
                  <a:pt x="998308" y="856500"/>
                </a:lnTo>
                <a:lnTo>
                  <a:pt x="1076096" y="780999"/>
                </a:lnTo>
                <a:lnTo>
                  <a:pt x="1085494" y="770255"/>
                </a:lnTo>
                <a:lnTo>
                  <a:pt x="1091603" y="758609"/>
                </a:lnTo>
                <a:lnTo>
                  <a:pt x="1093724" y="745845"/>
                </a:lnTo>
                <a:close/>
              </a:path>
              <a:path w="1564640" h="2082800">
                <a:moveTo>
                  <a:pt x="1318196" y="815619"/>
                </a:moveTo>
                <a:lnTo>
                  <a:pt x="1316151" y="767245"/>
                </a:lnTo>
                <a:lnTo>
                  <a:pt x="1309852" y="720026"/>
                </a:lnTo>
                <a:lnTo>
                  <a:pt x="1299464" y="674179"/>
                </a:lnTo>
                <a:lnTo>
                  <a:pt x="1285176" y="629869"/>
                </a:lnTo>
                <a:lnTo>
                  <a:pt x="1267193" y="587298"/>
                </a:lnTo>
                <a:lnTo>
                  <a:pt x="1245704" y="546671"/>
                </a:lnTo>
                <a:lnTo>
                  <a:pt x="1235252" y="530453"/>
                </a:lnTo>
                <a:lnTo>
                  <a:pt x="1235252" y="818299"/>
                </a:lnTo>
                <a:lnTo>
                  <a:pt x="1232281" y="865073"/>
                </a:lnTo>
                <a:lnTo>
                  <a:pt x="1224826" y="910450"/>
                </a:lnTo>
                <a:lnTo>
                  <a:pt x="1213167" y="954074"/>
                </a:lnTo>
                <a:lnTo>
                  <a:pt x="1197470" y="995845"/>
                </a:lnTo>
                <a:lnTo>
                  <a:pt x="1177975" y="1035519"/>
                </a:lnTo>
                <a:lnTo>
                  <a:pt x="1154925" y="1072845"/>
                </a:lnTo>
                <a:lnTo>
                  <a:pt x="1128534" y="1107630"/>
                </a:lnTo>
                <a:lnTo>
                  <a:pt x="1099032" y="1139621"/>
                </a:lnTo>
                <a:lnTo>
                  <a:pt x="1066634" y="1168628"/>
                </a:lnTo>
                <a:lnTo>
                  <a:pt x="1031582" y="1194409"/>
                </a:lnTo>
                <a:lnTo>
                  <a:pt x="994092" y="1216736"/>
                </a:lnTo>
                <a:lnTo>
                  <a:pt x="954379" y="1235392"/>
                </a:lnTo>
                <a:lnTo>
                  <a:pt x="912698" y="1250175"/>
                </a:lnTo>
                <a:lnTo>
                  <a:pt x="869238" y="1260830"/>
                </a:lnTo>
                <a:lnTo>
                  <a:pt x="824255" y="1267155"/>
                </a:lnTo>
                <a:lnTo>
                  <a:pt x="777963" y="1268933"/>
                </a:lnTo>
                <a:lnTo>
                  <a:pt x="728662" y="1265682"/>
                </a:lnTo>
                <a:lnTo>
                  <a:pt x="680948" y="1257350"/>
                </a:lnTo>
                <a:lnTo>
                  <a:pt x="635076" y="1244231"/>
                </a:lnTo>
                <a:lnTo>
                  <a:pt x="591324" y="1226591"/>
                </a:lnTo>
                <a:lnTo>
                  <a:pt x="549986" y="1204709"/>
                </a:lnTo>
                <a:lnTo>
                  <a:pt x="511314" y="1178864"/>
                </a:lnTo>
                <a:lnTo>
                  <a:pt x="475589" y="1149337"/>
                </a:lnTo>
                <a:lnTo>
                  <a:pt x="443103" y="1116406"/>
                </a:lnTo>
                <a:lnTo>
                  <a:pt x="414108" y="1080350"/>
                </a:lnTo>
                <a:lnTo>
                  <a:pt x="388886" y="1041450"/>
                </a:lnTo>
                <a:lnTo>
                  <a:pt x="367715" y="999985"/>
                </a:lnTo>
                <a:lnTo>
                  <a:pt x="350862" y="956221"/>
                </a:lnTo>
                <a:lnTo>
                  <a:pt x="338620" y="910450"/>
                </a:lnTo>
                <a:lnTo>
                  <a:pt x="331241" y="862939"/>
                </a:lnTo>
                <a:lnTo>
                  <a:pt x="329018" y="813981"/>
                </a:lnTo>
                <a:lnTo>
                  <a:pt x="332092" y="764400"/>
                </a:lnTo>
                <a:lnTo>
                  <a:pt x="340271" y="716407"/>
                </a:lnTo>
                <a:lnTo>
                  <a:pt x="353275" y="670255"/>
                </a:lnTo>
                <a:lnTo>
                  <a:pt x="370801" y="626224"/>
                </a:lnTo>
                <a:lnTo>
                  <a:pt x="392595" y="584593"/>
                </a:lnTo>
                <a:lnTo>
                  <a:pt x="418363" y="545655"/>
                </a:lnTo>
                <a:lnTo>
                  <a:pt x="447827" y="509676"/>
                </a:lnTo>
                <a:lnTo>
                  <a:pt x="480707" y="476923"/>
                </a:lnTo>
                <a:lnTo>
                  <a:pt x="516737" y="447700"/>
                </a:lnTo>
                <a:lnTo>
                  <a:pt x="555625" y="422262"/>
                </a:lnTo>
                <a:lnTo>
                  <a:pt x="597090" y="400900"/>
                </a:lnTo>
                <a:lnTo>
                  <a:pt x="640854" y="383895"/>
                </a:lnTo>
                <a:lnTo>
                  <a:pt x="686650" y="371513"/>
                </a:lnTo>
                <a:lnTo>
                  <a:pt x="734187" y="364045"/>
                </a:lnTo>
                <a:lnTo>
                  <a:pt x="783183" y="361759"/>
                </a:lnTo>
                <a:lnTo>
                  <a:pt x="829716" y="364490"/>
                </a:lnTo>
                <a:lnTo>
                  <a:pt x="874915" y="371767"/>
                </a:lnTo>
                <a:lnTo>
                  <a:pt x="918540" y="383349"/>
                </a:lnTo>
                <a:lnTo>
                  <a:pt x="960348" y="399021"/>
                </a:lnTo>
                <a:lnTo>
                  <a:pt x="1000112" y="418515"/>
                </a:lnTo>
                <a:lnTo>
                  <a:pt x="1037590" y="441617"/>
                </a:lnTo>
                <a:lnTo>
                  <a:pt x="1072553" y="468071"/>
                </a:lnTo>
                <a:lnTo>
                  <a:pt x="1104773" y="497649"/>
                </a:lnTo>
                <a:lnTo>
                  <a:pt x="1133995" y="530123"/>
                </a:lnTo>
                <a:lnTo>
                  <a:pt x="1160005" y="565238"/>
                </a:lnTo>
                <a:lnTo>
                  <a:pt x="1182560" y="602767"/>
                </a:lnTo>
                <a:lnTo>
                  <a:pt x="1201420" y="642467"/>
                </a:lnTo>
                <a:lnTo>
                  <a:pt x="1216355" y="684110"/>
                </a:lnTo>
                <a:lnTo>
                  <a:pt x="1227124" y="727456"/>
                </a:lnTo>
                <a:lnTo>
                  <a:pt x="1233500" y="772261"/>
                </a:lnTo>
                <a:lnTo>
                  <a:pt x="1235252" y="818299"/>
                </a:lnTo>
                <a:lnTo>
                  <a:pt x="1235252" y="530453"/>
                </a:lnTo>
                <a:lnTo>
                  <a:pt x="1192961" y="471970"/>
                </a:lnTo>
                <a:lnTo>
                  <a:pt x="1162088" y="438277"/>
                </a:lnTo>
                <a:lnTo>
                  <a:pt x="1128471" y="407301"/>
                </a:lnTo>
                <a:lnTo>
                  <a:pt x="1092301" y="379209"/>
                </a:lnTo>
                <a:lnTo>
                  <a:pt x="1065428" y="361759"/>
                </a:lnTo>
                <a:lnTo>
                  <a:pt x="1053782" y="354190"/>
                </a:lnTo>
                <a:lnTo>
                  <a:pt x="1013079" y="332460"/>
                </a:lnTo>
                <a:lnTo>
                  <a:pt x="970407" y="314185"/>
                </a:lnTo>
                <a:lnTo>
                  <a:pt x="925944" y="299580"/>
                </a:lnTo>
                <a:lnTo>
                  <a:pt x="879894" y="288823"/>
                </a:lnTo>
                <a:lnTo>
                  <a:pt x="832434" y="282117"/>
                </a:lnTo>
                <a:lnTo>
                  <a:pt x="783767" y="279641"/>
                </a:lnTo>
                <a:lnTo>
                  <a:pt x="735215" y="281533"/>
                </a:lnTo>
                <a:lnTo>
                  <a:pt x="687857" y="287705"/>
                </a:lnTo>
                <a:lnTo>
                  <a:pt x="641896" y="297942"/>
                </a:lnTo>
                <a:lnTo>
                  <a:pt x="597496" y="312089"/>
                </a:lnTo>
                <a:lnTo>
                  <a:pt x="554863" y="329933"/>
                </a:lnTo>
                <a:lnTo>
                  <a:pt x="514184" y="351294"/>
                </a:lnTo>
                <a:lnTo>
                  <a:pt x="475627" y="375996"/>
                </a:lnTo>
                <a:lnTo>
                  <a:pt x="439407" y="403847"/>
                </a:lnTo>
                <a:lnTo>
                  <a:pt x="405688" y="434657"/>
                </a:lnTo>
                <a:lnTo>
                  <a:pt x="374662" y="468236"/>
                </a:lnTo>
                <a:lnTo>
                  <a:pt x="346532" y="504405"/>
                </a:lnTo>
                <a:lnTo>
                  <a:pt x="321462" y="542988"/>
                </a:lnTo>
                <a:lnTo>
                  <a:pt x="299656" y="583768"/>
                </a:lnTo>
                <a:lnTo>
                  <a:pt x="281305" y="626592"/>
                </a:lnTo>
                <a:lnTo>
                  <a:pt x="266585" y="671245"/>
                </a:lnTo>
                <a:lnTo>
                  <a:pt x="255689" y="717562"/>
                </a:lnTo>
                <a:lnTo>
                  <a:pt x="248793" y="765340"/>
                </a:lnTo>
                <a:lnTo>
                  <a:pt x="246126" y="813981"/>
                </a:lnTo>
                <a:lnTo>
                  <a:pt x="246151" y="815619"/>
                </a:lnTo>
                <a:lnTo>
                  <a:pt x="247827" y="862736"/>
                </a:lnTo>
                <a:lnTo>
                  <a:pt x="253898" y="909942"/>
                </a:lnTo>
                <a:lnTo>
                  <a:pt x="264109" y="955840"/>
                </a:lnTo>
                <a:lnTo>
                  <a:pt x="278282" y="1000201"/>
                </a:lnTo>
                <a:lnTo>
                  <a:pt x="296214" y="1042860"/>
                </a:lnTo>
                <a:lnTo>
                  <a:pt x="317703" y="1083602"/>
                </a:lnTo>
                <a:lnTo>
                  <a:pt x="342557" y="1122222"/>
                </a:lnTo>
                <a:lnTo>
                  <a:pt x="370573" y="1158544"/>
                </a:lnTo>
                <a:lnTo>
                  <a:pt x="401561" y="1192352"/>
                </a:lnTo>
                <a:lnTo>
                  <a:pt x="435317" y="1223454"/>
                </a:lnTo>
                <a:lnTo>
                  <a:pt x="471639" y="1251648"/>
                </a:lnTo>
                <a:lnTo>
                  <a:pt x="510349" y="1276743"/>
                </a:lnTo>
                <a:lnTo>
                  <a:pt x="551230" y="1298549"/>
                </a:lnTo>
                <a:lnTo>
                  <a:pt x="594093" y="1316837"/>
                </a:lnTo>
                <a:lnTo>
                  <a:pt x="638733" y="1331442"/>
                </a:lnTo>
                <a:lnTo>
                  <a:pt x="684974" y="1342161"/>
                </a:lnTo>
                <a:lnTo>
                  <a:pt x="732586" y="1348778"/>
                </a:lnTo>
                <a:lnTo>
                  <a:pt x="781405" y="1351114"/>
                </a:lnTo>
                <a:lnTo>
                  <a:pt x="830021" y="1349032"/>
                </a:lnTo>
                <a:lnTo>
                  <a:pt x="877443" y="1342682"/>
                </a:lnTo>
                <a:lnTo>
                  <a:pt x="923480" y="1332242"/>
                </a:lnTo>
                <a:lnTo>
                  <a:pt x="967955" y="1317917"/>
                </a:lnTo>
                <a:lnTo>
                  <a:pt x="1010653" y="1299895"/>
                </a:lnTo>
                <a:lnTo>
                  <a:pt x="1051394" y="1278356"/>
                </a:lnTo>
                <a:lnTo>
                  <a:pt x="1090002" y="1253502"/>
                </a:lnTo>
                <a:lnTo>
                  <a:pt x="1126261" y="1225511"/>
                </a:lnTo>
                <a:lnTo>
                  <a:pt x="1159992" y="1194600"/>
                </a:lnTo>
                <a:lnTo>
                  <a:pt x="1191006" y="1160932"/>
                </a:lnTo>
                <a:lnTo>
                  <a:pt x="1219111" y="1124699"/>
                </a:lnTo>
                <a:lnTo>
                  <a:pt x="1244104" y="1086116"/>
                </a:lnTo>
                <a:lnTo>
                  <a:pt x="1265796" y="1045349"/>
                </a:lnTo>
                <a:lnTo>
                  <a:pt x="1284020" y="1002614"/>
                </a:lnTo>
                <a:lnTo>
                  <a:pt x="1298549" y="958075"/>
                </a:lnTo>
                <a:lnTo>
                  <a:pt x="1309217" y="911936"/>
                </a:lnTo>
                <a:lnTo>
                  <a:pt x="1315834" y="864387"/>
                </a:lnTo>
                <a:lnTo>
                  <a:pt x="1318196" y="815619"/>
                </a:lnTo>
                <a:close/>
              </a:path>
              <a:path w="1564640" h="2082800">
                <a:moveTo>
                  <a:pt x="1564640" y="1054100"/>
                </a:moveTo>
                <a:lnTo>
                  <a:pt x="1561071" y="1016000"/>
                </a:lnTo>
                <a:lnTo>
                  <a:pt x="1552155" y="990600"/>
                </a:lnTo>
                <a:lnTo>
                  <a:pt x="1542364" y="952500"/>
                </a:lnTo>
                <a:lnTo>
                  <a:pt x="1531924" y="927100"/>
                </a:lnTo>
                <a:lnTo>
                  <a:pt x="1521028" y="889000"/>
                </a:lnTo>
                <a:lnTo>
                  <a:pt x="1511909" y="850900"/>
                </a:lnTo>
                <a:lnTo>
                  <a:pt x="1508848" y="825500"/>
                </a:lnTo>
                <a:lnTo>
                  <a:pt x="1511960" y="787400"/>
                </a:lnTo>
                <a:lnTo>
                  <a:pt x="1521371" y="749300"/>
                </a:lnTo>
                <a:lnTo>
                  <a:pt x="1530870" y="723900"/>
                </a:lnTo>
                <a:lnTo>
                  <a:pt x="1540065" y="698500"/>
                </a:lnTo>
                <a:lnTo>
                  <a:pt x="1548828" y="673100"/>
                </a:lnTo>
                <a:lnTo>
                  <a:pt x="1557020" y="647700"/>
                </a:lnTo>
                <a:lnTo>
                  <a:pt x="1564043" y="609600"/>
                </a:lnTo>
                <a:lnTo>
                  <a:pt x="1558759" y="571500"/>
                </a:lnTo>
                <a:lnTo>
                  <a:pt x="1540903" y="533400"/>
                </a:lnTo>
                <a:lnTo>
                  <a:pt x="1510245" y="508000"/>
                </a:lnTo>
                <a:lnTo>
                  <a:pt x="1488262" y="495300"/>
                </a:lnTo>
                <a:lnTo>
                  <a:pt x="1481988" y="488162"/>
                </a:lnTo>
                <a:lnTo>
                  <a:pt x="1481988" y="1041400"/>
                </a:lnTo>
                <a:lnTo>
                  <a:pt x="1480350" y="1054100"/>
                </a:lnTo>
                <a:lnTo>
                  <a:pt x="1474724" y="1054100"/>
                </a:lnTo>
                <a:lnTo>
                  <a:pt x="1465376" y="1066800"/>
                </a:lnTo>
                <a:lnTo>
                  <a:pt x="1431251" y="1092200"/>
                </a:lnTo>
                <a:lnTo>
                  <a:pt x="1413814" y="1104900"/>
                </a:lnTo>
                <a:lnTo>
                  <a:pt x="1395895" y="1117600"/>
                </a:lnTo>
                <a:lnTo>
                  <a:pt x="1354289" y="1143000"/>
                </a:lnTo>
                <a:lnTo>
                  <a:pt x="1319314" y="1181100"/>
                </a:lnTo>
                <a:lnTo>
                  <a:pt x="1290929" y="1219200"/>
                </a:lnTo>
                <a:lnTo>
                  <a:pt x="1269136" y="1270000"/>
                </a:lnTo>
                <a:lnTo>
                  <a:pt x="1253858" y="1308100"/>
                </a:lnTo>
                <a:lnTo>
                  <a:pt x="1248562" y="1333500"/>
                </a:lnTo>
                <a:lnTo>
                  <a:pt x="1242402" y="1358900"/>
                </a:lnTo>
                <a:lnTo>
                  <a:pt x="1235786" y="1371600"/>
                </a:lnTo>
                <a:lnTo>
                  <a:pt x="1229080" y="1397000"/>
                </a:lnTo>
                <a:lnTo>
                  <a:pt x="1222946" y="1409700"/>
                </a:lnTo>
                <a:lnTo>
                  <a:pt x="1214132" y="1409700"/>
                </a:lnTo>
                <a:lnTo>
                  <a:pt x="1202575" y="1422400"/>
                </a:lnTo>
                <a:lnTo>
                  <a:pt x="1051420" y="1422400"/>
                </a:lnTo>
                <a:lnTo>
                  <a:pt x="1002792" y="1435100"/>
                </a:lnTo>
                <a:lnTo>
                  <a:pt x="956830" y="1447800"/>
                </a:lnTo>
                <a:lnTo>
                  <a:pt x="913434" y="1473200"/>
                </a:lnTo>
                <a:lnTo>
                  <a:pt x="872515" y="1498600"/>
                </a:lnTo>
                <a:lnTo>
                  <a:pt x="856856" y="1511300"/>
                </a:lnTo>
                <a:lnTo>
                  <a:pt x="840524" y="1524000"/>
                </a:lnTo>
                <a:lnTo>
                  <a:pt x="807034" y="1549400"/>
                </a:lnTo>
                <a:lnTo>
                  <a:pt x="794816" y="1549400"/>
                </a:lnTo>
                <a:lnTo>
                  <a:pt x="782332" y="1562100"/>
                </a:lnTo>
                <a:lnTo>
                  <a:pt x="769848" y="1549400"/>
                </a:lnTo>
                <a:lnTo>
                  <a:pt x="757605" y="1549400"/>
                </a:lnTo>
                <a:lnTo>
                  <a:pt x="721817" y="1524000"/>
                </a:lnTo>
                <a:lnTo>
                  <a:pt x="704291" y="1511300"/>
                </a:lnTo>
                <a:lnTo>
                  <a:pt x="687552" y="1498752"/>
                </a:lnTo>
                <a:lnTo>
                  <a:pt x="687552" y="1612900"/>
                </a:lnTo>
                <a:lnTo>
                  <a:pt x="685647" y="1612900"/>
                </a:lnTo>
                <a:lnTo>
                  <a:pt x="606996" y="1816100"/>
                </a:lnTo>
                <a:lnTo>
                  <a:pt x="547344" y="1968500"/>
                </a:lnTo>
                <a:lnTo>
                  <a:pt x="518756" y="1930400"/>
                </a:lnTo>
                <a:lnTo>
                  <a:pt x="490791" y="1905000"/>
                </a:lnTo>
                <a:lnTo>
                  <a:pt x="481723" y="1892300"/>
                </a:lnTo>
                <a:lnTo>
                  <a:pt x="463588" y="1866900"/>
                </a:lnTo>
                <a:lnTo>
                  <a:pt x="437248" y="1841500"/>
                </a:lnTo>
                <a:lnTo>
                  <a:pt x="422440" y="1828800"/>
                </a:lnTo>
                <a:lnTo>
                  <a:pt x="406234" y="1816100"/>
                </a:lnTo>
                <a:lnTo>
                  <a:pt x="327533" y="1816100"/>
                </a:lnTo>
                <a:lnTo>
                  <a:pt x="286753" y="1828800"/>
                </a:lnTo>
                <a:lnTo>
                  <a:pt x="202184" y="1828800"/>
                </a:lnTo>
                <a:lnTo>
                  <a:pt x="331317" y="1498600"/>
                </a:lnTo>
                <a:lnTo>
                  <a:pt x="483743" y="1498600"/>
                </a:lnTo>
                <a:lnTo>
                  <a:pt x="520788" y="1511300"/>
                </a:lnTo>
                <a:lnTo>
                  <a:pt x="555853" y="1511300"/>
                </a:lnTo>
                <a:lnTo>
                  <a:pt x="588810" y="1524000"/>
                </a:lnTo>
                <a:lnTo>
                  <a:pt x="619518" y="1549400"/>
                </a:lnTo>
                <a:lnTo>
                  <a:pt x="634072" y="1562100"/>
                </a:lnTo>
                <a:lnTo>
                  <a:pt x="648944" y="1574800"/>
                </a:lnTo>
                <a:lnTo>
                  <a:pt x="679157" y="1600200"/>
                </a:lnTo>
                <a:lnTo>
                  <a:pt x="687044" y="1600200"/>
                </a:lnTo>
                <a:lnTo>
                  <a:pt x="687552" y="1612900"/>
                </a:lnTo>
                <a:lnTo>
                  <a:pt x="687552" y="1498752"/>
                </a:lnTo>
                <a:lnTo>
                  <a:pt x="687362" y="1498600"/>
                </a:lnTo>
                <a:lnTo>
                  <a:pt x="648576" y="1460500"/>
                </a:lnTo>
                <a:lnTo>
                  <a:pt x="607529" y="1447800"/>
                </a:lnTo>
                <a:lnTo>
                  <a:pt x="564134" y="1435100"/>
                </a:lnTo>
                <a:lnTo>
                  <a:pt x="518299" y="1422400"/>
                </a:lnTo>
                <a:lnTo>
                  <a:pt x="361149" y="1422400"/>
                </a:lnTo>
                <a:lnTo>
                  <a:pt x="350405" y="1409700"/>
                </a:lnTo>
                <a:lnTo>
                  <a:pt x="342176" y="1409700"/>
                </a:lnTo>
                <a:lnTo>
                  <a:pt x="336435" y="1397000"/>
                </a:lnTo>
                <a:lnTo>
                  <a:pt x="329387" y="1371600"/>
                </a:lnTo>
                <a:lnTo>
                  <a:pt x="322402" y="1358900"/>
                </a:lnTo>
                <a:lnTo>
                  <a:pt x="315874" y="1333500"/>
                </a:lnTo>
                <a:lnTo>
                  <a:pt x="310197" y="1308100"/>
                </a:lnTo>
                <a:lnTo>
                  <a:pt x="295186" y="1270000"/>
                </a:lnTo>
                <a:lnTo>
                  <a:pt x="273989" y="1219200"/>
                </a:lnTo>
                <a:lnTo>
                  <a:pt x="246507" y="1181100"/>
                </a:lnTo>
                <a:lnTo>
                  <a:pt x="212585" y="1155700"/>
                </a:lnTo>
                <a:lnTo>
                  <a:pt x="172135" y="1117600"/>
                </a:lnTo>
                <a:lnTo>
                  <a:pt x="156222" y="1104900"/>
                </a:lnTo>
                <a:lnTo>
                  <a:pt x="140576" y="1104900"/>
                </a:lnTo>
                <a:lnTo>
                  <a:pt x="125196" y="1092200"/>
                </a:lnTo>
                <a:lnTo>
                  <a:pt x="110045" y="1079500"/>
                </a:lnTo>
                <a:lnTo>
                  <a:pt x="92773" y="1066800"/>
                </a:lnTo>
                <a:lnTo>
                  <a:pt x="84150" y="1054100"/>
                </a:lnTo>
                <a:lnTo>
                  <a:pt x="83121" y="1028700"/>
                </a:lnTo>
                <a:lnTo>
                  <a:pt x="88646" y="1016000"/>
                </a:lnTo>
                <a:lnTo>
                  <a:pt x="95834" y="990600"/>
                </a:lnTo>
                <a:lnTo>
                  <a:pt x="103289" y="965200"/>
                </a:lnTo>
                <a:lnTo>
                  <a:pt x="111010" y="939800"/>
                </a:lnTo>
                <a:lnTo>
                  <a:pt x="118948" y="927100"/>
                </a:lnTo>
                <a:lnTo>
                  <a:pt x="133642" y="876300"/>
                </a:lnTo>
                <a:lnTo>
                  <a:pt x="137744" y="812800"/>
                </a:lnTo>
                <a:lnTo>
                  <a:pt x="131762" y="762000"/>
                </a:lnTo>
                <a:lnTo>
                  <a:pt x="116154" y="711200"/>
                </a:lnTo>
                <a:lnTo>
                  <a:pt x="107873" y="685800"/>
                </a:lnTo>
                <a:lnTo>
                  <a:pt x="100152" y="660400"/>
                </a:lnTo>
                <a:lnTo>
                  <a:pt x="92633" y="647700"/>
                </a:lnTo>
                <a:lnTo>
                  <a:pt x="84988" y="622300"/>
                </a:lnTo>
                <a:lnTo>
                  <a:pt x="82550" y="609600"/>
                </a:lnTo>
                <a:lnTo>
                  <a:pt x="84137" y="596900"/>
                </a:lnTo>
                <a:lnTo>
                  <a:pt x="134200" y="546100"/>
                </a:lnTo>
                <a:lnTo>
                  <a:pt x="171170" y="520700"/>
                </a:lnTo>
                <a:lnTo>
                  <a:pt x="211963" y="495300"/>
                </a:lnTo>
                <a:lnTo>
                  <a:pt x="246227" y="457200"/>
                </a:lnTo>
                <a:lnTo>
                  <a:pt x="274015" y="419100"/>
                </a:lnTo>
                <a:lnTo>
                  <a:pt x="295376" y="381000"/>
                </a:lnTo>
                <a:lnTo>
                  <a:pt x="310362" y="330200"/>
                </a:lnTo>
                <a:lnTo>
                  <a:pt x="315429" y="317500"/>
                </a:lnTo>
                <a:lnTo>
                  <a:pt x="321284" y="292100"/>
                </a:lnTo>
                <a:lnTo>
                  <a:pt x="327444" y="279400"/>
                </a:lnTo>
                <a:lnTo>
                  <a:pt x="333451" y="254000"/>
                </a:lnTo>
                <a:lnTo>
                  <a:pt x="340804" y="241300"/>
                </a:lnTo>
                <a:lnTo>
                  <a:pt x="351548" y="228600"/>
                </a:lnTo>
                <a:lnTo>
                  <a:pt x="365747" y="215900"/>
                </a:lnTo>
                <a:lnTo>
                  <a:pt x="575335" y="215900"/>
                </a:lnTo>
                <a:lnTo>
                  <a:pt x="613257" y="190500"/>
                </a:lnTo>
                <a:lnTo>
                  <a:pt x="639572" y="177800"/>
                </a:lnTo>
                <a:lnTo>
                  <a:pt x="665149" y="165100"/>
                </a:lnTo>
                <a:lnTo>
                  <a:pt x="690219" y="139700"/>
                </a:lnTo>
                <a:lnTo>
                  <a:pt x="714997" y="127000"/>
                </a:lnTo>
                <a:lnTo>
                  <a:pt x="754634" y="101600"/>
                </a:lnTo>
                <a:lnTo>
                  <a:pt x="782193" y="88900"/>
                </a:lnTo>
                <a:lnTo>
                  <a:pt x="809713" y="101600"/>
                </a:lnTo>
                <a:lnTo>
                  <a:pt x="849198" y="127000"/>
                </a:lnTo>
                <a:lnTo>
                  <a:pt x="901382" y="165100"/>
                </a:lnTo>
                <a:lnTo>
                  <a:pt x="919111" y="177800"/>
                </a:lnTo>
                <a:lnTo>
                  <a:pt x="959218" y="203200"/>
                </a:lnTo>
                <a:lnTo>
                  <a:pt x="1001560" y="215900"/>
                </a:lnTo>
                <a:lnTo>
                  <a:pt x="1198587" y="215900"/>
                </a:lnTo>
                <a:lnTo>
                  <a:pt x="1213281" y="228600"/>
                </a:lnTo>
                <a:lnTo>
                  <a:pt x="1223632" y="241300"/>
                </a:lnTo>
                <a:lnTo>
                  <a:pt x="1232268" y="254000"/>
                </a:lnTo>
                <a:lnTo>
                  <a:pt x="1238491" y="279400"/>
                </a:lnTo>
                <a:lnTo>
                  <a:pt x="1244307" y="292100"/>
                </a:lnTo>
                <a:lnTo>
                  <a:pt x="1249641" y="317500"/>
                </a:lnTo>
                <a:lnTo>
                  <a:pt x="1254429" y="330200"/>
                </a:lnTo>
                <a:lnTo>
                  <a:pt x="1269314" y="381000"/>
                </a:lnTo>
                <a:lnTo>
                  <a:pt x="1290383" y="419100"/>
                </a:lnTo>
                <a:lnTo>
                  <a:pt x="1317726" y="457200"/>
                </a:lnTo>
                <a:lnTo>
                  <a:pt x="1351394" y="495300"/>
                </a:lnTo>
                <a:lnTo>
                  <a:pt x="1391475" y="520700"/>
                </a:lnTo>
                <a:lnTo>
                  <a:pt x="1407833" y="533400"/>
                </a:lnTo>
                <a:lnTo>
                  <a:pt x="1423898" y="546100"/>
                </a:lnTo>
                <a:lnTo>
                  <a:pt x="1439672" y="558800"/>
                </a:lnTo>
                <a:lnTo>
                  <a:pt x="1455166" y="571500"/>
                </a:lnTo>
                <a:lnTo>
                  <a:pt x="1471942" y="584200"/>
                </a:lnTo>
                <a:lnTo>
                  <a:pt x="1480286" y="596900"/>
                </a:lnTo>
                <a:lnTo>
                  <a:pt x="1481264" y="609600"/>
                </a:lnTo>
                <a:lnTo>
                  <a:pt x="1475930" y="635000"/>
                </a:lnTo>
                <a:lnTo>
                  <a:pt x="1469656" y="647700"/>
                </a:lnTo>
                <a:lnTo>
                  <a:pt x="1463103" y="673100"/>
                </a:lnTo>
                <a:lnTo>
                  <a:pt x="1456207" y="685800"/>
                </a:lnTo>
                <a:lnTo>
                  <a:pt x="1448917" y="711200"/>
                </a:lnTo>
                <a:lnTo>
                  <a:pt x="1434655" y="749300"/>
                </a:lnTo>
                <a:lnTo>
                  <a:pt x="1427505" y="800100"/>
                </a:lnTo>
                <a:lnTo>
                  <a:pt x="1427467" y="838200"/>
                </a:lnTo>
                <a:lnTo>
                  <a:pt x="1434503" y="889000"/>
                </a:lnTo>
                <a:lnTo>
                  <a:pt x="1448600" y="939800"/>
                </a:lnTo>
                <a:lnTo>
                  <a:pt x="1456842" y="952500"/>
                </a:lnTo>
                <a:lnTo>
                  <a:pt x="1464449" y="977900"/>
                </a:lnTo>
                <a:lnTo>
                  <a:pt x="1471815" y="1003300"/>
                </a:lnTo>
                <a:lnTo>
                  <a:pt x="1479372" y="1028700"/>
                </a:lnTo>
                <a:lnTo>
                  <a:pt x="1481988" y="1041400"/>
                </a:lnTo>
                <a:lnTo>
                  <a:pt x="1481988" y="488162"/>
                </a:lnTo>
                <a:lnTo>
                  <a:pt x="1465935" y="469900"/>
                </a:lnTo>
                <a:lnTo>
                  <a:pt x="1420482" y="444500"/>
                </a:lnTo>
                <a:lnTo>
                  <a:pt x="1392440" y="419100"/>
                </a:lnTo>
                <a:lnTo>
                  <a:pt x="1369796" y="393700"/>
                </a:lnTo>
                <a:lnTo>
                  <a:pt x="1352397" y="368300"/>
                </a:lnTo>
                <a:lnTo>
                  <a:pt x="1340015" y="330200"/>
                </a:lnTo>
                <a:lnTo>
                  <a:pt x="1332344" y="304800"/>
                </a:lnTo>
                <a:lnTo>
                  <a:pt x="1324343" y="279400"/>
                </a:lnTo>
                <a:lnTo>
                  <a:pt x="1306842" y="228600"/>
                </a:lnTo>
                <a:lnTo>
                  <a:pt x="1288313" y="190500"/>
                </a:lnTo>
                <a:lnTo>
                  <a:pt x="1229639" y="139700"/>
                </a:lnTo>
                <a:lnTo>
                  <a:pt x="1042339" y="139700"/>
                </a:lnTo>
                <a:lnTo>
                  <a:pt x="1006144" y="127000"/>
                </a:lnTo>
                <a:lnTo>
                  <a:pt x="972197" y="114300"/>
                </a:lnTo>
                <a:lnTo>
                  <a:pt x="940142" y="88900"/>
                </a:lnTo>
                <a:lnTo>
                  <a:pt x="908304" y="63500"/>
                </a:lnTo>
                <a:lnTo>
                  <a:pt x="875614" y="38100"/>
                </a:lnTo>
                <a:lnTo>
                  <a:pt x="840778" y="25400"/>
                </a:lnTo>
                <a:lnTo>
                  <a:pt x="802500" y="0"/>
                </a:lnTo>
                <a:lnTo>
                  <a:pt x="761784" y="0"/>
                </a:lnTo>
                <a:lnTo>
                  <a:pt x="731088" y="12700"/>
                </a:lnTo>
                <a:lnTo>
                  <a:pt x="702564" y="38100"/>
                </a:lnTo>
                <a:lnTo>
                  <a:pt x="675614" y="50800"/>
                </a:lnTo>
                <a:lnTo>
                  <a:pt x="649668" y="76200"/>
                </a:lnTo>
                <a:lnTo>
                  <a:pt x="641692" y="76200"/>
                </a:lnTo>
                <a:lnTo>
                  <a:pt x="625487" y="88900"/>
                </a:lnTo>
                <a:lnTo>
                  <a:pt x="617499" y="101600"/>
                </a:lnTo>
                <a:lnTo>
                  <a:pt x="588975" y="114300"/>
                </a:lnTo>
                <a:lnTo>
                  <a:pt x="558495" y="127000"/>
                </a:lnTo>
                <a:lnTo>
                  <a:pt x="525970" y="139700"/>
                </a:lnTo>
                <a:lnTo>
                  <a:pt x="339458" y="139700"/>
                </a:lnTo>
                <a:lnTo>
                  <a:pt x="309714" y="152400"/>
                </a:lnTo>
                <a:lnTo>
                  <a:pt x="285330" y="177800"/>
                </a:lnTo>
                <a:lnTo>
                  <a:pt x="267500" y="203200"/>
                </a:lnTo>
                <a:lnTo>
                  <a:pt x="255435" y="241300"/>
                </a:lnTo>
                <a:lnTo>
                  <a:pt x="244386" y="266700"/>
                </a:lnTo>
                <a:lnTo>
                  <a:pt x="234086" y="304800"/>
                </a:lnTo>
                <a:lnTo>
                  <a:pt x="224320" y="330200"/>
                </a:lnTo>
                <a:lnTo>
                  <a:pt x="211582" y="368300"/>
                </a:lnTo>
                <a:lnTo>
                  <a:pt x="194144" y="393700"/>
                </a:lnTo>
                <a:lnTo>
                  <a:pt x="171627" y="419100"/>
                </a:lnTo>
                <a:lnTo>
                  <a:pt x="143649" y="444500"/>
                </a:lnTo>
                <a:lnTo>
                  <a:pt x="96520" y="469900"/>
                </a:lnTo>
                <a:lnTo>
                  <a:pt x="73431" y="495300"/>
                </a:lnTo>
                <a:lnTo>
                  <a:pt x="50749" y="508000"/>
                </a:lnTo>
                <a:lnTo>
                  <a:pt x="24968" y="533400"/>
                </a:lnTo>
                <a:lnTo>
                  <a:pt x="7543" y="558800"/>
                </a:lnTo>
                <a:lnTo>
                  <a:pt x="0" y="596900"/>
                </a:lnTo>
                <a:lnTo>
                  <a:pt x="3810" y="635000"/>
                </a:lnTo>
                <a:lnTo>
                  <a:pt x="12534" y="660400"/>
                </a:lnTo>
                <a:lnTo>
                  <a:pt x="22072" y="685800"/>
                </a:lnTo>
                <a:lnTo>
                  <a:pt x="32245" y="723900"/>
                </a:lnTo>
                <a:lnTo>
                  <a:pt x="42887" y="749300"/>
                </a:lnTo>
                <a:lnTo>
                  <a:pt x="52222" y="787400"/>
                </a:lnTo>
                <a:lnTo>
                  <a:pt x="55295" y="825500"/>
                </a:lnTo>
                <a:lnTo>
                  <a:pt x="52031" y="863600"/>
                </a:lnTo>
                <a:lnTo>
                  <a:pt x="42329" y="889000"/>
                </a:lnTo>
                <a:lnTo>
                  <a:pt x="33045" y="914400"/>
                </a:lnTo>
                <a:lnTo>
                  <a:pt x="24155" y="939800"/>
                </a:lnTo>
                <a:lnTo>
                  <a:pt x="15608" y="965200"/>
                </a:lnTo>
                <a:lnTo>
                  <a:pt x="7302" y="990600"/>
                </a:lnTo>
                <a:lnTo>
                  <a:pt x="76" y="1041400"/>
                </a:lnTo>
                <a:lnTo>
                  <a:pt x="5499" y="1079500"/>
                </a:lnTo>
                <a:lnTo>
                  <a:pt x="23355" y="1104900"/>
                </a:lnTo>
                <a:lnTo>
                  <a:pt x="53416" y="1143000"/>
                </a:lnTo>
                <a:lnTo>
                  <a:pt x="75044" y="1155700"/>
                </a:lnTo>
                <a:lnTo>
                  <a:pt x="119075" y="1181100"/>
                </a:lnTo>
                <a:lnTo>
                  <a:pt x="141503" y="1206500"/>
                </a:lnTo>
                <a:lnTo>
                  <a:pt x="170484" y="1219200"/>
                </a:lnTo>
                <a:lnTo>
                  <a:pt x="193890" y="1244600"/>
                </a:lnTo>
                <a:lnTo>
                  <a:pt x="211861" y="1282700"/>
                </a:lnTo>
                <a:lnTo>
                  <a:pt x="224548" y="1308100"/>
                </a:lnTo>
                <a:lnTo>
                  <a:pt x="232498" y="1346200"/>
                </a:lnTo>
                <a:lnTo>
                  <a:pt x="240969" y="1371600"/>
                </a:lnTo>
                <a:lnTo>
                  <a:pt x="249986" y="1397000"/>
                </a:lnTo>
                <a:lnTo>
                  <a:pt x="259613" y="1422400"/>
                </a:lnTo>
                <a:lnTo>
                  <a:pt x="262420" y="1435100"/>
                </a:lnTo>
                <a:lnTo>
                  <a:pt x="263474" y="1447800"/>
                </a:lnTo>
                <a:lnTo>
                  <a:pt x="262686" y="1447800"/>
                </a:lnTo>
                <a:lnTo>
                  <a:pt x="259918" y="1460500"/>
                </a:lnTo>
                <a:lnTo>
                  <a:pt x="181952" y="1663700"/>
                </a:lnTo>
                <a:lnTo>
                  <a:pt x="143116" y="1752600"/>
                </a:lnTo>
                <a:lnTo>
                  <a:pt x="104355" y="1854200"/>
                </a:lnTo>
                <a:lnTo>
                  <a:pt x="98679" y="1892300"/>
                </a:lnTo>
                <a:lnTo>
                  <a:pt x="105511" y="1905000"/>
                </a:lnTo>
                <a:lnTo>
                  <a:pt x="123799" y="1917700"/>
                </a:lnTo>
                <a:lnTo>
                  <a:pt x="250482" y="1917700"/>
                </a:lnTo>
                <a:lnTo>
                  <a:pt x="299440" y="1905000"/>
                </a:lnTo>
                <a:lnTo>
                  <a:pt x="348322" y="1905000"/>
                </a:lnTo>
                <a:lnTo>
                  <a:pt x="362343" y="1892300"/>
                </a:lnTo>
                <a:lnTo>
                  <a:pt x="374396" y="1905000"/>
                </a:lnTo>
                <a:lnTo>
                  <a:pt x="385114" y="1905000"/>
                </a:lnTo>
                <a:lnTo>
                  <a:pt x="395198" y="1917700"/>
                </a:lnTo>
                <a:lnTo>
                  <a:pt x="426313" y="1955800"/>
                </a:lnTo>
                <a:lnTo>
                  <a:pt x="521500" y="2070100"/>
                </a:lnTo>
                <a:lnTo>
                  <a:pt x="544817" y="2082800"/>
                </a:lnTo>
                <a:lnTo>
                  <a:pt x="587514" y="2082800"/>
                </a:lnTo>
                <a:lnTo>
                  <a:pt x="603224" y="2057400"/>
                </a:lnTo>
                <a:lnTo>
                  <a:pt x="620699" y="2006600"/>
                </a:lnTo>
                <a:lnTo>
                  <a:pt x="635660" y="1968500"/>
                </a:lnTo>
                <a:lnTo>
                  <a:pt x="735355" y="1714500"/>
                </a:lnTo>
                <a:lnTo>
                  <a:pt x="764667" y="1638300"/>
                </a:lnTo>
                <a:lnTo>
                  <a:pt x="794346" y="1638300"/>
                </a:lnTo>
                <a:lnTo>
                  <a:pt x="803579" y="1651000"/>
                </a:lnTo>
                <a:lnTo>
                  <a:pt x="810729" y="1663700"/>
                </a:lnTo>
                <a:lnTo>
                  <a:pt x="829284" y="1714500"/>
                </a:lnTo>
                <a:lnTo>
                  <a:pt x="847979" y="1765300"/>
                </a:lnTo>
                <a:lnTo>
                  <a:pt x="866775" y="1816100"/>
                </a:lnTo>
                <a:lnTo>
                  <a:pt x="885672" y="1854200"/>
                </a:lnTo>
                <a:lnTo>
                  <a:pt x="961669" y="2057400"/>
                </a:lnTo>
                <a:lnTo>
                  <a:pt x="976922" y="2082800"/>
                </a:lnTo>
                <a:lnTo>
                  <a:pt x="1019149" y="2082800"/>
                </a:lnTo>
                <a:lnTo>
                  <a:pt x="1041501" y="2070100"/>
                </a:lnTo>
                <a:lnTo>
                  <a:pt x="1105242" y="1993900"/>
                </a:lnTo>
                <a:lnTo>
                  <a:pt x="1126274" y="1968500"/>
                </a:lnTo>
                <a:lnTo>
                  <a:pt x="1136789" y="1955800"/>
                </a:lnTo>
                <a:lnTo>
                  <a:pt x="1167714" y="1917700"/>
                </a:lnTo>
                <a:lnTo>
                  <a:pt x="1178674" y="1905000"/>
                </a:lnTo>
                <a:lnTo>
                  <a:pt x="1190282" y="1905000"/>
                </a:lnTo>
                <a:lnTo>
                  <a:pt x="1203210" y="1892300"/>
                </a:lnTo>
                <a:lnTo>
                  <a:pt x="1218069" y="1905000"/>
                </a:lnTo>
                <a:lnTo>
                  <a:pt x="1265948" y="1905000"/>
                </a:lnTo>
                <a:lnTo>
                  <a:pt x="1313891" y="1917700"/>
                </a:lnTo>
                <a:lnTo>
                  <a:pt x="1440256" y="1917700"/>
                </a:lnTo>
                <a:lnTo>
                  <a:pt x="1459014" y="1905000"/>
                </a:lnTo>
                <a:lnTo>
                  <a:pt x="1465491" y="1892300"/>
                </a:lnTo>
                <a:lnTo>
                  <a:pt x="1459001" y="1854200"/>
                </a:lnTo>
                <a:lnTo>
                  <a:pt x="1381696" y="1663700"/>
                </a:lnTo>
                <a:lnTo>
                  <a:pt x="1362049" y="1611947"/>
                </a:lnTo>
                <a:lnTo>
                  <a:pt x="1362049" y="1828800"/>
                </a:lnTo>
                <a:lnTo>
                  <a:pt x="1267815" y="1828800"/>
                </a:lnTo>
                <a:lnTo>
                  <a:pt x="1246619" y="1816100"/>
                </a:lnTo>
                <a:lnTo>
                  <a:pt x="1155395" y="1816100"/>
                </a:lnTo>
                <a:lnTo>
                  <a:pt x="1143736" y="1828800"/>
                </a:lnTo>
                <a:lnTo>
                  <a:pt x="1133157" y="1828800"/>
                </a:lnTo>
                <a:lnTo>
                  <a:pt x="1104988" y="1866900"/>
                </a:lnTo>
                <a:lnTo>
                  <a:pt x="1076337" y="1905000"/>
                </a:lnTo>
                <a:lnTo>
                  <a:pt x="1017066" y="1968500"/>
                </a:lnTo>
                <a:lnTo>
                  <a:pt x="921067" y="1727200"/>
                </a:lnTo>
                <a:lnTo>
                  <a:pt x="910767" y="1701800"/>
                </a:lnTo>
                <a:lnTo>
                  <a:pt x="900518" y="1676400"/>
                </a:lnTo>
                <a:lnTo>
                  <a:pt x="890143" y="1651000"/>
                </a:lnTo>
                <a:lnTo>
                  <a:pt x="886587" y="1638300"/>
                </a:lnTo>
                <a:lnTo>
                  <a:pt x="879475" y="1612900"/>
                </a:lnTo>
                <a:lnTo>
                  <a:pt x="877074" y="1612900"/>
                </a:lnTo>
                <a:lnTo>
                  <a:pt x="877074" y="1600200"/>
                </a:lnTo>
                <a:lnTo>
                  <a:pt x="879881" y="1600200"/>
                </a:lnTo>
                <a:lnTo>
                  <a:pt x="885875" y="1587500"/>
                </a:lnTo>
                <a:lnTo>
                  <a:pt x="921651" y="1562100"/>
                </a:lnTo>
                <a:lnTo>
                  <a:pt x="957097" y="1536700"/>
                </a:lnTo>
                <a:lnTo>
                  <a:pt x="983348" y="1524000"/>
                </a:lnTo>
                <a:lnTo>
                  <a:pt x="1011262" y="1511300"/>
                </a:lnTo>
                <a:lnTo>
                  <a:pt x="1040688" y="1511300"/>
                </a:lnTo>
                <a:lnTo>
                  <a:pt x="1071473" y="1498600"/>
                </a:lnTo>
                <a:lnTo>
                  <a:pt x="1231074" y="1498600"/>
                </a:lnTo>
                <a:lnTo>
                  <a:pt x="1362049" y="1828800"/>
                </a:lnTo>
                <a:lnTo>
                  <a:pt x="1362049" y="1611947"/>
                </a:lnTo>
                <a:lnTo>
                  <a:pt x="1319022" y="1498600"/>
                </a:lnTo>
                <a:lnTo>
                  <a:pt x="1304594" y="1460500"/>
                </a:lnTo>
                <a:lnTo>
                  <a:pt x="1302435" y="1447800"/>
                </a:lnTo>
                <a:lnTo>
                  <a:pt x="1300949" y="1447800"/>
                </a:lnTo>
                <a:lnTo>
                  <a:pt x="1300505" y="1435100"/>
                </a:lnTo>
                <a:lnTo>
                  <a:pt x="1301445" y="1435100"/>
                </a:lnTo>
                <a:lnTo>
                  <a:pt x="1309928" y="1409700"/>
                </a:lnTo>
                <a:lnTo>
                  <a:pt x="1319009" y="1384300"/>
                </a:lnTo>
                <a:lnTo>
                  <a:pt x="1327810" y="1358900"/>
                </a:lnTo>
                <a:lnTo>
                  <a:pt x="1335417" y="1333500"/>
                </a:lnTo>
                <a:lnTo>
                  <a:pt x="1349806" y="1282700"/>
                </a:lnTo>
                <a:lnTo>
                  <a:pt x="1371003" y="1244600"/>
                </a:lnTo>
                <a:lnTo>
                  <a:pt x="1399146" y="1219200"/>
                </a:lnTo>
                <a:lnTo>
                  <a:pt x="1434426" y="1193800"/>
                </a:lnTo>
                <a:lnTo>
                  <a:pt x="1457845" y="1181100"/>
                </a:lnTo>
                <a:lnTo>
                  <a:pt x="1480680" y="1155700"/>
                </a:lnTo>
                <a:lnTo>
                  <a:pt x="1502905" y="1143000"/>
                </a:lnTo>
                <a:lnTo>
                  <a:pt x="1524469" y="1130300"/>
                </a:lnTo>
                <a:lnTo>
                  <a:pt x="1545551" y="1104900"/>
                </a:lnTo>
                <a:lnTo>
                  <a:pt x="1559204" y="1079500"/>
                </a:lnTo>
                <a:lnTo>
                  <a:pt x="1564640" y="1054100"/>
                </a:lnTo>
                <a:close/>
              </a:path>
            </a:pathLst>
          </a:custGeom>
          <a:solidFill>
            <a:srgbClr val="AF0B2B"/>
          </a:solidFill>
        </p:spPr>
        <p:txBody>
          <a:bodyPr wrap="square" lIns="0" tIns="0" rIns="0" bIns="0" rtlCol="0"/>
          <a:lstStyle/>
          <a:p>
            <a:endParaRPr/>
          </a:p>
        </p:txBody>
      </p:sp>
      <p:sp>
        <p:nvSpPr>
          <p:cNvPr id="24" name="object 165">
            <a:extLst>
              <a:ext uri="{FF2B5EF4-FFF2-40B4-BE49-F238E27FC236}">
                <a16:creationId xmlns:a16="http://schemas.microsoft.com/office/drawing/2014/main" id="{5B258210-688C-570D-61B8-632C9978D681}"/>
              </a:ext>
            </a:extLst>
          </p:cNvPr>
          <p:cNvSpPr txBox="1"/>
          <p:nvPr/>
        </p:nvSpPr>
        <p:spPr>
          <a:xfrm rot="21240000">
            <a:off x="10181481" y="254860"/>
            <a:ext cx="1353998" cy="215900"/>
          </a:xfrm>
          <a:prstGeom prst="rect">
            <a:avLst/>
          </a:prstGeom>
        </p:spPr>
        <p:txBody>
          <a:bodyPr vert="horz" wrap="square" lIns="0" tIns="0" rIns="0" bIns="0" rtlCol="0">
            <a:spAutoFit/>
          </a:bodyPr>
          <a:lstStyle/>
          <a:p>
            <a:pPr>
              <a:lnSpc>
                <a:spcPts val="1700"/>
              </a:lnSpc>
            </a:pPr>
            <a:r>
              <a:rPr sz="1700" spc="90" dirty="0">
                <a:solidFill>
                  <a:srgbClr val="FFFFFF"/>
                </a:solidFill>
                <a:latin typeface="Verdana"/>
                <a:cs typeface="Verdana"/>
              </a:rPr>
              <a:t>La</a:t>
            </a:r>
            <a:r>
              <a:rPr sz="1700" spc="-130" dirty="0">
                <a:solidFill>
                  <a:srgbClr val="FFFFFF"/>
                </a:solidFill>
                <a:latin typeface="Verdana"/>
                <a:cs typeface="Verdana"/>
              </a:rPr>
              <a:t> </a:t>
            </a:r>
            <a:r>
              <a:rPr sz="1700" spc="155" dirty="0">
                <a:solidFill>
                  <a:srgbClr val="FFFFFF"/>
                </a:solidFill>
                <a:latin typeface="Verdana"/>
                <a:cs typeface="Verdana"/>
              </a:rPr>
              <a:t>CMA</a:t>
            </a:r>
            <a:r>
              <a:rPr sz="1700" spc="-130" dirty="0">
                <a:solidFill>
                  <a:srgbClr val="FFFFFF"/>
                </a:solidFill>
                <a:latin typeface="Verdana"/>
                <a:cs typeface="Verdana"/>
              </a:rPr>
              <a:t> </a:t>
            </a:r>
            <a:r>
              <a:rPr sz="1700" spc="30" dirty="0">
                <a:solidFill>
                  <a:srgbClr val="FFFFFF"/>
                </a:solidFill>
                <a:latin typeface="Verdana"/>
                <a:cs typeface="Verdana"/>
              </a:rPr>
              <a:t>IDF</a:t>
            </a:r>
            <a:endParaRPr sz="1700" dirty="0">
              <a:latin typeface="Verdana"/>
              <a:cs typeface="Verdana"/>
            </a:endParaRPr>
          </a:p>
        </p:txBody>
      </p:sp>
      <p:sp>
        <p:nvSpPr>
          <p:cNvPr id="25" name="object 166">
            <a:extLst>
              <a:ext uri="{FF2B5EF4-FFF2-40B4-BE49-F238E27FC236}">
                <a16:creationId xmlns:a16="http://schemas.microsoft.com/office/drawing/2014/main" id="{10ED9A98-023F-AFA2-1914-0ED336D9018E}"/>
              </a:ext>
            </a:extLst>
          </p:cNvPr>
          <p:cNvSpPr txBox="1"/>
          <p:nvPr/>
        </p:nvSpPr>
        <p:spPr>
          <a:xfrm rot="21300000">
            <a:off x="10433122" y="640749"/>
            <a:ext cx="1144189" cy="266700"/>
          </a:xfrm>
          <a:prstGeom prst="rect">
            <a:avLst/>
          </a:prstGeom>
        </p:spPr>
        <p:txBody>
          <a:bodyPr vert="horz" wrap="square" lIns="0" tIns="0" rIns="0" bIns="0" rtlCol="0">
            <a:spAutoFit/>
          </a:bodyPr>
          <a:lstStyle/>
          <a:p>
            <a:pPr>
              <a:lnSpc>
                <a:spcPts val="2100"/>
              </a:lnSpc>
            </a:pPr>
            <a:r>
              <a:rPr sz="2100" spc="15" dirty="0">
                <a:solidFill>
                  <a:srgbClr val="FFFFFF"/>
                </a:solidFill>
                <a:latin typeface="Verdana"/>
                <a:cs typeface="Verdana"/>
              </a:rPr>
              <a:t>cer</a:t>
            </a:r>
            <a:r>
              <a:rPr sz="3150" spc="22" baseline="1322" dirty="0">
                <a:solidFill>
                  <a:srgbClr val="FFFFFF"/>
                </a:solidFill>
                <a:latin typeface="Verdana"/>
                <a:cs typeface="Verdana"/>
              </a:rPr>
              <a:t>tifiée</a:t>
            </a:r>
            <a:endParaRPr sz="3150" baseline="1322" dirty="0">
              <a:latin typeface="Verdana"/>
              <a:cs typeface="Verdana"/>
            </a:endParaRPr>
          </a:p>
        </p:txBody>
      </p:sp>
      <p:sp>
        <p:nvSpPr>
          <p:cNvPr id="26" name="object 167">
            <a:extLst>
              <a:ext uri="{FF2B5EF4-FFF2-40B4-BE49-F238E27FC236}">
                <a16:creationId xmlns:a16="http://schemas.microsoft.com/office/drawing/2014/main" id="{B97F2A44-5C6E-D22C-2F5A-865C4D4DDB56}"/>
              </a:ext>
            </a:extLst>
          </p:cNvPr>
          <p:cNvSpPr txBox="1"/>
          <p:nvPr/>
        </p:nvSpPr>
        <p:spPr>
          <a:xfrm rot="21300000">
            <a:off x="10263802" y="1142096"/>
            <a:ext cx="1482825" cy="317500"/>
          </a:xfrm>
          <a:prstGeom prst="rect">
            <a:avLst/>
          </a:prstGeom>
        </p:spPr>
        <p:txBody>
          <a:bodyPr vert="horz" wrap="square" lIns="0" tIns="0" rIns="0" bIns="0" rtlCol="0">
            <a:spAutoFit/>
          </a:bodyPr>
          <a:lstStyle/>
          <a:p>
            <a:pPr>
              <a:lnSpc>
                <a:spcPts val="2500"/>
              </a:lnSpc>
            </a:pPr>
            <a:r>
              <a:rPr sz="2500" spc="145" dirty="0">
                <a:solidFill>
                  <a:srgbClr val="FFFFFF"/>
                </a:solidFill>
                <a:latin typeface="Verdana"/>
                <a:cs typeface="Verdana"/>
              </a:rPr>
              <a:t>Qualiopi</a:t>
            </a:r>
            <a:endParaRPr sz="2500" dirty="0">
              <a:latin typeface="Verdana"/>
              <a:cs typeface="Verdana"/>
            </a:endParaRPr>
          </a:p>
        </p:txBody>
      </p:sp>
    </p:spTree>
    <p:extLst>
      <p:ext uri="{BB962C8B-B14F-4D97-AF65-F5344CB8AC3E}">
        <p14:creationId xmlns:p14="http://schemas.microsoft.com/office/powerpoint/2010/main" val="127769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7">
            <a:extLst>
              <a:ext uri="{FF2B5EF4-FFF2-40B4-BE49-F238E27FC236}">
                <a16:creationId xmlns:a16="http://schemas.microsoft.com/office/drawing/2014/main" id="{BC29E813-9F6E-F1F9-FAFF-D0967202DED3}"/>
              </a:ext>
            </a:extLst>
          </p:cNvPr>
          <p:cNvGrpSpPr/>
          <p:nvPr/>
        </p:nvGrpSpPr>
        <p:grpSpPr>
          <a:xfrm>
            <a:off x="10676452" y="146816"/>
            <a:ext cx="1227526" cy="6568580"/>
            <a:chOff x="13139991" y="179997"/>
            <a:chExt cx="1800225" cy="10332085"/>
          </a:xfrm>
        </p:grpSpPr>
        <p:pic>
          <p:nvPicPr>
            <p:cNvPr id="5" name="object 8">
              <a:extLst>
                <a:ext uri="{FF2B5EF4-FFF2-40B4-BE49-F238E27FC236}">
                  <a16:creationId xmlns:a16="http://schemas.microsoft.com/office/drawing/2014/main" id="{4E423575-617B-B71A-7752-64D1E86E54CD}"/>
                </a:ext>
              </a:extLst>
            </p:cNvPr>
            <p:cNvPicPr/>
            <p:nvPr/>
          </p:nvPicPr>
          <p:blipFill>
            <a:blip r:embed="rId2" cstate="print"/>
            <a:stretch>
              <a:fillRect/>
            </a:stretch>
          </p:blipFill>
          <p:spPr>
            <a:xfrm>
              <a:off x="13139991" y="180009"/>
              <a:ext cx="1800009" cy="10331996"/>
            </a:xfrm>
            <a:prstGeom prst="rect">
              <a:avLst/>
            </a:prstGeom>
          </p:spPr>
        </p:pic>
        <p:sp>
          <p:nvSpPr>
            <p:cNvPr id="6" name="object 9">
              <a:extLst>
                <a:ext uri="{FF2B5EF4-FFF2-40B4-BE49-F238E27FC236}">
                  <a16:creationId xmlns:a16="http://schemas.microsoft.com/office/drawing/2014/main" id="{9AF47A40-00D6-367E-BF93-CD991307B094}"/>
                </a:ext>
              </a:extLst>
            </p:cNvPr>
            <p:cNvSpPr/>
            <p:nvPr/>
          </p:nvSpPr>
          <p:spPr>
            <a:xfrm>
              <a:off x="13140004" y="179997"/>
              <a:ext cx="1800225" cy="10332085"/>
            </a:xfrm>
            <a:custGeom>
              <a:avLst/>
              <a:gdLst/>
              <a:ahLst/>
              <a:cxnLst/>
              <a:rect l="l" t="t" r="r" b="b"/>
              <a:pathLst>
                <a:path w="1800225" h="10332085">
                  <a:moveTo>
                    <a:pt x="1799996" y="0"/>
                  </a:moveTo>
                  <a:lnTo>
                    <a:pt x="0" y="0"/>
                  </a:lnTo>
                  <a:lnTo>
                    <a:pt x="0" y="10331996"/>
                  </a:lnTo>
                  <a:lnTo>
                    <a:pt x="1799996" y="10331996"/>
                  </a:lnTo>
                  <a:lnTo>
                    <a:pt x="1799996" y="0"/>
                  </a:lnTo>
                  <a:close/>
                </a:path>
              </a:pathLst>
            </a:custGeom>
            <a:solidFill>
              <a:srgbClr val="000000">
                <a:alpha val="44999"/>
              </a:srgbClr>
            </a:solidFill>
          </p:spPr>
          <p:txBody>
            <a:bodyPr wrap="square" lIns="0" tIns="0" rIns="0" bIns="0" rtlCol="0"/>
            <a:lstStyle/>
            <a:p>
              <a:endParaRPr/>
            </a:p>
          </p:txBody>
        </p:sp>
        <p:sp>
          <p:nvSpPr>
            <p:cNvPr id="7" name="object 10">
              <a:extLst>
                <a:ext uri="{FF2B5EF4-FFF2-40B4-BE49-F238E27FC236}">
                  <a16:creationId xmlns:a16="http://schemas.microsoft.com/office/drawing/2014/main" id="{CFA373EB-5DC1-541D-3FC2-6F82E7E6F12A}"/>
                </a:ext>
              </a:extLst>
            </p:cNvPr>
            <p:cNvSpPr/>
            <p:nvPr/>
          </p:nvSpPr>
          <p:spPr>
            <a:xfrm>
              <a:off x="13905175" y="2342596"/>
              <a:ext cx="276860" cy="351155"/>
            </a:xfrm>
            <a:custGeom>
              <a:avLst/>
              <a:gdLst/>
              <a:ahLst/>
              <a:cxnLst/>
              <a:rect l="l" t="t" r="r" b="b"/>
              <a:pathLst>
                <a:path w="276859" h="351155">
                  <a:moveTo>
                    <a:pt x="169070" y="67811"/>
                  </a:moveTo>
                  <a:lnTo>
                    <a:pt x="126292" y="75341"/>
                  </a:lnTo>
                  <a:lnTo>
                    <a:pt x="83997" y="106095"/>
                  </a:lnTo>
                  <a:lnTo>
                    <a:pt x="61023" y="142214"/>
                  </a:lnTo>
                  <a:lnTo>
                    <a:pt x="59325" y="158971"/>
                  </a:lnTo>
                  <a:lnTo>
                    <a:pt x="61683" y="165430"/>
                  </a:lnTo>
                  <a:lnTo>
                    <a:pt x="66279" y="179979"/>
                  </a:lnTo>
                  <a:lnTo>
                    <a:pt x="75995" y="219039"/>
                  </a:lnTo>
                  <a:lnTo>
                    <a:pt x="76094" y="228920"/>
                  </a:lnTo>
                  <a:lnTo>
                    <a:pt x="75806" y="235445"/>
                  </a:lnTo>
                  <a:lnTo>
                    <a:pt x="52905" y="269259"/>
                  </a:lnTo>
                  <a:lnTo>
                    <a:pt x="31275" y="288061"/>
                  </a:lnTo>
                  <a:lnTo>
                    <a:pt x="26543" y="292141"/>
                  </a:lnTo>
                  <a:lnTo>
                    <a:pt x="0" y="320065"/>
                  </a:lnTo>
                  <a:lnTo>
                    <a:pt x="190" y="327139"/>
                  </a:lnTo>
                  <a:lnTo>
                    <a:pt x="21524" y="350888"/>
                  </a:lnTo>
                  <a:lnTo>
                    <a:pt x="28225" y="350839"/>
                  </a:lnTo>
                  <a:lnTo>
                    <a:pt x="34574" y="348706"/>
                  </a:lnTo>
                  <a:lnTo>
                    <a:pt x="40462" y="344500"/>
                  </a:lnTo>
                  <a:lnTo>
                    <a:pt x="48912" y="336780"/>
                  </a:lnTo>
                  <a:lnTo>
                    <a:pt x="57483" y="329203"/>
                  </a:lnTo>
                  <a:lnTo>
                    <a:pt x="87995" y="302379"/>
                  </a:lnTo>
                  <a:lnTo>
                    <a:pt x="115922" y="265551"/>
                  </a:lnTo>
                  <a:lnTo>
                    <a:pt x="123915" y="231644"/>
                  </a:lnTo>
                  <a:lnTo>
                    <a:pt x="123799" y="218490"/>
                  </a:lnTo>
                  <a:lnTo>
                    <a:pt x="122605" y="206362"/>
                  </a:lnTo>
                  <a:lnTo>
                    <a:pt x="122364" y="204546"/>
                  </a:lnTo>
                  <a:lnTo>
                    <a:pt x="122039" y="202603"/>
                  </a:lnTo>
                  <a:lnTo>
                    <a:pt x="121792" y="200939"/>
                  </a:lnTo>
                  <a:lnTo>
                    <a:pt x="180050" y="200939"/>
                  </a:lnTo>
                  <a:lnTo>
                    <a:pt x="174502" y="190950"/>
                  </a:lnTo>
                  <a:lnTo>
                    <a:pt x="149885" y="159766"/>
                  </a:lnTo>
                  <a:lnTo>
                    <a:pt x="137223" y="147599"/>
                  </a:lnTo>
                  <a:lnTo>
                    <a:pt x="137248" y="147459"/>
                  </a:lnTo>
                  <a:lnTo>
                    <a:pt x="142849" y="142113"/>
                  </a:lnTo>
                  <a:lnTo>
                    <a:pt x="147573" y="139001"/>
                  </a:lnTo>
                  <a:lnTo>
                    <a:pt x="160070" y="134772"/>
                  </a:lnTo>
                  <a:lnTo>
                    <a:pt x="215196" y="134734"/>
                  </a:lnTo>
                  <a:lnTo>
                    <a:pt x="214845" y="131125"/>
                  </a:lnTo>
                  <a:lnTo>
                    <a:pt x="214462" y="121747"/>
                  </a:lnTo>
                  <a:lnTo>
                    <a:pt x="214414" y="111747"/>
                  </a:lnTo>
                  <a:lnTo>
                    <a:pt x="214629" y="111150"/>
                  </a:lnTo>
                  <a:lnTo>
                    <a:pt x="215328" y="106832"/>
                  </a:lnTo>
                  <a:lnTo>
                    <a:pt x="216128" y="103162"/>
                  </a:lnTo>
                  <a:lnTo>
                    <a:pt x="217906" y="95224"/>
                  </a:lnTo>
                  <a:lnTo>
                    <a:pt x="218376" y="90868"/>
                  </a:lnTo>
                  <a:lnTo>
                    <a:pt x="218744" y="86487"/>
                  </a:lnTo>
                  <a:lnTo>
                    <a:pt x="219153" y="76058"/>
                  </a:lnTo>
                  <a:lnTo>
                    <a:pt x="218738" y="68618"/>
                  </a:lnTo>
                  <a:lnTo>
                    <a:pt x="179628" y="68618"/>
                  </a:lnTo>
                  <a:lnTo>
                    <a:pt x="177685" y="68402"/>
                  </a:lnTo>
                  <a:lnTo>
                    <a:pt x="169070" y="67811"/>
                  </a:lnTo>
                  <a:close/>
                </a:path>
                <a:path w="276859" h="351155">
                  <a:moveTo>
                    <a:pt x="180050" y="200939"/>
                  </a:moveTo>
                  <a:lnTo>
                    <a:pt x="121792" y="200939"/>
                  </a:lnTo>
                  <a:lnTo>
                    <a:pt x="123405" y="201536"/>
                  </a:lnTo>
                  <a:lnTo>
                    <a:pt x="124129" y="202742"/>
                  </a:lnTo>
                  <a:lnTo>
                    <a:pt x="144456" y="242787"/>
                  </a:lnTo>
                  <a:lnTo>
                    <a:pt x="146565" y="272824"/>
                  </a:lnTo>
                  <a:lnTo>
                    <a:pt x="146268" y="280446"/>
                  </a:lnTo>
                  <a:lnTo>
                    <a:pt x="145743" y="289547"/>
                  </a:lnTo>
                  <a:lnTo>
                    <a:pt x="145340" y="296123"/>
                  </a:lnTo>
                  <a:lnTo>
                    <a:pt x="144932" y="304217"/>
                  </a:lnTo>
                  <a:lnTo>
                    <a:pt x="144687" y="312298"/>
                  </a:lnTo>
                  <a:lnTo>
                    <a:pt x="144614" y="328282"/>
                  </a:lnTo>
                  <a:lnTo>
                    <a:pt x="145503" y="332168"/>
                  </a:lnTo>
                  <a:lnTo>
                    <a:pt x="149099" y="340427"/>
                  </a:lnTo>
                  <a:lnTo>
                    <a:pt x="155274" y="346635"/>
                  </a:lnTo>
                  <a:lnTo>
                    <a:pt x="163257" y="350254"/>
                  </a:lnTo>
                  <a:lnTo>
                    <a:pt x="172275" y="350748"/>
                  </a:lnTo>
                  <a:lnTo>
                    <a:pt x="180688" y="347937"/>
                  </a:lnTo>
                  <a:lnTo>
                    <a:pt x="187402" y="342411"/>
                  </a:lnTo>
                  <a:lnTo>
                    <a:pt x="191747" y="334903"/>
                  </a:lnTo>
                  <a:lnTo>
                    <a:pt x="193052" y="326148"/>
                  </a:lnTo>
                  <a:lnTo>
                    <a:pt x="192931" y="320382"/>
                  </a:lnTo>
                  <a:lnTo>
                    <a:pt x="193031" y="308394"/>
                  </a:lnTo>
                  <a:lnTo>
                    <a:pt x="193060" y="307079"/>
                  </a:lnTo>
                  <a:lnTo>
                    <a:pt x="193602" y="296123"/>
                  </a:lnTo>
                  <a:lnTo>
                    <a:pt x="194139" y="286600"/>
                  </a:lnTo>
                  <a:lnTo>
                    <a:pt x="194551" y="278129"/>
                  </a:lnTo>
                  <a:lnTo>
                    <a:pt x="194770" y="269259"/>
                  </a:lnTo>
                  <a:lnTo>
                    <a:pt x="194654" y="258305"/>
                  </a:lnTo>
                  <a:lnTo>
                    <a:pt x="193979" y="248386"/>
                  </a:lnTo>
                  <a:lnTo>
                    <a:pt x="192269" y="236491"/>
                  </a:lnTo>
                  <a:lnTo>
                    <a:pt x="189553" y="224890"/>
                  </a:lnTo>
                  <a:lnTo>
                    <a:pt x="185800" y="213591"/>
                  </a:lnTo>
                  <a:lnTo>
                    <a:pt x="180974" y="202603"/>
                  </a:lnTo>
                  <a:lnTo>
                    <a:pt x="180050" y="200939"/>
                  </a:lnTo>
                  <a:close/>
                </a:path>
                <a:path w="276859" h="351155">
                  <a:moveTo>
                    <a:pt x="215368" y="136499"/>
                  </a:moveTo>
                  <a:lnTo>
                    <a:pt x="176809" y="136499"/>
                  </a:lnTo>
                  <a:lnTo>
                    <a:pt x="186459" y="178943"/>
                  </a:lnTo>
                  <a:lnTo>
                    <a:pt x="212443" y="219683"/>
                  </a:lnTo>
                  <a:lnTo>
                    <a:pt x="245630" y="257187"/>
                  </a:lnTo>
                  <a:lnTo>
                    <a:pt x="263524" y="259245"/>
                  </a:lnTo>
                  <a:lnTo>
                    <a:pt x="269747" y="255536"/>
                  </a:lnTo>
                  <a:lnTo>
                    <a:pt x="276796" y="240576"/>
                  </a:lnTo>
                  <a:lnTo>
                    <a:pt x="275589" y="233362"/>
                  </a:lnTo>
                  <a:lnTo>
                    <a:pt x="266407" y="222656"/>
                  </a:lnTo>
                  <a:lnTo>
                    <a:pt x="262381" y="218490"/>
                  </a:lnTo>
                  <a:lnTo>
                    <a:pt x="252018" y="206848"/>
                  </a:lnTo>
                  <a:lnTo>
                    <a:pt x="228278" y="176016"/>
                  </a:lnTo>
                  <a:lnTo>
                    <a:pt x="215753" y="140463"/>
                  </a:lnTo>
                  <a:lnTo>
                    <a:pt x="215368" y="136499"/>
                  </a:lnTo>
                  <a:close/>
                </a:path>
                <a:path w="276859" h="351155">
                  <a:moveTo>
                    <a:pt x="176811" y="136518"/>
                  </a:moveTo>
                  <a:close/>
                </a:path>
                <a:path w="276859" h="351155">
                  <a:moveTo>
                    <a:pt x="215196" y="134734"/>
                  </a:moveTo>
                  <a:lnTo>
                    <a:pt x="167170" y="134734"/>
                  </a:lnTo>
                  <a:lnTo>
                    <a:pt x="176811" y="136518"/>
                  </a:lnTo>
                  <a:lnTo>
                    <a:pt x="215368" y="136499"/>
                  </a:lnTo>
                  <a:lnTo>
                    <a:pt x="215196" y="134734"/>
                  </a:lnTo>
                  <a:close/>
                </a:path>
                <a:path w="276859" h="351155">
                  <a:moveTo>
                    <a:pt x="159080" y="0"/>
                  </a:moveTo>
                  <a:lnTo>
                    <a:pt x="122696" y="11593"/>
                  </a:lnTo>
                  <a:lnTo>
                    <a:pt x="92400" y="37084"/>
                  </a:lnTo>
                  <a:lnTo>
                    <a:pt x="73418" y="63131"/>
                  </a:lnTo>
                  <a:lnTo>
                    <a:pt x="73863" y="67894"/>
                  </a:lnTo>
                  <a:lnTo>
                    <a:pt x="94551" y="85305"/>
                  </a:lnTo>
                  <a:lnTo>
                    <a:pt x="100495" y="84670"/>
                  </a:lnTo>
                  <a:lnTo>
                    <a:pt x="105143" y="81953"/>
                  </a:lnTo>
                  <a:lnTo>
                    <a:pt x="113436" y="71234"/>
                  </a:lnTo>
                  <a:lnTo>
                    <a:pt x="118414" y="65468"/>
                  </a:lnTo>
                  <a:lnTo>
                    <a:pt x="150761" y="40030"/>
                  </a:lnTo>
                  <a:lnTo>
                    <a:pt x="161455" y="37884"/>
                  </a:lnTo>
                  <a:lnTo>
                    <a:pt x="211370" y="37884"/>
                  </a:lnTo>
                  <a:lnTo>
                    <a:pt x="210644" y="36002"/>
                  </a:lnTo>
                  <a:lnTo>
                    <a:pt x="185165" y="6770"/>
                  </a:lnTo>
                  <a:lnTo>
                    <a:pt x="168303" y="740"/>
                  </a:lnTo>
                  <a:lnTo>
                    <a:pt x="159080" y="0"/>
                  </a:lnTo>
                  <a:close/>
                </a:path>
                <a:path w="276859" h="351155">
                  <a:moveTo>
                    <a:pt x="211370" y="37884"/>
                  </a:moveTo>
                  <a:lnTo>
                    <a:pt x="161455" y="37884"/>
                  </a:lnTo>
                  <a:lnTo>
                    <a:pt x="166420" y="39255"/>
                  </a:lnTo>
                  <a:lnTo>
                    <a:pt x="171437" y="45237"/>
                  </a:lnTo>
                  <a:lnTo>
                    <a:pt x="179837" y="68440"/>
                  </a:lnTo>
                  <a:lnTo>
                    <a:pt x="179628" y="68618"/>
                  </a:lnTo>
                  <a:lnTo>
                    <a:pt x="218738" y="68618"/>
                  </a:lnTo>
                  <a:lnTo>
                    <a:pt x="218578" y="65736"/>
                  </a:lnTo>
                  <a:lnTo>
                    <a:pt x="216971" y="55531"/>
                  </a:lnTo>
                  <a:lnTo>
                    <a:pt x="214287" y="45453"/>
                  </a:lnTo>
                  <a:lnTo>
                    <a:pt x="211370" y="37884"/>
                  </a:lnTo>
                  <a:close/>
                </a:path>
              </a:pathLst>
            </a:custGeom>
            <a:solidFill>
              <a:srgbClr val="FFFFFF"/>
            </a:solidFill>
          </p:spPr>
          <p:txBody>
            <a:bodyPr wrap="square" lIns="0" tIns="0" rIns="0" bIns="0" rtlCol="0"/>
            <a:lstStyle/>
            <a:p>
              <a:endParaRPr/>
            </a:p>
          </p:txBody>
        </p:sp>
        <p:pic>
          <p:nvPicPr>
            <p:cNvPr id="9" name="object 11">
              <a:extLst>
                <a:ext uri="{FF2B5EF4-FFF2-40B4-BE49-F238E27FC236}">
                  <a16:creationId xmlns:a16="http://schemas.microsoft.com/office/drawing/2014/main" id="{D5DE606F-B7BA-B053-599C-168C3739696D}"/>
                </a:ext>
              </a:extLst>
            </p:cNvPr>
            <p:cNvPicPr/>
            <p:nvPr/>
          </p:nvPicPr>
          <p:blipFill>
            <a:blip r:embed="rId3" cstate="print"/>
            <a:stretch>
              <a:fillRect/>
            </a:stretch>
          </p:blipFill>
          <p:spPr>
            <a:xfrm>
              <a:off x="14136962" y="2392295"/>
              <a:ext cx="75831" cy="75907"/>
            </a:xfrm>
            <a:prstGeom prst="rect">
              <a:avLst/>
            </a:prstGeom>
          </p:spPr>
        </p:pic>
        <p:pic>
          <p:nvPicPr>
            <p:cNvPr id="10" name="object 12">
              <a:extLst>
                <a:ext uri="{FF2B5EF4-FFF2-40B4-BE49-F238E27FC236}">
                  <a16:creationId xmlns:a16="http://schemas.microsoft.com/office/drawing/2014/main" id="{21EDAD50-7BDC-D4AB-2FB9-2E19CD505918}"/>
                </a:ext>
              </a:extLst>
            </p:cNvPr>
            <p:cNvPicPr/>
            <p:nvPr/>
          </p:nvPicPr>
          <p:blipFill>
            <a:blip r:embed="rId4" cstate="print"/>
            <a:stretch>
              <a:fillRect/>
            </a:stretch>
          </p:blipFill>
          <p:spPr>
            <a:xfrm>
              <a:off x="13866363" y="2305561"/>
              <a:ext cx="108139" cy="133808"/>
            </a:xfrm>
            <a:prstGeom prst="rect">
              <a:avLst/>
            </a:prstGeom>
          </p:spPr>
        </p:pic>
        <p:sp>
          <p:nvSpPr>
            <p:cNvPr id="11" name="object 13">
              <a:extLst>
                <a:ext uri="{FF2B5EF4-FFF2-40B4-BE49-F238E27FC236}">
                  <a16:creationId xmlns:a16="http://schemas.microsoft.com/office/drawing/2014/main" id="{84685964-B4B7-1AE5-26DD-9CD11B3F078E}"/>
                </a:ext>
              </a:extLst>
            </p:cNvPr>
            <p:cNvSpPr/>
            <p:nvPr/>
          </p:nvSpPr>
          <p:spPr>
            <a:xfrm>
              <a:off x="13274320" y="3261867"/>
              <a:ext cx="1531620" cy="465455"/>
            </a:xfrm>
            <a:custGeom>
              <a:avLst/>
              <a:gdLst/>
              <a:ahLst/>
              <a:cxnLst/>
              <a:rect l="l" t="t" r="r" b="b"/>
              <a:pathLst>
                <a:path w="1531619" h="465454">
                  <a:moveTo>
                    <a:pt x="63246" y="323596"/>
                  </a:moveTo>
                  <a:lnTo>
                    <a:pt x="5842" y="323596"/>
                  </a:lnTo>
                  <a:lnTo>
                    <a:pt x="5842" y="462534"/>
                  </a:lnTo>
                  <a:lnTo>
                    <a:pt x="63246" y="462534"/>
                  </a:lnTo>
                  <a:lnTo>
                    <a:pt x="63246" y="323596"/>
                  </a:lnTo>
                  <a:close/>
                </a:path>
                <a:path w="1531619" h="465454">
                  <a:moveTo>
                    <a:pt x="69088" y="282194"/>
                  </a:moveTo>
                  <a:lnTo>
                    <a:pt x="66649" y="270814"/>
                  </a:lnTo>
                  <a:lnTo>
                    <a:pt x="59728" y="261899"/>
                  </a:lnTo>
                  <a:lnTo>
                    <a:pt x="48831" y="256082"/>
                  </a:lnTo>
                  <a:lnTo>
                    <a:pt x="34544" y="254000"/>
                  </a:lnTo>
                  <a:lnTo>
                    <a:pt x="20256" y="256235"/>
                  </a:lnTo>
                  <a:lnTo>
                    <a:pt x="9372" y="262407"/>
                  </a:lnTo>
                  <a:lnTo>
                    <a:pt x="2438" y="271678"/>
                  </a:lnTo>
                  <a:lnTo>
                    <a:pt x="0" y="283210"/>
                  </a:lnTo>
                  <a:lnTo>
                    <a:pt x="2438" y="294741"/>
                  </a:lnTo>
                  <a:lnTo>
                    <a:pt x="9372" y="303999"/>
                  </a:lnTo>
                  <a:lnTo>
                    <a:pt x="20256" y="310172"/>
                  </a:lnTo>
                  <a:lnTo>
                    <a:pt x="34544" y="312420"/>
                  </a:lnTo>
                  <a:lnTo>
                    <a:pt x="48831" y="310159"/>
                  </a:lnTo>
                  <a:lnTo>
                    <a:pt x="59728" y="303872"/>
                  </a:lnTo>
                  <a:lnTo>
                    <a:pt x="66649" y="294309"/>
                  </a:lnTo>
                  <a:lnTo>
                    <a:pt x="69088" y="282194"/>
                  </a:lnTo>
                  <a:close/>
                </a:path>
                <a:path w="1531619" h="465454">
                  <a:moveTo>
                    <a:pt x="242062" y="383286"/>
                  </a:moveTo>
                  <a:lnTo>
                    <a:pt x="226568" y="337312"/>
                  </a:lnTo>
                  <a:lnTo>
                    <a:pt x="185166" y="321056"/>
                  </a:lnTo>
                  <a:lnTo>
                    <a:pt x="173291" y="322059"/>
                  </a:lnTo>
                  <a:lnTo>
                    <a:pt x="162217" y="325081"/>
                  </a:lnTo>
                  <a:lnTo>
                    <a:pt x="152120" y="330161"/>
                  </a:lnTo>
                  <a:lnTo>
                    <a:pt x="143256" y="337312"/>
                  </a:lnTo>
                  <a:lnTo>
                    <a:pt x="143256" y="323596"/>
                  </a:lnTo>
                  <a:lnTo>
                    <a:pt x="88646" y="323596"/>
                  </a:lnTo>
                  <a:lnTo>
                    <a:pt x="88646" y="462534"/>
                  </a:lnTo>
                  <a:lnTo>
                    <a:pt x="146050" y="462534"/>
                  </a:lnTo>
                  <a:lnTo>
                    <a:pt x="146050" y="397256"/>
                  </a:lnTo>
                  <a:lnTo>
                    <a:pt x="147777" y="384213"/>
                  </a:lnTo>
                  <a:lnTo>
                    <a:pt x="152463" y="375564"/>
                  </a:lnTo>
                  <a:lnTo>
                    <a:pt x="159334" y="370789"/>
                  </a:lnTo>
                  <a:lnTo>
                    <a:pt x="167640" y="369316"/>
                  </a:lnTo>
                  <a:lnTo>
                    <a:pt x="174688" y="370611"/>
                  </a:lnTo>
                  <a:lnTo>
                    <a:pt x="180060" y="374777"/>
                  </a:lnTo>
                  <a:lnTo>
                    <a:pt x="183464" y="382168"/>
                  </a:lnTo>
                  <a:lnTo>
                    <a:pt x="184658" y="393192"/>
                  </a:lnTo>
                  <a:lnTo>
                    <a:pt x="184658" y="462534"/>
                  </a:lnTo>
                  <a:lnTo>
                    <a:pt x="242062" y="462534"/>
                  </a:lnTo>
                  <a:lnTo>
                    <a:pt x="242062" y="383286"/>
                  </a:lnTo>
                  <a:close/>
                </a:path>
                <a:path w="1531619" h="465454">
                  <a:moveTo>
                    <a:pt x="419100" y="323596"/>
                  </a:moveTo>
                  <a:lnTo>
                    <a:pt x="364744" y="323596"/>
                  </a:lnTo>
                  <a:lnTo>
                    <a:pt x="334772" y="398018"/>
                  </a:lnTo>
                  <a:lnTo>
                    <a:pt x="306832" y="323596"/>
                  </a:lnTo>
                  <a:lnTo>
                    <a:pt x="247904" y="323596"/>
                  </a:lnTo>
                  <a:lnTo>
                    <a:pt x="303784" y="462534"/>
                  </a:lnTo>
                  <a:lnTo>
                    <a:pt x="363220" y="462534"/>
                  </a:lnTo>
                  <a:lnTo>
                    <a:pt x="389166" y="398018"/>
                  </a:lnTo>
                  <a:lnTo>
                    <a:pt x="419100" y="323596"/>
                  </a:lnTo>
                  <a:close/>
                </a:path>
                <a:path w="1531619" h="465454">
                  <a:moveTo>
                    <a:pt x="465963" y="208534"/>
                  </a:moveTo>
                  <a:lnTo>
                    <a:pt x="465912" y="128917"/>
                  </a:lnTo>
                  <a:lnTo>
                    <a:pt x="463867" y="115316"/>
                  </a:lnTo>
                  <a:lnTo>
                    <a:pt x="461746" y="101130"/>
                  </a:lnTo>
                  <a:lnTo>
                    <a:pt x="453910" y="88138"/>
                  </a:lnTo>
                  <a:lnTo>
                    <a:pt x="450088" y="81788"/>
                  </a:lnTo>
                  <a:lnTo>
                    <a:pt x="432536" y="70637"/>
                  </a:lnTo>
                  <a:lnTo>
                    <a:pt x="410591" y="67056"/>
                  </a:lnTo>
                  <a:lnTo>
                    <a:pt x="396862" y="68453"/>
                  </a:lnTo>
                  <a:lnTo>
                    <a:pt x="384403" y="72542"/>
                  </a:lnTo>
                  <a:lnTo>
                    <a:pt x="373405" y="79159"/>
                  </a:lnTo>
                  <a:lnTo>
                    <a:pt x="364109" y="88138"/>
                  </a:lnTo>
                  <a:lnTo>
                    <a:pt x="359168" y="82550"/>
                  </a:lnTo>
                  <a:lnTo>
                    <a:pt x="355790" y="78727"/>
                  </a:lnTo>
                  <a:lnTo>
                    <a:pt x="345541" y="72161"/>
                  </a:lnTo>
                  <a:lnTo>
                    <a:pt x="333717" y="68313"/>
                  </a:lnTo>
                  <a:lnTo>
                    <a:pt x="320675" y="67056"/>
                  </a:lnTo>
                  <a:lnTo>
                    <a:pt x="309562" y="68008"/>
                  </a:lnTo>
                  <a:lnTo>
                    <a:pt x="299186" y="70891"/>
                  </a:lnTo>
                  <a:lnTo>
                    <a:pt x="289712" y="75730"/>
                  </a:lnTo>
                  <a:lnTo>
                    <a:pt x="281305" y="82550"/>
                  </a:lnTo>
                  <a:lnTo>
                    <a:pt x="281305" y="69596"/>
                  </a:lnTo>
                  <a:lnTo>
                    <a:pt x="226695" y="69596"/>
                  </a:lnTo>
                  <a:lnTo>
                    <a:pt x="226695" y="208534"/>
                  </a:lnTo>
                  <a:lnTo>
                    <a:pt x="284099" y="208534"/>
                  </a:lnTo>
                  <a:lnTo>
                    <a:pt x="284099" y="140716"/>
                  </a:lnTo>
                  <a:lnTo>
                    <a:pt x="285483" y="128917"/>
                  </a:lnTo>
                  <a:lnTo>
                    <a:pt x="289306" y="121056"/>
                  </a:lnTo>
                  <a:lnTo>
                    <a:pt x="295033" y="116674"/>
                  </a:lnTo>
                  <a:lnTo>
                    <a:pt x="302133" y="115316"/>
                  </a:lnTo>
                  <a:lnTo>
                    <a:pt x="308622" y="116611"/>
                  </a:lnTo>
                  <a:lnTo>
                    <a:pt x="313499" y="120777"/>
                  </a:lnTo>
                  <a:lnTo>
                    <a:pt x="316560" y="128168"/>
                  </a:lnTo>
                  <a:lnTo>
                    <a:pt x="317627" y="139192"/>
                  </a:lnTo>
                  <a:lnTo>
                    <a:pt x="317627" y="208534"/>
                  </a:lnTo>
                  <a:lnTo>
                    <a:pt x="375031" y="208534"/>
                  </a:lnTo>
                  <a:lnTo>
                    <a:pt x="375031" y="140716"/>
                  </a:lnTo>
                  <a:lnTo>
                    <a:pt x="376415" y="128917"/>
                  </a:lnTo>
                  <a:lnTo>
                    <a:pt x="380238" y="121056"/>
                  </a:lnTo>
                  <a:lnTo>
                    <a:pt x="385965" y="116674"/>
                  </a:lnTo>
                  <a:lnTo>
                    <a:pt x="393065" y="115316"/>
                  </a:lnTo>
                  <a:lnTo>
                    <a:pt x="399338" y="116611"/>
                  </a:lnTo>
                  <a:lnTo>
                    <a:pt x="404241" y="120777"/>
                  </a:lnTo>
                  <a:lnTo>
                    <a:pt x="407428" y="128168"/>
                  </a:lnTo>
                  <a:lnTo>
                    <a:pt x="408559" y="139192"/>
                  </a:lnTo>
                  <a:lnTo>
                    <a:pt x="408559" y="208534"/>
                  </a:lnTo>
                  <a:lnTo>
                    <a:pt x="465963" y="208534"/>
                  </a:lnTo>
                  <a:close/>
                </a:path>
                <a:path w="1531619" h="465454">
                  <a:moveTo>
                    <a:pt x="560324" y="387858"/>
                  </a:moveTo>
                  <a:lnTo>
                    <a:pt x="540639" y="337121"/>
                  </a:lnTo>
                  <a:lnTo>
                    <a:pt x="502920" y="323253"/>
                  </a:lnTo>
                  <a:lnTo>
                    <a:pt x="502920" y="407670"/>
                  </a:lnTo>
                  <a:lnTo>
                    <a:pt x="502920" y="417322"/>
                  </a:lnTo>
                  <a:lnTo>
                    <a:pt x="499872" y="426466"/>
                  </a:lnTo>
                  <a:lnTo>
                    <a:pt x="492760" y="430530"/>
                  </a:lnTo>
                  <a:lnTo>
                    <a:pt x="476250" y="430530"/>
                  </a:lnTo>
                  <a:lnTo>
                    <a:pt x="471170" y="425704"/>
                  </a:lnTo>
                  <a:lnTo>
                    <a:pt x="471170" y="411734"/>
                  </a:lnTo>
                  <a:lnTo>
                    <a:pt x="476504" y="407670"/>
                  </a:lnTo>
                  <a:lnTo>
                    <a:pt x="502920" y="407670"/>
                  </a:lnTo>
                  <a:lnTo>
                    <a:pt x="502920" y="323253"/>
                  </a:lnTo>
                  <a:lnTo>
                    <a:pt x="485140" y="321056"/>
                  </a:lnTo>
                  <a:lnTo>
                    <a:pt x="468553" y="322084"/>
                  </a:lnTo>
                  <a:lnTo>
                    <a:pt x="451904" y="325120"/>
                  </a:lnTo>
                  <a:lnTo>
                    <a:pt x="436245" y="330047"/>
                  </a:lnTo>
                  <a:lnTo>
                    <a:pt x="422656" y="336804"/>
                  </a:lnTo>
                  <a:lnTo>
                    <a:pt x="440944" y="374650"/>
                  </a:lnTo>
                  <a:lnTo>
                    <a:pt x="448602" y="370052"/>
                  </a:lnTo>
                  <a:lnTo>
                    <a:pt x="457492" y="366610"/>
                  </a:lnTo>
                  <a:lnTo>
                    <a:pt x="466979" y="364464"/>
                  </a:lnTo>
                  <a:lnTo>
                    <a:pt x="476504" y="363728"/>
                  </a:lnTo>
                  <a:lnTo>
                    <a:pt x="487197" y="364769"/>
                  </a:lnTo>
                  <a:lnTo>
                    <a:pt x="495020" y="367855"/>
                  </a:lnTo>
                  <a:lnTo>
                    <a:pt x="500113" y="372935"/>
                  </a:lnTo>
                  <a:lnTo>
                    <a:pt x="502666" y="379984"/>
                  </a:lnTo>
                  <a:lnTo>
                    <a:pt x="479552" y="379984"/>
                  </a:lnTo>
                  <a:lnTo>
                    <a:pt x="451408" y="382739"/>
                  </a:lnTo>
                  <a:lnTo>
                    <a:pt x="431609" y="390842"/>
                  </a:lnTo>
                  <a:lnTo>
                    <a:pt x="419900" y="403987"/>
                  </a:lnTo>
                  <a:lnTo>
                    <a:pt x="416052" y="421894"/>
                  </a:lnTo>
                  <a:lnTo>
                    <a:pt x="419328" y="438708"/>
                  </a:lnTo>
                  <a:lnTo>
                    <a:pt x="429069" y="452437"/>
                  </a:lnTo>
                  <a:lnTo>
                    <a:pt x="445198" y="461683"/>
                  </a:lnTo>
                  <a:lnTo>
                    <a:pt x="467614" y="465074"/>
                  </a:lnTo>
                  <a:lnTo>
                    <a:pt x="481088" y="463778"/>
                  </a:lnTo>
                  <a:lnTo>
                    <a:pt x="492163" y="459892"/>
                  </a:lnTo>
                  <a:lnTo>
                    <a:pt x="500799" y="453390"/>
                  </a:lnTo>
                  <a:lnTo>
                    <a:pt x="506984" y="444246"/>
                  </a:lnTo>
                  <a:lnTo>
                    <a:pt x="506984" y="462534"/>
                  </a:lnTo>
                  <a:lnTo>
                    <a:pt x="560324" y="462534"/>
                  </a:lnTo>
                  <a:lnTo>
                    <a:pt x="560324" y="444246"/>
                  </a:lnTo>
                  <a:lnTo>
                    <a:pt x="560324" y="430530"/>
                  </a:lnTo>
                  <a:lnTo>
                    <a:pt x="560324" y="407670"/>
                  </a:lnTo>
                  <a:lnTo>
                    <a:pt x="560324" y="387858"/>
                  </a:lnTo>
                  <a:close/>
                </a:path>
                <a:path w="1531619" h="465454">
                  <a:moveTo>
                    <a:pt x="628269" y="133858"/>
                  </a:moveTo>
                  <a:lnTo>
                    <a:pt x="608584" y="83121"/>
                  </a:lnTo>
                  <a:lnTo>
                    <a:pt x="570865" y="69253"/>
                  </a:lnTo>
                  <a:lnTo>
                    <a:pt x="570865" y="153670"/>
                  </a:lnTo>
                  <a:lnTo>
                    <a:pt x="570865" y="163322"/>
                  </a:lnTo>
                  <a:lnTo>
                    <a:pt x="567817" y="172466"/>
                  </a:lnTo>
                  <a:lnTo>
                    <a:pt x="560705" y="176530"/>
                  </a:lnTo>
                  <a:lnTo>
                    <a:pt x="544195" y="176530"/>
                  </a:lnTo>
                  <a:lnTo>
                    <a:pt x="539115" y="171704"/>
                  </a:lnTo>
                  <a:lnTo>
                    <a:pt x="539115" y="157734"/>
                  </a:lnTo>
                  <a:lnTo>
                    <a:pt x="544449" y="153670"/>
                  </a:lnTo>
                  <a:lnTo>
                    <a:pt x="570865" y="153670"/>
                  </a:lnTo>
                  <a:lnTo>
                    <a:pt x="570865" y="69253"/>
                  </a:lnTo>
                  <a:lnTo>
                    <a:pt x="553085" y="67056"/>
                  </a:lnTo>
                  <a:lnTo>
                    <a:pt x="536498" y="68084"/>
                  </a:lnTo>
                  <a:lnTo>
                    <a:pt x="519849" y="71120"/>
                  </a:lnTo>
                  <a:lnTo>
                    <a:pt x="504190" y="76047"/>
                  </a:lnTo>
                  <a:lnTo>
                    <a:pt x="490601" y="82804"/>
                  </a:lnTo>
                  <a:lnTo>
                    <a:pt x="508889" y="120650"/>
                  </a:lnTo>
                  <a:lnTo>
                    <a:pt x="516547" y="116052"/>
                  </a:lnTo>
                  <a:lnTo>
                    <a:pt x="525437" y="112610"/>
                  </a:lnTo>
                  <a:lnTo>
                    <a:pt x="534924" y="110464"/>
                  </a:lnTo>
                  <a:lnTo>
                    <a:pt x="544449" y="109728"/>
                  </a:lnTo>
                  <a:lnTo>
                    <a:pt x="555142" y="110769"/>
                  </a:lnTo>
                  <a:lnTo>
                    <a:pt x="562965" y="113855"/>
                  </a:lnTo>
                  <a:lnTo>
                    <a:pt x="568058" y="118935"/>
                  </a:lnTo>
                  <a:lnTo>
                    <a:pt x="570611" y="125984"/>
                  </a:lnTo>
                  <a:lnTo>
                    <a:pt x="547497" y="125984"/>
                  </a:lnTo>
                  <a:lnTo>
                    <a:pt x="519353" y="128739"/>
                  </a:lnTo>
                  <a:lnTo>
                    <a:pt x="499554" y="136842"/>
                  </a:lnTo>
                  <a:lnTo>
                    <a:pt x="487845" y="149987"/>
                  </a:lnTo>
                  <a:lnTo>
                    <a:pt x="483997" y="167894"/>
                  </a:lnTo>
                  <a:lnTo>
                    <a:pt x="487273" y="184708"/>
                  </a:lnTo>
                  <a:lnTo>
                    <a:pt x="497014" y="198437"/>
                  </a:lnTo>
                  <a:lnTo>
                    <a:pt x="513143" y="207683"/>
                  </a:lnTo>
                  <a:lnTo>
                    <a:pt x="535559" y="211074"/>
                  </a:lnTo>
                  <a:lnTo>
                    <a:pt x="549033" y="209778"/>
                  </a:lnTo>
                  <a:lnTo>
                    <a:pt x="560108" y="205892"/>
                  </a:lnTo>
                  <a:lnTo>
                    <a:pt x="568744" y="199390"/>
                  </a:lnTo>
                  <a:lnTo>
                    <a:pt x="574929" y="190246"/>
                  </a:lnTo>
                  <a:lnTo>
                    <a:pt x="574929" y="208534"/>
                  </a:lnTo>
                  <a:lnTo>
                    <a:pt x="628269" y="208534"/>
                  </a:lnTo>
                  <a:lnTo>
                    <a:pt x="628269" y="190246"/>
                  </a:lnTo>
                  <a:lnTo>
                    <a:pt x="628269" y="176530"/>
                  </a:lnTo>
                  <a:lnTo>
                    <a:pt x="628269" y="153670"/>
                  </a:lnTo>
                  <a:lnTo>
                    <a:pt x="628269" y="133858"/>
                  </a:lnTo>
                  <a:close/>
                </a:path>
                <a:path w="1531619" h="465454">
                  <a:moveTo>
                    <a:pt x="642620" y="274066"/>
                  </a:moveTo>
                  <a:lnTo>
                    <a:pt x="585216" y="274066"/>
                  </a:lnTo>
                  <a:lnTo>
                    <a:pt x="585216" y="462534"/>
                  </a:lnTo>
                  <a:lnTo>
                    <a:pt x="642620" y="462534"/>
                  </a:lnTo>
                  <a:lnTo>
                    <a:pt x="642620" y="274066"/>
                  </a:lnTo>
                  <a:close/>
                </a:path>
                <a:path w="1531619" h="465454">
                  <a:moveTo>
                    <a:pt x="710565" y="20066"/>
                  </a:moveTo>
                  <a:lnTo>
                    <a:pt x="653161" y="20066"/>
                  </a:lnTo>
                  <a:lnTo>
                    <a:pt x="653161" y="208534"/>
                  </a:lnTo>
                  <a:lnTo>
                    <a:pt x="710565" y="208534"/>
                  </a:lnTo>
                  <a:lnTo>
                    <a:pt x="710565" y="20066"/>
                  </a:lnTo>
                  <a:close/>
                </a:path>
                <a:path w="1531619" h="465454">
                  <a:moveTo>
                    <a:pt x="725424" y="323596"/>
                  </a:moveTo>
                  <a:lnTo>
                    <a:pt x="668020" y="323596"/>
                  </a:lnTo>
                  <a:lnTo>
                    <a:pt x="668020" y="462534"/>
                  </a:lnTo>
                  <a:lnTo>
                    <a:pt x="725424" y="462534"/>
                  </a:lnTo>
                  <a:lnTo>
                    <a:pt x="725424" y="323596"/>
                  </a:lnTo>
                  <a:close/>
                </a:path>
                <a:path w="1531619" h="465454">
                  <a:moveTo>
                    <a:pt x="731253" y="282194"/>
                  </a:moveTo>
                  <a:lnTo>
                    <a:pt x="728827" y="270814"/>
                  </a:lnTo>
                  <a:lnTo>
                    <a:pt x="721893" y="261899"/>
                  </a:lnTo>
                  <a:lnTo>
                    <a:pt x="711009" y="256082"/>
                  </a:lnTo>
                  <a:lnTo>
                    <a:pt x="696722" y="254000"/>
                  </a:lnTo>
                  <a:lnTo>
                    <a:pt x="682421" y="256235"/>
                  </a:lnTo>
                  <a:lnTo>
                    <a:pt x="671537" y="262407"/>
                  </a:lnTo>
                  <a:lnTo>
                    <a:pt x="664603" y="271678"/>
                  </a:lnTo>
                  <a:lnTo>
                    <a:pt x="662178" y="283210"/>
                  </a:lnTo>
                  <a:lnTo>
                    <a:pt x="664603" y="294741"/>
                  </a:lnTo>
                  <a:lnTo>
                    <a:pt x="671537" y="303999"/>
                  </a:lnTo>
                  <a:lnTo>
                    <a:pt x="682421" y="310172"/>
                  </a:lnTo>
                  <a:lnTo>
                    <a:pt x="696722" y="312420"/>
                  </a:lnTo>
                  <a:lnTo>
                    <a:pt x="711009" y="310159"/>
                  </a:lnTo>
                  <a:lnTo>
                    <a:pt x="721893" y="303872"/>
                  </a:lnTo>
                  <a:lnTo>
                    <a:pt x="728827" y="294309"/>
                  </a:lnTo>
                  <a:lnTo>
                    <a:pt x="731253" y="282194"/>
                  </a:lnTo>
                  <a:close/>
                </a:path>
                <a:path w="1531619" h="465454">
                  <a:moveTo>
                    <a:pt x="873366" y="133858"/>
                  </a:moveTo>
                  <a:lnTo>
                    <a:pt x="853681" y="83121"/>
                  </a:lnTo>
                  <a:lnTo>
                    <a:pt x="815962" y="69253"/>
                  </a:lnTo>
                  <a:lnTo>
                    <a:pt x="815962" y="153670"/>
                  </a:lnTo>
                  <a:lnTo>
                    <a:pt x="815962" y="163322"/>
                  </a:lnTo>
                  <a:lnTo>
                    <a:pt x="812914" y="172466"/>
                  </a:lnTo>
                  <a:lnTo>
                    <a:pt x="805802" y="176530"/>
                  </a:lnTo>
                  <a:lnTo>
                    <a:pt x="789292" y="176530"/>
                  </a:lnTo>
                  <a:lnTo>
                    <a:pt x="784212" y="171704"/>
                  </a:lnTo>
                  <a:lnTo>
                    <a:pt x="784212" y="157734"/>
                  </a:lnTo>
                  <a:lnTo>
                    <a:pt x="789546" y="153670"/>
                  </a:lnTo>
                  <a:lnTo>
                    <a:pt x="815962" y="153670"/>
                  </a:lnTo>
                  <a:lnTo>
                    <a:pt x="815962" y="69253"/>
                  </a:lnTo>
                  <a:lnTo>
                    <a:pt x="798182" y="67056"/>
                  </a:lnTo>
                  <a:lnTo>
                    <a:pt x="781596" y="68084"/>
                  </a:lnTo>
                  <a:lnTo>
                    <a:pt x="764946" y="71120"/>
                  </a:lnTo>
                  <a:lnTo>
                    <a:pt x="749287" y="76047"/>
                  </a:lnTo>
                  <a:lnTo>
                    <a:pt x="735698" y="82804"/>
                  </a:lnTo>
                  <a:lnTo>
                    <a:pt x="753986" y="120650"/>
                  </a:lnTo>
                  <a:lnTo>
                    <a:pt x="761644" y="116052"/>
                  </a:lnTo>
                  <a:lnTo>
                    <a:pt x="770534" y="112610"/>
                  </a:lnTo>
                  <a:lnTo>
                    <a:pt x="780021" y="110464"/>
                  </a:lnTo>
                  <a:lnTo>
                    <a:pt x="789546" y="109728"/>
                  </a:lnTo>
                  <a:lnTo>
                    <a:pt x="800239" y="110769"/>
                  </a:lnTo>
                  <a:lnTo>
                    <a:pt x="808062" y="113855"/>
                  </a:lnTo>
                  <a:lnTo>
                    <a:pt x="813155" y="118935"/>
                  </a:lnTo>
                  <a:lnTo>
                    <a:pt x="815708" y="125984"/>
                  </a:lnTo>
                  <a:lnTo>
                    <a:pt x="792594" y="125984"/>
                  </a:lnTo>
                  <a:lnTo>
                    <a:pt x="764451" y="128739"/>
                  </a:lnTo>
                  <a:lnTo>
                    <a:pt x="744651" y="136842"/>
                  </a:lnTo>
                  <a:lnTo>
                    <a:pt x="732942" y="149987"/>
                  </a:lnTo>
                  <a:lnTo>
                    <a:pt x="729094" y="167894"/>
                  </a:lnTo>
                  <a:lnTo>
                    <a:pt x="732370" y="184708"/>
                  </a:lnTo>
                  <a:lnTo>
                    <a:pt x="742111" y="198437"/>
                  </a:lnTo>
                  <a:lnTo>
                    <a:pt x="758240" y="207683"/>
                  </a:lnTo>
                  <a:lnTo>
                    <a:pt x="780656" y="211074"/>
                  </a:lnTo>
                  <a:lnTo>
                    <a:pt x="794131" y="209778"/>
                  </a:lnTo>
                  <a:lnTo>
                    <a:pt x="805205" y="205892"/>
                  </a:lnTo>
                  <a:lnTo>
                    <a:pt x="813841" y="199390"/>
                  </a:lnTo>
                  <a:lnTo>
                    <a:pt x="820039" y="190246"/>
                  </a:lnTo>
                  <a:lnTo>
                    <a:pt x="820039" y="208534"/>
                  </a:lnTo>
                  <a:lnTo>
                    <a:pt x="873366" y="208534"/>
                  </a:lnTo>
                  <a:lnTo>
                    <a:pt x="873366" y="190246"/>
                  </a:lnTo>
                  <a:lnTo>
                    <a:pt x="873366" y="176530"/>
                  </a:lnTo>
                  <a:lnTo>
                    <a:pt x="873366" y="153670"/>
                  </a:lnTo>
                  <a:lnTo>
                    <a:pt x="873366" y="133858"/>
                  </a:lnTo>
                  <a:close/>
                </a:path>
                <a:path w="1531619" h="465454">
                  <a:moveTo>
                    <a:pt x="904481" y="274066"/>
                  </a:moveTo>
                  <a:lnTo>
                    <a:pt x="848093" y="274066"/>
                  </a:lnTo>
                  <a:lnTo>
                    <a:pt x="848093" y="392938"/>
                  </a:lnTo>
                  <a:lnTo>
                    <a:pt x="846353" y="404825"/>
                  </a:lnTo>
                  <a:lnTo>
                    <a:pt x="841552" y="413410"/>
                  </a:lnTo>
                  <a:lnTo>
                    <a:pt x="834377" y="418617"/>
                  </a:lnTo>
                  <a:lnTo>
                    <a:pt x="825487" y="420370"/>
                  </a:lnTo>
                  <a:lnTo>
                    <a:pt x="816597" y="418617"/>
                  </a:lnTo>
                  <a:lnTo>
                    <a:pt x="809421" y="413410"/>
                  </a:lnTo>
                  <a:lnTo>
                    <a:pt x="804633" y="404825"/>
                  </a:lnTo>
                  <a:lnTo>
                    <a:pt x="802881" y="392938"/>
                  </a:lnTo>
                  <a:lnTo>
                    <a:pt x="804633" y="381076"/>
                  </a:lnTo>
                  <a:lnTo>
                    <a:pt x="809421" y="372579"/>
                  </a:lnTo>
                  <a:lnTo>
                    <a:pt x="816597" y="367461"/>
                  </a:lnTo>
                  <a:lnTo>
                    <a:pt x="825487" y="365760"/>
                  </a:lnTo>
                  <a:lnTo>
                    <a:pt x="834377" y="367461"/>
                  </a:lnTo>
                  <a:lnTo>
                    <a:pt x="841552" y="372579"/>
                  </a:lnTo>
                  <a:lnTo>
                    <a:pt x="846353" y="381076"/>
                  </a:lnTo>
                  <a:lnTo>
                    <a:pt x="848093" y="392938"/>
                  </a:lnTo>
                  <a:lnTo>
                    <a:pt x="848093" y="274066"/>
                  </a:lnTo>
                  <a:lnTo>
                    <a:pt x="847077" y="274066"/>
                  </a:lnTo>
                  <a:lnTo>
                    <a:pt x="847077" y="332994"/>
                  </a:lnTo>
                  <a:lnTo>
                    <a:pt x="840168" y="327698"/>
                  </a:lnTo>
                  <a:lnTo>
                    <a:pt x="832002" y="323977"/>
                  </a:lnTo>
                  <a:lnTo>
                    <a:pt x="822540" y="321779"/>
                  </a:lnTo>
                  <a:lnTo>
                    <a:pt x="811771" y="321056"/>
                  </a:lnTo>
                  <a:lnTo>
                    <a:pt x="785964" y="325996"/>
                  </a:lnTo>
                  <a:lnTo>
                    <a:pt x="764628" y="340233"/>
                  </a:lnTo>
                  <a:lnTo>
                    <a:pt x="750087" y="362839"/>
                  </a:lnTo>
                  <a:lnTo>
                    <a:pt x="744715" y="392938"/>
                  </a:lnTo>
                  <a:lnTo>
                    <a:pt x="750087" y="423062"/>
                  </a:lnTo>
                  <a:lnTo>
                    <a:pt x="764628" y="445770"/>
                  </a:lnTo>
                  <a:lnTo>
                    <a:pt x="785964" y="460082"/>
                  </a:lnTo>
                  <a:lnTo>
                    <a:pt x="811771" y="465074"/>
                  </a:lnTo>
                  <a:lnTo>
                    <a:pt x="823836" y="464210"/>
                  </a:lnTo>
                  <a:lnTo>
                    <a:pt x="834161" y="461606"/>
                  </a:lnTo>
                  <a:lnTo>
                    <a:pt x="842810" y="457250"/>
                  </a:lnTo>
                  <a:lnTo>
                    <a:pt x="849871" y="451104"/>
                  </a:lnTo>
                  <a:lnTo>
                    <a:pt x="849871" y="462534"/>
                  </a:lnTo>
                  <a:lnTo>
                    <a:pt x="904481" y="462534"/>
                  </a:lnTo>
                  <a:lnTo>
                    <a:pt x="904481" y="451104"/>
                  </a:lnTo>
                  <a:lnTo>
                    <a:pt x="904481" y="420370"/>
                  </a:lnTo>
                  <a:lnTo>
                    <a:pt x="904481" y="365760"/>
                  </a:lnTo>
                  <a:lnTo>
                    <a:pt x="904481" y="332994"/>
                  </a:lnTo>
                  <a:lnTo>
                    <a:pt x="904481" y="274066"/>
                  </a:lnTo>
                  <a:close/>
                </a:path>
                <a:path w="1531619" h="465454">
                  <a:moveTo>
                    <a:pt x="1054468" y="20066"/>
                  </a:moveTo>
                  <a:lnTo>
                    <a:pt x="998080" y="20066"/>
                  </a:lnTo>
                  <a:lnTo>
                    <a:pt x="998080" y="138938"/>
                  </a:lnTo>
                  <a:lnTo>
                    <a:pt x="996340" y="150825"/>
                  </a:lnTo>
                  <a:lnTo>
                    <a:pt x="991539" y="159410"/>
                  </a:lnTo>
                  <a:lnTo>
                    <a:pt x="984364" y="164617"/>
                  </a:lnTo>
                  <a:lnTo>
                    <a:pt x="975474" y="166370"/>
                  </a:lnTo>
                  <a:lnTo>
                    <a:pt x="966584" y="164617"/>
                  </a:lnTo>
                  <a:lnTo>
                    <a:pt x="959408" y="159410"/>
                  </a:lnTo>
                  <a:lnTo>
                    <a:pt x="954620" y="150825"/>
                  </a:lnTo>
                  <a:lnTo>
                    <a:pt x="952868" y="138938"/>
                  </a:lnTo>
                  <a:lnTo>
                    <a:pt x="954620" y="127076"/>
                  </a:lnTo>
                  <a:lnTo>
                    <a:pt x="959408" y="118579"/>
                  </a:lnTo>
                  <a:lnTo>
                    <a:pt x="966584" y="113461"/>
                  </a:lnTo>
                  <a:lnTo>
                    <a:pt x="975474" y="111760"/>
                  </a:lnTo>
                  <a:lnTo>
                    <a:pt x="984364" y="113461"/>
                  </a:lnTo>
                  <a:lnTo>
                    <a:pt x="991539" y="118579"/>
                  </a:lnTo>
                  <a:lnTo>
                    <a:pt x="996340" y="127076"/>
                  </a:lnTo>
                  <a:lnTo>
                    <a:pt x="998080" y="138938"/>
                  </a:lnTo>
                  <a:lnTo>
                    <a:pt x="998080" y="20066"/>
                  </a:lnTo>
                  <a:lnTo>
                    <a:pt x="997064" y="20066"/>
                  </a:lnTo>
                  <a:lnTo>
                    <a:pt x="997064" y="78994"/>
                  </a:lnTo>
                  <a:lnTo>
                    <a:pt x="990155" y="73698"/>
                  </a:lnTo>
                  <a:lnTo>
                    <a:pt x="981989" y="69977"/>
                  </a:lnTo>
                  <a:lnTo>
                    <a:pt x="972527" y="67779"/>
                  </a:lnTo>
                  <a:lnTo>
                    <a:pt x="961758" y="67056"/>
                  </a:lnTo>
                  <a:lnTo>
                    <a:pt x="935951" y="71996"/>
                  </a:lnTo>
                  <a:lnTo>
                    <a:pt x="914615" y="86233"/>
                  </a:lnTo>
                  <a:lnTo>
                    <a:pt x="900074" y="108839"/>
                  </a:lnTo>
                  <a:lnTo>
                    <a:pt x="894702" y="138938"/>
                  </a:lnTo>
                  <a:lnTo>
                    <a:pt x="900074" y="169062"/>
                  </a:lnTo>
                  <a:lnTo>
                    <a:pt x="914615" y="191770"/>
                  </a:lnTo>
                  <a:lnTo>
                    <a:pt x="935951" y="206082"/>
                  </a:lnTo>
                  <a:lnTo>
                    <a:pt x="961758" y="211074"/>
                  </a:lnTo>
                  <a:lnTo>
                    <a:pt x="973823" y="210210"/>
                  </a:lnTo>
                  <a:lnTo>
                    <a:pt x="984148" y="207606"/>
                  </a:lnTo>
                  <a:lnTo>
                    <a:pt x="992797" y="203250"/>
                  </a:lnTo>
                  <a:lnTo>
                    <a:pt x="999858" y="197104"/>
                  </a:lnTo>
                  <a:lnTo>
                    <a:pt x="999858" y="208534"/>
                  </a:lnTo>
                  <a:lnTo>
                    <a:pt x="1054468" y="208534"/>
                  </a:lnTo>
                  <a:lnTo>
                    <a:pt x="1054468" y="197104"/>
                  </a:lnTo>
                  <a:lnTo>
                    <a:pt x="1054468" y="166370"/>
                  </a:lnTo>
                  <a:lnTo>
                    <a:pt x="1054468" y="111760"/>
                  </a:lnTo>
                  <a:lnTo>
                    <a:pt x="1054468" y="78994"/>
                  </a:lnTo>
                  <a:lnTo>
                    <a:pt x="1054468" y="20066"/>
                  </a:lnTo>
                  <a:close/>
                </a:path>
                <a:path w="1531619" h="465454">
                  <a:moveTo>
                    <a:pt x="1067295" y="387858"/>
                  </a:moveTo>
                  <a:lnTo>
                    <a:pt x="1047610" y="337121"/>
                  </a:lnTo>
                  <a:lnTo>
                    <a:pt x="1009891" y="323253"/>
                  </a:lnTo>
                  <a:lnTo>
                    <a:pt x="1009891" y="407670"/>
                  </a:lnTo>
                  <a:lnTo>
                    <a:pt x="1009891" y="417322"/>
                  </a:lnTo>
                  <a:lnTo>
                    <a:pt x="1006843" y="426466"/>
                  </a:lnTo>
                  <a:lnTo>
                    <a:pt x="999731" y="430530"/>
                  </a:lnTo>
                  <a:lnTo>
                    <a:pt x="983221" y="430530"/>
                  </a:lnTo>
                  <a:lnTo>
                    <a:pt x="978141" y="425704"/>
                  </a:lnTo>
                  <a:lnTo>
                    <a:pt x="978141" y="411734"/>
                  </a:lnTo>
                  <a:lnTo>
                    <a:pt x="983475" y="407670"/>
                  </a:lnTo>
                  <a:lnTo>
                    <a:pt x="1009891" y="407670"/>
                  </a:lnTo>
                  <a:lnTo>
                    <a:pt x="1009891" y="323253"/>
                  </a:lnTo>
                  <a:lnTo>
                    <a:pt x="992111" y="321056"/>
                  </a:lnTo>
                  <a:lnTo>
                    <a:pt x="975525" y="322084"/>
                  </a:lnTo>
                  <a:lnTo>
                    <a:pt x="958875" y="325120"/>
                  </a:lnTo>
                  <a:lnTo>
                    <a:pt x="943216" y="330047"/>
                  </a:lnTo>
                  <a:lnTo>
                    <a:pt x="929627" y="336804"/>
                  </a:lnTo>
                  <a:lnTo>
                    <a:pt x="947915" y="374650"/>
                  </a:lnTo>
                  <a:lnTo>
                    <a:pt x="955573" y="370052"/>
                  </a:lnTo>
                  <a:lnTo>
                    <a:pt x="964463" y="366610"/>
                  </a:lnTo>
                  <a:lnTo>
                    <a:pt x="973950" y="364464"/>
                  </a:lnTo>
                  <a:lnTo>
                    <a:pt x="983475" y="363728"/>
                  </a:lnTo>
                  <a:lnTo>
                    <a:pt x="994168" y="364769"/>
                  </a:lnTo>
                  <a:lnTo>
                    <a:pt x="1001991" y="367855"/>
                  </a:lnTo>
                  <a:lnTo>
                    <a:pt x="1007084" y="372935"/>
                  </a:lnTo>
                  <a:lnTo>
                    <a:pt x="1009637" y="379984"/>
                  </a:lnTo>
                  <a:lnTo>
                    <a:pt x="986523" y="379984"/>
                  </a:lnTo>
                  <a:lnTo>
                    <a:pt x="958380" y="382739"/>
                  </a:lnTo>
                  <a:lnTo>
                    <a:pt x="938580" y="390842"/>
                  </a:lnTo>
                  <a:lnTo>
                    <a:pt x="926871" y="403987"/>
                  </a:lnTo>
                  <a:lnTo>
                    <a:pt x="923023" y="421894"/>
                  </a:lnTo>
                  <a:lnTo>
                    <a:pt x="926299" y="438708"/>
                  </a:lnTo>
                  <a:lnTo>
                    <a:pt x="936040" y="452437"/>
                  </a:lnTo>
                  <a:lnTo>
                    <a:pt x="952169" y="461683"/>
                  </a:lnTo>
                  <a:lnTo>
                    <a:pt x="974585" y="465074"/>
                  </a:lnTo>
                  <a:lnTo>
                    <a:pt x="988060" y="463778"/>
                  </a:lnTo>
                  <a:lnTo>
                    <a:pt x="999134" y="459892"/>
                  </a:lnTo>
                  <a:lnTo>
                    <a:pt x="1007770" y="453390"/>
                  </a:lnTo>
                  <a:lnTo>
                    <a:pt x="1013955" y="444246"/>
                  </a:lnTo>
                  <a:lnTo>
                    <a:pt x="1013955" y="462534"/>
                  </a:lnTo>
                  <a:lnTo>
                    <a:pt x="1067295" y="462534"/>
                  </a:lnTo>
                  <a:lnTo>
                    <a:pt x="1067295" y="444246"/>
                  </a:lnTo>
                  <a:lnTo>
                    <a:pt x="1067295" y="430530"/>
                  </a:lnTo>
                  <a:lnTo>
                    <a:pt x="1067295" y="407670"/>
                  </a:lnTo>
                  <a:lnTo>
                    <a:pt x="1067295" y="387858"/>
                  </a:lnTo>
                  <a:close/>
                </a:path>
                <a:path w="1531619" h="465454">
                  <a:moveTo>
                    <a:pt x="1137272" y="69596"/>
                  </a:moveTo>
                  <a:lnTo>
                    <a:pt x="1079868" y="69596"/>
                  </a:lnTo>
                  <a:lnTo>
                    <a:pt x="1079868" y="208534"/>
                  </a:lnTo>
                  <a:lnTo>
                    <a:pt x="1137272" y="208534"/>
                  </a:lnTo>
                  <a:lnTo>
                    <a:pt x="1137272" y="69596"/>
                  </a:lnTo>
                  <a:close/>
                </a:path>
                <a:path w="1531619" h="465454">
                  <a:moveTo>
                    <a:pt x="1143114" y="28194"/>
                  </a:moveTo>
                  <a:lnTo>
                    <a:pt x="1140675" y="16814"/>
                  </a:lnTo>
                  <a:lnTo>
                    <a:pt x="1133754" y="7899"/>
                  </a:lnTo>
                  <a:lnTo>
                    <a:pt x="1122857" y="2082"/>
                  </a:lnTo>
                  <a:lnTo>
                    <a:pt x="1108570" y="0"/>
                  </a:lnTo>
                  <a:lnTo>
                    <a:pt x="1094282" y="2235"/>
                  </a:lnTo>
                  <a:lnTo>
                    <a:pt x="1083398" y="8407"/>
                  </a:lnTo>
                  <a:lnTo>
                    <a:pt x="1076464" y="17678"/>
                  </a:lnTo>
                  <a:lnTo>
                    <a:pt x="1074026" y="29210"/>
                  </a:lnTo>
                  <a:lnTo>
                    <a:pt x="1076464" y="40741"/>
                  </a:lnTo>
                  <a:lnTo>
                    <a:pt x="1083398" y="49999"/>
                  </a:lnTo>
                  <a:lnTo>
                    <a:pt x="1094282" y="56172"/>
                  </a:lnTo>
                  <a:lnTo>
                    <a:pt x="1108570" y="58420"/>
                  </a:lnTo>
                  <a:lnTo>
                    <a:pt x="1122857" y="56159"/>
                  </a:lnTo>
                  <a:lnTo>
                    <a:pt x="1133754" y="49872"/>
                  </a:lnTo>
                  <a:lnTo>
                    <a:pt x="1140675" y="40309"/>
                  </a:lnTo>
                  <a:lnTo>
                    <a:pt x="1143114" y="28194"/>
                  </a:lnTo>
                  <a:close/>
                </a:path>
                <a:path w="1531619" h="465454">
                  <a:moveTo>
                    <a:pt x="1245603" y="383286"/>
                  </a:moveTo>
                  <a:lnTo>
                    <a:pt x="1230109" y="337312"/>
                  </a:lnTo>
                  <a:lnTo>
                    <a:pt x="1188707" y="321056"/>
                  </a:lnTo>
                  <a:lnTo>
                    <a:pt x="1176832" y="322059"/>
                  </a:lnTo>
                  <a:lnTo>
                    <a:pt x="1165758" y="325081"/>
                  </a:lnTo>
                  <a:lnTo>
                    <a:pt x="1155661" y="330161"/>
                  </a:lnTo>
                  <a:lnTo>
                    <a:pt x="1146797" y="337312"/>
                  </a:lnTo>
                  <a:lnTo>
                    <a:pt x="1146797" y="323596"/>
                  </a:lnTo>
                  <a:lnTo>
                    <a:pt x="1092187" y="323596"/>
                  </a:lnTo>
                  <a:lnTo>
                    <a:pt x="1092187" y="462534"/>
                  </a:lnTo>
                  <a:lnTo>
                    <a:pt x="1149591" y="462534"/>
                  </a:lnTo>
                  <a:lnTo>
                    <a:pt x="1149591" y="397256"/>
                  </a:lnTo>
                  <a:lnTo>
                    <a:pt x="1151318" y="384213"/>
                  </a:lnTo>
                  <a:lnTo>
                    <a:pt x="1156004" y="375564"/>
                  </a:lnTo>
                  <a:lnTo>
                    <a:pt x="1162875" y="370789"/>
                  </a:lnTo>
                  <a:lnTo>
                    <a:pt x="1171181" y="369316"/>
                  </a:lnTo>
                  <a:lnTo>
                    <a:pt x="1178229" y="370611"/>
                  </a:lnTo>
                  <a:lnTo>
                    <a:pt x="1183601" y="374777"/>
                  </a:lnTo>
                  <a:lnTo>
                    <a:pt x="1187005" y="382168"/>
                  </a:lnTo>
                  <a:lnTo>
                    <a:pt x="1188199" y="393192"/>
                  </a:lnTo>
                  <a:lnTo>
                    <a:pt x="1188199" y="462534"/>
                  </a:lnTo>
                  <a:lnTo>
                    <a:pt x="1245603" y="462534"/>
                  </a:lnTo>
                  <a:lnTo>
                    <a:pt x="1245603" y="383286"/>
                  </a:lnTo>
                  <a:close/>
                </a:path>
                <a:path w="1531619" h="465454">
                  <a:moveTo>
                    <a:pt x="1310500" y="138938"/>
                  </a:moveTo>
                  <a:lnTo>
                    <a:pt x="1307680" y="124714"/>
                  </a:lnTo>
                  <a:lnTo>
                    <a:pt x="1304340" y="107873"/>
                  </a:lnTo>
                  <a:lnTo>
                    <a:pt x="1303070" y="106172"/>
                  </a:lnTo>
                  <a:lnTo>
                    <a:pt x="1287703" y="85369"/>
                  </a:lnTo>
                  <a:lnTo>
                    <a:pt x="1263357" y="71678"/>
                  </a:lnTo>
                  <a:lnTo>
                    <a:pt x="1256906" y="70662"/>
                  </a:lnTo>
                  <a:lnTo>
                    <a:pt x="1256906" y="124714"/>
                  </a:lnTo>
                  <a:lnTo>
                    <a:pt x="1212202" y="124714"/>
                  </a:lnTo>
                  <a:lnTo>
                    <a:pt x="1214983" y="116878"/>
                  </a:lnTo>
                  <a:lnTo>
                    <a:pt x="1219758" y="111061"/>
                  </a:lnTo>
                  <a:lnTo>
                    <a:pt x="1226350" y="107416"/>
                  </a:lnTo>
                  <a:lnTo>
                    <a:pt x="1234554" y="106172"/>
                  </a:lnTo>
                  <a:lnTo>
                    <a:pt x="1242656" y="107416"/>
                  </a:lnTo>
                  <a:lnTo>
                    <a:pt x="1249260" y="111061"/>
                  </a:lnTo>
                  <a:lnTo>
                    <a:pt x="1254086" y="116878"/>
                  </a:lnTo>
                  <a:lnTo>
                    <a:pt x="1256906" y="124714"/>
                  </a:lnTo>
                  <a:lnTo>
                    <a:pt x="1256906" y="70662"/>
                  </a:lnTo>
                  <a:lnTo>
                    <a:pt x="1202778" y="72351"/>
                  </a:lnTo>
                  <a:lnTo>
                    <a:pt x="1161288" y="109918"/>
                  </a:lnTo>
                  <a:lnTo>
                    <a:pt x="1155306" y="138938"/>
                  </a:lnTo>
                  <a:lnTo>
                    <a:pt x="1161262" y="167678"/>
                  </a:lnTo>
                  <a:lnTo>
                    <a:pt x="1178204" y="190525"/>
                  </a:lnTo>
                  <a:lnTo>
                    <a:pt x="1204709" y="205625"/>
                  </a:lnTo>
                  <a:lnTo>
                    <a:pt x="1239380" y="211074"/>
                  </a:lnTo>
                  <a:lnTo>
                    <a:pt x="1258658" y="209651"/>
                  </a:lnTo>
                  <a:lnTo>
                    <a:pt x="1275067" y="205422"/>
                  </a:lnTo>
                  <a:lnTo>
                    <a:pt x="1288821" y="198424"/>
                  </a:lnTo>
                  <a:lnTo>
                    <a:pt x="1300086" y="188722"/>
                  </a:lnTo>
                  <a:lnTo>
                    <a:pt x="1280185" y="168656"/>
                  </a:lnTo>
                  <a:lnTo>
                    <a:pt x="1270114" y="158496"/>
                  </a:lnTo>
                  <a:lnTo>
                    <a:pt x="1263523" y="162979"/>
                  </a:lnTo>
                  <a:lnTo>
                    <a:pt x="1256969" y="166141"/>
                  </a:lnTo>
                  <a:lnTo>
                    <a:pt x="1249756" y="168033"/>
                  </a:lnTo>
                  <a:lnTo>
                    <a:pt x="1241158" y="168656"/>
                  </a:lnTo>
                  <a:lnTo>
                    <a:pt x="1231366" y="167614"/>
                  </a:lnTo>
                  <a:lnTo>
                    <a:pt x="1223378" y="164528"/>
                  </a:lnTo>
                  <a:lnTo>
                    <a:pt x="1217295" y="159435"/>
                  </a:lnTo>
                  <a:lnTo>
                    <a:pt x="1213218" y="152400"/>
                  </a:lnTo>
                  <a:lnTo>
                    <a:pt x="1309738" y="152400"/>
                  </a:lnTo>
                  <a:lnTo>
                    <a:pt x="1309992" y="148336"/>
                  </a:lnTo>
                  <a:lnTo>
                    <a:pt x="1310500" y="143002"/>
                  </a:lnTo>
                  <a:lnTo>
                    <a:pt x="1310500" y="138938"/>
                  </a:lnTo>
                  <a:close/>
                </a:path>
                <a:path w="1531619" h="465454">
                  <a:moveTo>
                    <a:pt x="1372857" y="457708"/>
                  </a:moveTo>
                  <a:lnTo>
                    <a:pt x="1360449" y="421640"/>
                  </a:lnTo>
                  <a:lnTo>
                    <a:pt x="1359141" y="417830"/>
                  </a:lnTo>
                  <a:lnTo>
                    <a:pt x="1355331" y="420370"/>
                  </a:lnTo>
                  <a:lnTo>
                    <a:pt x="1350759" y="421640"/>
                  </a:lnTo>
                  <a:lnTo>
                    <a:pt x="1339329" y="421640"/>
                  </a:lnTo>
                  <a:lnTo>
                    <a:pt x="1334249" y="416814"/>
                  </a:lnTo>
                  <a:lnTo>
                    <a:pt x="1334249" y="373126"/>
                  </a:lnTo>
                  <a:lnTo>
                    <a:pt x="1362697" y="373126"/>
                  </a:lnTo>
                  <a:lnTo>
                    <a:pt x="1362697" y="331216"/>
                  </a:lnTo>
                  <a:lnTo>
                    <a:pt x="1334249" y="331216"/>
                  </a:lnTo>
                  <a:lnTo>
                    <a:pt x="1334249" y="292354"/>
                  </a:lnTo>
                  <a:lnTo>
                    <a:pt x="1276845" y="292354"/>
                  </a:lnTo>
                  <a:lnTo>
                    <a:pt x="1276845" y="331216"/>
                  </a:lnTo>
                  <a:lnTo>
                    <a:pt x="1257795" y="331216"/>
                  </a:lnTo>
                  <a:lnTo>
                    <a:pt x="1257795" y="373126"/>
                  </a:lnTo>
                  <a:lnTo>
                    <a:pt x="1276845" y="373126"/>
                  </a:lnTo>
                  <a:lnTo>
                    <a:pt x="1276845" y="408686"/>
                  </a:lnTo>
                  <a:lnTo>
                    <a:pt x="1280934" y="433679"/>
                  </a:lnTo>
                  <a:lnTo>
                    <a:pt x="1292821" y="451256"/>
                  </a:lnTo>
                  <a:lnTo>
                    <a:pt x="1311884" y="461657"/>
                  </a:lnTo>
                  <a:lnTo>
                    <a:pt x="1337551" y="465074"/>
                  </a:lnTo>
                  <a:lnTo>
                    <a:pt x="1347495" y="464629"/>
                  </a:lnTo>
                  <a:lnTo>
                    <a:pt x="1356918" y="463296"/>
                  </a:lnTo>
                  <a:lnTo>
                    <a:pt x="1365478" y="460997"/>
                  </a:lnTo>
                  <a:lnTo>
                    <a:pt x="1372857" y="457708"/>
                  </a:lnTo>
                  <a:close/>
                </a:path>
                <a:path w="1531619" h="465454">
                  <a:moveTo>
                    <a:pt x="1531353" y="392938"/>
                  </a:moveTo>
                  <a:lnTo>
                    <a:pt x="1528533" y="378714"/>
                  </a:lnTo>
                  <a:lnTo>
                    <a:pt x="1525193" y="361873"/>
                  </a:lnTo>
                  <a:lnTo>
                    <a:pt x="1523923" y="360172"/>
                  </a:lnTo>
                  <a:lnTo>
                    <a:pt x="1508556" y="339369"/>
                  </a:lnTo>
                  <a:lnTo>
                    <a:pt x="1484210" y="325678"/>
                  </a:lnTo>
                  <a:lnTo>
                    <a:pt x="1477759" y="324662"/>
                  </a:lnTo>
                  <a:lnTo>
                    <a:pt x="1477759" y="378714"/>
                  </a:lnTo>
                  <a:lnTo>
                    <a:pt x="1433055" y="378714"/>
                  </a:lnTo>
                  <a:lnTo>
                    <a:pt x="1435836" y="370878"/>
                  </a:lnTo>
                  <a:lnTo>
                    <a:pt x="1440611" y="365061"/>
                  </a:lnTo>
                  <a:lnTo>
                    <a:pt x="1447203" y="361416"/>
                  </a:lnTo>
                  <a:lnTo>
                    <a:pt x="1455407" y="360172"/>
                  </a:lnTo>
                  <a:lnTo>
                    <a:pt x="1463509" y="361416"/>
                  </a:lnTo>
                  <a:lnTo>
                    <a:pt x="1470113" y="365061"/>
                  </a:lnTo>
                  <a:lnTo>
                    <a:pt x="1474939" y="370878"/>
                  </a:lnTo>
                  <a:lnTo>
                    <a:pt x="1477759" y="378714"/>
                  </a:lnTo>
                  <a:lnTo>
                    <a:pt x="1477759" y="324662"/>
                  </a:lnTo>
                  <a:lnTo>
                    <a:pt x="1423631" y="326351"/>
                  </a:lnTo>
                  <a:lnTo>
                    <a:pt x="1382141" y="363918"/>
                  </a:lnTo>
                  <a:lnTo>
                    <a:pt x="1376159" y="392938"/>
                  </a:lnTo>
                  <a:lnTo>
                    <a:pt x="1382115" y="421678"/>
                  </a:lnTo>
                  <a:lnTo>
                    <a:pt x="1399057" y="444525"/>
                  </a:lnTo>
                  <a:lnTo>
                    <a:pt x="1425562" y="459625"/>
                  </a:lnTo>
                  <a:lnTo>
                    <a:pt x="1460233" y="465074"/>
                  </a:lnTo>
                  <a:lnTo>
                    <a:pt x="1479511" y="463651"/>
                  </a:lnTo>
                  <a:lnTo>
                    <a:pt x="1495920" y="459422"/>
                  </a:lnTo>
                  <a:lnTo>
                    <a:pt x="1509674" y="452424"/>
                  </a:lnTo>
                  <a:lnTo>
                    <a:pt x="1520939" y="442722"/>
                  </a:lnTo>
                  <a:lnTo>
                    <a:pt x="1501038" y="422656"/>
                  </a:lnTo>
                  <a:lnTo>
                    <a:pt x="1490967" y="412496"/>
                  </a:lnTo>
                  <a:lnTo>
                    <a:pt x="1484376" y="416979"/>
                  </a:lnTo>
                  <a:lnTo>
                    <a:pt x="1477822" y="420141"/>
                  </a:lnTo>
                  <a:lnTo>
                    <a:pt x="1470609" y="422033"/>
                  </a:lnTo>
                  <a:lnTo>
                    <a:pt x="1462011" y="422656"/>
                  </a:lnTo>
                  <a:lnTo>
                    <a:pt x="1452219" y="421614"/>
                  </a:lnTo>
                  <a:lnTo>
                    <a:pt x="1444231" y="418528"/>
                  </a:lnTo>
                  <a:lnTo>
                    <a:pt x="1438148" y="413435"/>
                  </a:lnTo>
                  <a:lnTo>
                    <a:pt x="1434071" y="406400"/>
                  </a:lnTo>
                  <a:lnTo>
                    <a:pt x="1530591" y="406400"/>
                  </a:lnTo>
                  <a:lnTo>
                    <a:pt x="1530845" y="402336"/>
                  </a:lnTo>
                  <a:lnTo>
                    <a:pt x="1531353" y="397002"/>
                  </a:lnTo>
                  <a:lnTo>
                    <a:pt x="1531353" y="392938"/>
                  </a:lnTo>
                  <a:close/>
                </a:path>
              </a:pathLst>
            </a:custGeom>
            <a:solidFill>
              <a:srgbClr val="FFFFFF"/>
            </a:solidFill>
          </p:spPr>
          <p:txBody>
            <a:bodyPr wrap="square" lIns="0" tIns="0" rIns="0" bIns="0" rtlCol="0"/>
            <a:lstStyle/>
            <a:p>
              <a:endParaRPr/>
            </a:p>
          </p:txBody>
        </p:sp>
        <p:pic>
          <p:nvPicPr>
            <p:cNvPr id="12" name="object 14">
              <a:extLst>
                <a:ext uri="{FF2B5EF4-FFF2-40B4-BE49-F238E27FC236}">
                  <a16:creationId xmlns:a16="http://schemas.microsoft.com/office/drawing/2014/main" id="{E35D5F9A-8223-F5B3-C110-7220F0E27924}"/>
                </a:ext>
              </a:extLst>
            </p:cNvPr>
            <p:cNvPicPr/>
            <p:nvPr/>
          </p:nvPicPr>
          <p:blipFill>
            <a:blip r:embed="rId5" cstate="print"/>
            <a:stretch>
              <a:fillRect/>
            </a:stretch>
          </p:blipFill>
          <p:spPr>
            <a:xfrm>
              <a:off x="13282708" y="2811617"/>
              <a:ext cx="1511782" cy="407314"/>
            </a:xfrm>
            <a:prstGeom prst="rect">
              <a:avLst/>
            </a:prstGeom>
          </p:spPr>
        </p:pic>
        <p:sp>
          <p:nvSpPr>
            <p:cNvPr id="13" name="object 15">
              <a:extLst>
                <a:ext uri="{FF2B5EF4-FFF2-40B4-BE49-F238E27FC236}">
                  <a16:creationId xmlns:a16="http://schemas.microsoft.com/office/drawing/2014/main" id="{C01990F4-0B2B-4317-E0E1-54A899CD1F14}"/>
                </a:ext>
              </a:extLst>
            </p:cNvPr>
            <p:cNvSpPr/>
            <p:nvPr/>
          </p:nvSpPr>
          <p:spPr>
            <a:xfrm>
              <a:off x="13797677" y="4389472"/>
              <a:ext cx="484505" cy="387350"/>
            </a:xfrm>
            <a:custGeom>
              <a:avLst/>
              <a:gdLst/>
              <a:ahLst/>
              <a:cxnLst/>
              <a:rect l="l" t="t" r="r" b="b"/>
              <a:pathLst>
                <a:path w="484505" h="387350">
                  <a:moveTo>
                    <a:pt x="113756" y="290239"/>
                  </a:moveTo>
                  <a:lnTo>
                    <a:pt x="51892" y="351789"/>
                  </a:lnTo>
                  <a:lnTo>
                    <a:pt x="51130" y="353059"/>
                  </a:lnTo>
                  <a:lnTo>
                    <a:pt x="50419" y="354329"/>
                  </a:lnTo>
                  <a:lnTo>
                    <a:pt x="46879" y="359409"/>
                  </a:lnTo>
                  <a:lnTo>
                    <a:pt x="45265" y="365759"/>
                  </a:lnTo>
                  <a:lnTo>
                    <a:pt x="45629" y="372109"/>
                  </a:lnTo>
                  <a:lnTo>
                    <a:pt x="48018" y="378459"/>
                  </a:lnTo>
                  <a:lnTo>
                    <a:pt x="52285" y="383539"/>
                  </a:lnTo>
                  <a:lnTo>
                    <a:pt x="57751" y="386079"/>
                  </a:lnTo>
                  <a:lnTo>
                    <a:pt x="63986" y="387349"/>
                  </a:lnTo>
                  <a:lnTo>
                    <a:pt x="70561" y="387349"/>
                  </a:lnTo>
                  <a:lnTo>
                    <a:pt x="74790" y="386079"/>
                  </a:lnTo>
                  <a:lnTo>
                    <a:pt x="78219" y="383539"/>
                  </a:lnTo>
                  <a:lnTo>
                    <a:pt x="133232" y="328929"/>
                  </a:lnTo>
                  <a:lnTo>
                    <a:pt x="152222" y="309879"/>
                  </a:lnTo>
                  <a:lnTo>
                    <a:pt x="330505" y="309879"/>
                  </a:lnTo>
                  <a:lnTo>
                    <a:pt x="348445" y="302259"/>
                  </a:lnTo>
                  <a:lnTo>
                    <a:pt x="363652" y="293369"/>
                  </a:lnTo>
                  <a:lnTo>
                    <a:pt x="244068" y="293369"/>
                  </a:lnTo>
                  <a:lnTo>
                    <a:pt x="228703" y="292099"/>
                  </a:lnTo>
                  <a:lnTo>
                    <a:pt x="221539" y="290829"/>
                  </a:lnTo>
                  <a:lnTo>
                    <a:pt x="114706" y="290829"/>
                  </a:lnTo>
                  <a:lnTo>
                    <a:pt x="113756" y="290239"/>
                  </a:lnTo>
                  <a:close/>
                </a:path>
                <a:path w="484505" h="387350">
                  <a:moveTo>
                    <a:pt x="330505" y="309879"/>
                  </a:moveTo>
                  <a:lnTo>
                    <a:pt x="153530" y="309879"/>
                  </a:lnTo>
                  <a:lnTo>
                    <a:pt x="155752" y="311149"/>
                  </a:lnTo>
                  <a:lnTo>
                    <a:pt x="162166" y="313689"/>
                  </a:lnTo>
                  <a:lnTo>
                    <a:pt x="168659" y="314959"/>
                  </a:lnTo>
                  <a:lnTo>
                    <a:pt x="181851" y="320039"/>
                  </a:lnTo>
                  <a:lnTo>
                    <a:pt x="202093" y="325119"/>
                  </a:lnTo>
                  <a:lnTo>
                    <a:pt x="222515" y="327659"/>
                  </a:lnTo>
                  <a:lnTo>
                    <a:pt x="243125" y="328929"/>
                  </a:lnTo>
                  <a:lnTo>
                    <a:pt x="263931" y="327659"/>
                  </a:lnTo>
                  <a:lnTo>
                    <a:pt x="276152" y="326389"/>
                  </a:lnTo>
                  <a:lnTo>
                    <a:pt x="288228" y="323849"/>
                  </a:lnTo>
                  <a:lnTo>
                    <a:pt x="300162" y="320039"/>
                  </a:lnTo>
                  <a:lnTo>
                    <a:pt x="311962" y="317499"/>
                  </a:lnTo>
                  <a:lnTo>
                    <a:pt x="330505" y="309879"/>
                  </a:lnTo>
                  <a:close/>
                </a:path>
                <a:path w="484505" h="387350">
                  <a:moveTo>
                    <a:pt x="364024" y="129539"/>
                  </a:moveTo>
                  <a:lnTo>
                    <a:pt x="332867" y="129539"/>
                  </a:lnTo>
                  <a:lnTo>
                    <a:pt x="336943" y="135889"/>
                  </a:lnTo>
                  <a:lnTo>
                    <a:pt x="339229" y="140969"/>
                  </a:lnTo>
                  <a:lnTo>
                    <a:pt x="349043" y="177799"/>
                  </a:lnTo>
                  <a:lnTo>
                    <a:pt x="349061" y="181609"/>
                  </a:lnTo>
                  <a:lnTo>
                    <a:pt x="347939" y="204469"/>
                  </a:lnTo>
                  <a:lnTo>
                    <a:pt x="330028" y="247649"/>
                  </a:lnTo>
                  <a:lnTo>
                    <a:pt x="300650" y="276859"/>
                  </a:lnTo>
                  <a:lnTo>
                    <a:pt x="255701" y="293369"/>
                  </a:lnTo>
                  <a:lnTo>
                    <a:pt x="363652" y="293369"/>
                  </a:lnTo>
                  <a:lnTo>
                    <a:pt x="365824" y="292099"/>
                  </a:lnTo>
                  <a:lnTo>
                    <a:pt x="382689" y="281939"/>
                  </a:lnTo>
                  <a:lnTo>
                    <a:pt x="399636" y="270509"/>
                  </a:lnTo>
                  <a:lnTo>
                    <a:pt x="348551" y="270509"/>
                  </a:lnTo>
                  <a:lnTo>
                    <a:pt x="348475" y="269239"/>
                  </a:lnTo>
                  <a:lnTo>
                    <a:pt x="370725" y="226059"/>
                  </a:lnTo>
                  <a:lnTo>
                    <a:pt x="376765" y="191769"/>
                  </a:lnTo>
                  <a:lnTo>
                    <a:pt x="376643" y="179069"/>
                  </a:lnTo>
                  <a:lnTo>
                    <a:pt x="374507" y="161289"/>
                  </a:lnTo>
                  <a:lnTo>
                    <a:pt x="370127" y="144779"/>
                  </a:lnTo>
                  <a:lnTo>
                    <a:pt x="364024" y="129539"/>
                  </a:lnTo>
                  <a:close/>
                </a:path>
                <a:path w="484505" h="387350">
                  <a:moveTo>
                    <a:pt x="114439" y="289559"/>
                  </a:moveTo>
                  <a:lnTo>
                    <a:pt x="113756" y="290239"/>
                  </a:lnTo>
                  <a:lnTo>
                    <a:pt x="114706" y="290829"/>
                  </a:lnTo>
                  <a:lnTo>
                    <a:pt x="114439" y="289559"/>
                  </a:lnTo>
                  <a:close/>
                </a:path>
                <a:path w="484505" h="387350">
                  <a:moveTo>
                    <a:pt x="214376" y="289559"/>
                  </a:moveTo>
                  <a:lnTo>
                    <a:pt x="114439" y="289559"/>
                  </a:lnTo>
                  <a:lnTo>
                    <a:pt x="114706" y="290829"/>
                  </a:lnTo>
                  <a:lnTo>
                    <a:pt x="221539" y="290829"/>
                  </a:lnTo>
                  <a:lnTo>
                    <a:pt x="214376" y="289559"/>
                  </a:lnTo>
                  <a:close/>
                </a:path>
                <a:path w="484505" h="387350">
                  <a:moveTo>
                    <a:pt x="242495" y="44449"/>
                  </a:moveTo>
                  <a:lnTo>
                    <a:pt x="185761" y="52069"/>
                  </a:lnTo>
                  <a:lnTo>
                    <a:pt x="136926" y="71119"/>
                  </a:lnTo>
                  <a:lnTo>
                    <a:pt x="102235" y="90169"/>
                  </a:lnTo>
                  <a:lnTo>
                    <a:pt x="65781" y="116839"/>
                  </a:lnTo>
                  <a:lnTo>
                    <a:pt x="32270" y="147319"/>
                  </a:lnTo>
                  <a:lnTo>
                    <a:pt x="25123" y="154939"/>
                  </a:lnTo>
                  <a:lnTo>
                    <a:pt x="18154" y="161289"/>
                  </a:lnTo>
                  <a:lnTo>
                    <a:pt x="11414" y="168909"/>
                  </a:lnTo>
                  <a:lnTo>
                    <a:pt x="4953" y="177799"/>
                  </a:lnTo>
                  <a:lnTo>
                    <a:pt x="0" y="182879"/>
                  </a:lnTo>
                  <a:lnTo>
                    <a:pt x="23925" y="217169"/>
                  </a:lnTo>
                  <a:lnTo>
                    <a:pt x="53428" y="245109"/>
                  </a:lnTo>
                  <a:lnTo>
                    <a:pt x="95625" y="278129"/>
                  </a:lnTo>
                  <a:lnTo>
                    <a:pt x="113756" y="290239"/>
                  </a:lnTo>
                  <a:lnTo>
                    <a:pt x="114439" y="289559"/>
                  </a:lnTo>
                  <a:lnTo>
                    <a:pt x="214376" y="289559"/>
                  </a:lnTo>
                  <a:lnTo>
                    <a:pt x="200906" y="285749"/>
                  </a:lnTo>
                  <a:lnTo>
                    <a:pt x="188112" y="279399"/>
                  </a:lnTo>
                  <a:lnTo>
                    <a:pt x="184848" y="276859"/>
                  </a:lnTo>
                  <a:lnTo>
                    <a:pt x="185191" y="276859"/>
                  </a:lnTo>
                  <a:lnTo>
                    <a:pt x="191755" y="270509"/>
                  </a:lnTo>
                  <a:lnTo>
                    <a:pt x="133692" y="270509"/>
                  </a:lnTo>
                  <a:lnTo>
                    <a:pt x="132384" y="267969"/>
                  </a:lnTo>
                  <a:lnTo>
                    <a:pt x="131343" y="267969"/>
                  </a:lnTo>
                  <a:lnTo>
                    <a:pt x="115337" y="257809"/>
                  </a:lnTo>
                  <a:lnTo>
                    <a:pt x="99920" y="247649"/>
                  </a:lnTo>
                  <a:lnTo>
                    <a:pt x="85041" y="236219"/>
                  </a:lnTo>
                  <a:lnTo>
                    <a:pt x="70650" y="223519"/>
                  </a:lnTo>
                  <a:lnTo>
                    <a:pt x="61454" y="215899"/>
                  </a:lnTo>
                  <a:lnTo>
                    <a:pt x="52498" y="207009"/>
                  </a:lnTo>
                  <a:lnTo>
                    <a:pt x="43786" y="198119"/>
                  </a:lnTo>
                  <a:lnTo>
                    <a:pt x="35001" y="187959"/>
                  </a:lnTo>
                  <a:lnTo>
                    <a:pt x="34696" y="187959"/>
                  </a:lnTo>
                  <a:lnTo>
                    <a:pt x="33274" y="186689"/>
                  </a:lnTo>
                  <a:lnTo>
                    <a:pt x="33502" y="186689"/>
                  </a:lnTo>
                  <a:lnTo>
                    <a:pt x="42951" y="175259"/>
                  </a:lnTo>
                  <a:lnTo>
                    <a:pt x="47396" y="171449"/>
                  </a:lnTo>
                  <a:lnTo>
                    <a:pt x="65372" y="153669"/>
                  </a:lnTo>
                  <a:lnTo>
                    <a:pt x="84226" y="137159"/>
                  </a:lnTo>
                  <a:lnTo>
                    <a:pt x="125018" y="109219"/>
                  </a:lnTo>
                  <a:lnTo>
                    <a:pt x="165686" y="87629"/>
                  </a:lnTo>
                  <a:lnTo>
                    <a:pt x="196075" y="78739"/>
                  </a:lnTo>
                  <a:lnTo>
                    <a:pt x="206692" y="76199"/>
                  </a:lnTo>
                  <a:lnTo>
                    <a:pt x="385535" y="76199"/>
                  </a:lnTo>
                  <a:lnTo>
                    <a:pt x="395747" y="66039"/>
                  </a:lnTo>
                  <a:lnTo>
                    <a:pt x="337731" y="66039"/>
                  </a:lnTo>
                  <a:lnTo>
                    <a:pt x="337863" y="65907"/>
                  </a:lnTo>
                  <a:lnTo>
                    <a:pt x="335407" y="64769"/>
                  </a:lnTo>
                  <a:lnTo>
                    <a:pt x="327224" y="62229"/>
                  </a:lnTo>
                  <a:lnTo>
                    <a:pt x="318943" y="58419"/>
                  </a:lnTo>
                  <a:lnTo>
                    <a:pt x="302069" y="53339"/>
                  </a:lnTo>
                  <a:lnTo>
                    <a:pt x="282387" y="48259"/>
                  </a:lnTo>
                  <a:lnTo>
                    <a:pt x="262535" y="45719"/>
                  </a:lnTo>
                  <a:lnTo>
                    <a:pt x="242495" y="44449"/>
                  </a:lnTo>
                  <a:close/>
                </a:path>
                <a:path w="484505" h="387350">
                  <a:moveTo>
                    <a:pt x="117513" y="195579"/>
                  </a:moveTo>
                  <a:lnTo>
                    <a:pt x="107746" y="195579"/>
                  </a:lnTo>
                  <a:lnTo>
                    <a:pt x="107962" y="198119"/>
                  </a:lnTo>
                  <a:lnTo>
                    <a:pt x="110732" y="215899"/>
                  </a:lnTo>
                  <a:lnTo>
                    <a:pt x="115898" y="233679"/>
                  </a:lnTo>
                  <a:lnTo>
                    <a:pt x="123405" y="250189"/>
                  </a:lnTo>
                  <a:lnTo>
                    <a:pt x="133197" y="265429"/>
                  </a:lnTo>
                  <a:lnTo>
                    <a:pt x="133883" y="266699"/>
                  </a:lnTo>
                  <a:lnTo>
                    <a:pt x="135534" y="267969"/>
                  </a:lnTo>
                  <a:lnTo>
                    <a:pt x="133692" y="270509"/>
                  </a:lnTo>
                  <a:lnTo>
                    <a:pt x="191755" y="270509"/>
                  </a:lnTo>
                  <a:lnTo>
                    <a:pt x="202258" y="260349"/>
                  </a:lnTo>
                  <a:lnTo>
                    <a:pt x="209587" y="252729"/>
                  </a:lnTo>
                  <a:lnTo>
                    <a:pt x="213359" y="248919"/>
                  </a:lnTo>
                  <a:lnTo>
                    <a:pt x="155321" y="248919"/>
                  </a:lnTo>
                  <a:lnTo>
                    <a:pt x="153936" y="246379"/>
                  </a:lnTo>
                  <a:lnTo>
                    <a:pt x="147523" y="236219"/>
                  </a:lnTo>
                  <a:lnTo>
                    <a:pt x="142430" y="224789"/>
                  </a:lnTo>
                  <a:lnTo>
                    <a:pt x="138670" y="213359"/>
                  </a:lnTo>
                  <a:lnTo>
                    <a:pt x="136258" y="200659"/>
                  </a:lnTo>
                  <a:lnTo>
                    <a:pt x="135597" y="196849"/>
                  </a:lnTo>
                  <a:lnTo>
                    <a:pt x="124714" y="196849"/>
                  </a:lnTo>
                  <a:lnTo>
                    <a:pt x="117513" y="195579"/>
                  </a:lnTo>
                  <a:close/>
                </a:path>
                <a:path w="484505" h="387350">
                  <a:moveTo>
                    <a:pt x="405794" y="106679"/>
                  </a:moveTo>
                  <a:lnTo>
                    <a:pt x="355879" y="106679"/>
                  </a:lnTo>
                  <a:lnTo>
                    <a:pt x="357238" y="107949"/>
                  </a:lnTo>
                  <a:lnTo>
                    <a:pt x="365596" y="113029"/>
                  </a:lnTo>
                  <a:lnTo>
                    <a:pt x="373811" y="118109"/>
                  </a:lnTo>
                  <a:lnTo>
                    <a:pt x="381884" y="124459"/>
                  </a:lnTo>
                  <a:lnTo>
                    <a:pt x="389813" y="129539"/>
                  </a:lnTo>
                  <a:lnTo>
                    <a:pt x="405651" y="142239"/>
                  </a:lnTo>
                  <a:lnTo>
                    <a:pt x="420881" y="156209"/>
                  </a:lnTo>
                  <a:lnTo>
                    <a:pt x="435515" y="170179"/>
                  </a:lnTo>
                  <a:lnTo>
                    <a:pt x="449567" y="184149"/>
                  </a:lnTo>
                  <a:lnTo>
                    <a:pt x="451548" y="186689"/>
                  </a:lnTo>
                  <a:lnTo>
                    <a:pt x="449694" y="187959"/>
                  </a:lnTo>
                  <a:lnTo>
                    <a:pt x="429339" y="209549"/>
                  </a:lnTo>
                  <a:lnTo>
                    <a:pt x="407755" y="228599"/>
                  </a:lnTo>
                  <a:lnTo>
                    <a:pt x="384871" y="247649"/>
                  </a:lnTo>
                  <a:lnTo>
                    <a:pt x="360616" y="262889"/>
                  </a:lnTo>
                  <a:lnTo>
                    <a:pt x="353098" y="267969"/>
                  </a:lnTo>
                  <a:lnTo>
                    <a:pt x="349161" y="270509"/>
                  </a:lnTo>
                  <a:lnTo>
                    <a:pt x="399636" y="270509"/>
                  </a:lnTo>
                  <a:lnTo>
                    <a:pt x="405285" y="266699"/>
                  </a:lnTo>
                  <a:lnTo>
                    <a:pt x="426710" y="248919"/>
                  </a:lnTo>
                  <a:lnTo>
                    <a:pt x="447025" y="231139"/>
                  </a:lnTo>
                  <a:lnTo>
                    <a:pt x="466293" y="210819"/>
                  </a:lnTo>
                  <a:lnTo>
                    <a:pt x="471246" y="205739"/>
                  </a:lnTo>
                  <a:lnTo>
                    <a:pt x="476046" y="200659"/>
                  </a:lnTo>
                  <a:lnTo>
                    <a:pt x="483527" y="190499"/>
                  </a:lnTo>
                  <a:lnTo>
                    <a:pt x="484174" y="186689"/>
                  </a:lnTo>
                  <a:lnTo>
                    <a:pt x="482447" y="181609"/>
                  </a:lnTo>
                  <a:lnTo>
                    <a:pt x="481761" y="180339"/>
                  </a:lnTo>
                  <a:lnTo>
                    <a:pt x="480631" y="177799"/>
                  </a:lnTo>
                  <a:lnTo>
                    <a:pt x="479412" y="176529"/>
                  </a:lnTo>
                  <a:lnTo>
                    <a:pt x="472218" y="167639"/>
                  </a:lnTo>
                  <a:lnTo>
                    <a:pt x="464742" y="160019"/>
                  </a:lnTo>
                  <a:lnTo>
                    <a:pt x="457025" y="152399"/>
                  </a:lnTo>
                  <a:lnTo>
                    <a:pt x="449110" y="143509"/>
                  </a:lnTo>
                  <a:lnTo>
                    <a:pt x="432668" y="128269"/>
                  </a:lnTo>
                  <a:lnTo>
                    <a:pt x="415536" y="114299"/>
                  </a:lnTo>
                  <a:lnTo>
                    <a:pt x="405794" y="106679"/>
                  </a:lnTo>
                  <a:close/>
                </a:path>
                <a:path w="484505" h="387350">
                  <a:moveTo>
                    <a:pt x="245851" y="125729"/>
                  </a:moveTo>
                  <a:lnTo>
                    <a:pt x="234017" y="125729"/>
                  </a:lnTo>
                  <a:lnTo>
                    <a:pt x="222046" y="128269"/>
                  </a:lnTo>
                  <a:lnTo>
                    <a:pt x="221145" y="129539"/>
                  </a:lnTo>
                  <a:lnTo>
                    <a:pt x="217995" y="129539"/>
                  </a:lnTo>
                  <a:lnTo>
                    <a:pt x="217843" y="130809"/>
                  </a:lnTo>
                  <a:lnTo>
                    <a:pt x="219532" y="134619"/>
                  </a:lnTo>
                  <a:lnTo>
                    <a:pt x="220687" y="138429"/>
                  </a:lnTo>
                  <a:lnTo>
                    <a:pt x="226939" y="154939"/>
                  </a:lnTo>
                  <a:lnTo>
                    <a:pt x="229493" y="161289"/>
                  </a:lnTo>
                  <a:lnTo>
                    <a:pt x="232879" y="170179"/>
                  </a:lnTo>
                  <a:lnTo>
                    <a:pt x="232575" y="171449"/>
                  </a:lnTo>
                  <a:lnTo>
                    <a:pt x="225609" y="179069"/>
                  </a:lnTo>
                  <a:lnTo>
                    <a:pt x="206794" y="196849"/>
                  </a:lnTo>
                  <a:lnTo>
                    <a:pt x="191477" y="196849"/>
                  </a:lnTo>
                  <a:lnTo>
                    <a:pt x="182346" y="198119"/>
                  </a:lnTo>
                  <a:lnTo>
                    <a:pt x="182168" y="198119"/>
                  </a:lnTo>
                  <a:lnTo>
                    <a:pt x="183692" y="205739"/>
                  </a:lnTo>
                  <a:lnTo>
                    <a:pt x="185229" y="209549"/>
                  </a:lnTo>
                  <a:lnTo>
                    <a:pt x="188150" y="214629"/>
                  </a:lnTo>
                  <a:lnTo>
                    <a:pt x="188150" y="215899"/>
                  </a:lnTo>
                  <a:lnTo>
                    <a:pt x="157073" y="247649"/>
                  </a:lnTo>
                  <a:lnTo>
                    <a:pt x="155384" y="248919"/>
                  </a:lnTo>
                  <a:lnTo>
                    <a:pt x="213359" y="248919"/>
                  </a:lnTo>
                  <a:lnTo>
                    <a:pt x="218389" y="243839"/>
                  </a:lnTo>
                  <a:lnTo>
                    <a:pt x="259598" y="243839"/>
                  </a:lnTo>
                  <a:lnTo>
                    <a:pt x="273869" y="238759"/>
                  </a:lnTo>
                  <a:lnTo>
                    <a:pt x="293079" y="220979"/>
                  </a:lnTo>
                  <a:lnTo>
                    <a:pt x="303060" y="195579"/>
                  </a:lnTo>
                  <a:lnTo>
                    <a:pt x="303611" y="189229"/>
                  </a:lnTo>
                  <a:lnTo>
                    <a:pt x="303490" y="180339"/>
                  </a:lnTo>
                  <a:lnTo>
                    <a:pt x="302322" y="173989"/>
                  </a:lnTo>
                  <a:lnTo>
                    <a:pt x="300177" y="166369"/>
                  </a:lnTo>
                  <a:lnTo>
                    <a:pt x="299313" y="163829"/>
                  </a:lnTo>
                  <a:lnTo>
                    <a:pt x="299694" y="162559"/>
                  </a:lnTo>
                  <a:lnTo>
                    <a:pt x="308729" y="153669"/>
                  </a:lnTo>
                  <a:lnTo>
                    <a:pt x="328378" y="133349"/>
                  </a:lnTo>
                  <a:lnTo>
                    <a:pt x="271259" y="133349"/>
                  </a:lnTo>
                  <a:lnTo>
                    <a:pt x="271716" y="132079"/>
                  </a:lnTo>
                  <a:lnTo>
                    <a:pt x="269113" y="130809"/>
                  </a:lnTo>
                  <a:lnTo>
                    <a:pt x="257549" y="126999"/>
                  </a:lnTo>
                  <a:lnTo>
                    <a:pt x="245851" y="125729"/>
                  </a:lnTo>
                  <a:close/>
                </a:path>
                <a:path w="484505" h="387350">
                  <a:moveTo>
                    <a:pt x="259598" y="243839"/>
                  </a:moveTo>
                  <a:lnTo>
                    <a:pt x="221627" y="243839"/>
                  </a:lnTo>
                  <a:lnTo>
                    <a:pt x="248896" y="247649"/>
                  </a:lnTo>
                  <a:lnTo>
                    <a:pt x="259598" y="243839"/>
                  </a:lnTo>
                  <a:close/>
                </a:path>
                <a:path w="484505" h="387350">
                  <a:moveTo>
                    <a:pt x="381705" y="80009"/>
                  </a:moveTo>
                  <a:lnTo>
                    <a:pt x="244514" y="80009"/>
                  </a:lnTo>
                  <a:lnTo>
                    <a:pt x="264782" y="81279"/>
                  </a:lnTo>
                  <a:lnTo>
                    <a:pt x="284202" y="87629"/>
                  </a:lnTo>
                  <a:lnTo>
                    <a:pt x="302768" y="97789"/>
                  </a:lnTo>
                  <a:lnTo>
                    <a:pt x="303161" y="99059"/>
                  </a:lnTo>
                  <a:lnTo>
                    <a:pt x="304241" y="99059"/>
                  </a:lnTo>
                  <a:lnTo>
                    <a:pt x="303974" y="100329"/>
                  </a:lnTo>
                  <a:lnTo>
                    <a:pt x="303110" y="101599"/>
                  </a:lnTo>
                  <a:lnTo>
                    <a:pt x="271259" y="133349"/>
                  </a:lnTo>
                  <a:lnTo>
                    <a:pt x="328378" y="133349"/>
                  </a:lnTo>
                  <a:lnTo>
                    <a:pt x="330835" y="130809"/>
                  </a:lnTo>
                  <a:lnTo>
                    <a:pt x="332867" y="129539"/>
                  </a:lnTo>
                  <a:lnTo>
                    <a:pt x="364024" y="129539"/>
                  </a:lnTo>
                  <a:lnTo>
                    <a:pt x="363515" y="128269"/>
                  </a:lnTo>
                  <a:lnTo>
                    <a:pt x="354685" y="113029"/>
                  </a:lnTo>
                  <a:lnTo>
                    <a:pt x="354380" y="111759"/>
                  </a:lnTo>
                  <a:lnTo>
                    <a:pt x="354101" y="111759"/>
                  </a:lnTo>
                  <a:lnTo>
                    <a:pt x="352793" y="110489"/>
                  </a:lnTo>
                  <a:lnTo>
                    <a:pt x="353085" y="109219"/>
                  </a:lnTo>
                  <a:lnTo>
                    <a:pt x="355053" y="106679"/>
                  </a:lnTo>
                  <a:lnTo>
                    <a:pt x="405794" y="106679"/>
                  </a:lnTo>
                  <a:lnTo>
                    <a:pt x="397676" y="100329"/>
                  </a:lnTo>
                  <a:lnTo>
                    <a:pt x="379056" y="88899"/>
                  </a:lnTo>
                  <a:lnTo>
                    <a:pt x="378167" y="87629"/>
                  </a:lnTo>
                  <a:lnTo>
                    <a:pt x="377177" y="87629"/>
                  </a:lnTo>
                  <a:lnTo>
                    <a:pt x="376351" y="86359"/>
                  </a:lnTo>
                  <a:lnTo>
                    <a:pt x="376897" y="85089"/>
                  </a:lnTo>
                  <a:lnTo>
                    <a:pt x="377875" y="83819"/>
                  </a:lnTo>
                  <a:lnTo>
                    <a:pt x="381705" y="80009"/>
                  </a:lnTo>
                  <a:close/>
                </a:path>
                <a:path w="484505" h="387350">
                  <a:moveTo>
                    <a:pt x="385535" y="76199"/>
                  </a:moveTo>
                  <a:lnTo>
                    <a:pt x="206692" y="76199"/>
                  </a:lnTo>
                  <a:lnTo>
                    <a:pt x="207670" y="80009"/>
                  </a:lnTo>
                  <a:lnTo>
                    <a:pt x="207949" y="81279"/>
                  </a:lnTo>
                  <a:lnTo>
                    <a:pt x="208889" y="85089"/>
                  </a:lnTo>
                  <a:lnTo>
                    <a:pt x="214960" y="82549"/>
                  </a:lnTo>
                  <a:lnTo>
                    <a:pt x="219138" y="81279"/>
                  </a:lnTo>
                  <a:lnTo>
                    <a:pt x="223405" y="81279"/>
                  </a:lnTo>
                  <a:lnTo>
                    <a:pt x="244514" y="80009"/>
                  </a:lnTo>
                  <a:lnTo>
                    <a:pt x="381705" y="80009"/>
                  </a:lnTo>
                  <a:lnTo>
                    <a:pt x="385535" y="76199"/>
                  </a:lnTo>
                  <a:close/>
                </a:path>
                <a:path w="484505" h="387350">
                  <a:moveTo>
                    <a:pt x="337863" y="65907"/>
                  </a:moveTo>
                  <a:lnTo>
                    <a:pt x="337731" y="66039"/>
                  </a:lnTo>
                  <a:lnTo>
                    <a:pt x="338150" y="66039"/>
                  </a:lnTo>
                  <a:lnTo>
                    <a:pt x="337863" y="65907"/>
                  </a:lnTo>
                  <a:close/>
                </a:path>
                <a:path w="484505" h="387350">
                  <a:moveTo>
                    <a:pt x="418904" y="0"/>
                  </a:moveTo>
                  <a:lnTo>
                    <a:pt x="405803" y="0"/>
                  </a:lnTo>
                  <a:lnTo>
                    <a:pt x="401459" y="2539"/>
                  </a:lnTo>
                  <a:lnTo>
                    <a:pt x="383310" y="20319"/>
                  </a:lnTo>
                  <a:lnTo>
                    <a:pt x="337863" y="65907"/>
                  </a:lnTo>
                  <a:lnTo>
                    <a:pt x="338150" y="66039"/>
                  </a:lnTo>
                  <a:lnTo>
                    <a:pt x="395747" y="66039"/>
                  </a:lnTo>
                  <a:lnTo>
                    <a:pt x="414896" y="46989"/>
                  </a:lnTo>
                  <a:lnTo>
                    <a:pt x="431876" y="30479"/>
                  </a:lnTo>
                  <a:lnTo>
                    <a:pt x="433959" y="24129"/>
                  </a:lnTo>
                  <a:lnTo>
                    <a:pt x="433349" y="17779"/>
                  </a:lnTo>
                  <a:lnTo>
                    <a:pt x="430960" y="10159"/>
                  </a:lnTo>
                  <a:lnTo>
                    <a:pt x="425837" y="3809"/>
                  </a:lnTo>
                  <a:lnTo>
                    <a:pt x="418904" y="0"/>
                  </a:lnTo>
                  <a:close/>
                </a:path>
              </a:pathLst>
            </a:custGeom>
            <a:solidFill>
              <a:srgbClr val="FFFFFF"/>
            </a:solidFill>
          </p:spPr>
          <p:txBody>
            <a:bodyPr wrap="square" lIns="0" tIns="0" rIns="0" bIns="0" rtlCol="0"/>
            <a:lstStyle/>
            <a:p>
              <a:endParaRPr/>
            </a:p>
          </p:txBody>
        </p:sp>
        <p:sp>
          <p:nvSpPr>
            <p:cNvPr id="14" name="object 16">
              <a:extLst>
                <a:ext uri="{FF2B5EF4-FFF2-40B4-BE49-F238E27FC236}">
                  <a16:creationId xmlns:a16="http://schemas.microsoft.com/office/drawing/2014/main" id="{EAA18DA1-9199-B17D-DAE6-83008112DAB9}"/>
                </a:ext>
              </a:extLst>
            </p:cNvPr>
            <p:cNvSpPr/>
            <p:nvPr/>
          </p:nvSpPr>
          <p:spPr>
            <a:xfrm>
              <a:off x="14144992" y="4658130"/>
              <a:ext cx="1905" cy="1905"/>
            </a:xfrm>
            <a:custGeom>
              <a:avLst/>
              <a:gdLst/>
              <a:ahLst/>
              <a:cxnLst/>
              <a:rect l="l" t="t" r="r" b="b"/>
              <a:pathLst>
                <a:path w="1905" h="1904">
                  <a:moveTo>
                    <a:pt x="1155" y="0"/>
                  </a:moveTo>
                  <a:lnTo>
                    <a:pt x="723" y="330"/>
                  </a:lnTo>
                  <a:lnTo>
                    <a:pt x="0" y="736"/>
                  </a:lnTo>
                  <a:lnTo>
                    <a:pt x="469" y="1257"/>
                  </a:lnTo>
                  <a:lnTo>
                    <a:pt x="876" y="1701"/>
                  </a:lnTo>
                  <a:lnTo>
                    <a:pt x="1460" y="1117"/>
                  </a:lnTo>
                  <a:lnTo>
                    <a:pt x="1841" y="711"/>
                  </a:lnTo>
                  <a:lnTo>
                    <a:pt x="1612" y="469"/>
                  </a:lnTo>
                  <a:lnTo>
                    <a:pt x="1384" y="241"/>
                  </a:lnTo>
                  <a:lnTo>
                    <a:pt x="1155" y="0"/>
                  </a:lnTo>
                  <a:close/>
                </a:path>
              </a:pathLst>
            </a:custGeom>
            <a:solidFill>
              <a:srgbClr val="000000"/>
            </a:solidFill>
          </p:spPr>
          <p:txBody>
            <a:bodyPr wrap="square" lIns="0" tIns="0" rIns="0" bIns="0" rtlCol="0"/>
            <a:lstStyle/>
            <a:p>
              <a:endParaRPr/>
            </a:p>
          </p:txBody>
        </p:sp>
        <p:sp>
          <p:nvSpPr>
            <p:cNvPr id="15" name="object 17">
              <a:extLst>
                <a:ext uri="{FF2B5EF4-FFF2-40B4-BE49-F238E27FC236}">
                  <a16:creationId xmlns:a16="http://schemas.microsoft.com/office/drawing/2014/main" id="{CC3E6843-CD3F-DCC7-332F-ABAEC40AE954}"/>
                </a:ext>
              </a:extLst>
            </p:cNvPr>
            <p:cNvSpPr/>
            <p:nvPr/>
          </p:nvSpPr>
          <p:spPr>
            <a:xfrm>
              <a:off x="13562483" y="4887087"/>
              <a:ext cx="955040" cy="3081020"/>
            </a:xfrm>
            <a:custGeom>
              <a:avLst/>
              <a:gdLst/>
              <a:ahLst/>
              <a:cxnLst/>
              <a:rect l="l" t="t" r="r" b="b"/>
              <a:pathLst>
                <a:path w="955040" h="3081020">
                  <a:moveTo>
                    <a:pt x="118872" y="1607553"/>
                  </a:moveTo>
                  <a:lnTo>
                    <a:pt x="104038" y="1607553"/>
                  </a:lnTo>
                  <a:lnTo>
                    <a:pt x="104038" y="1670951"/>
                  </a:lnTo>
                  <a:lnTo>
                    <a:pt x="15036" y="1670951"/>
                  </a:lnTo>
                  <a:lnTo>
                    <a:pt x="15036" y="1607553"/>
                  </a:lnTo>
                  <a:lnTo>
                    <a:pt x="0" y="1607553"/>
                  </a:lnTo>
                  <a:lnTo>
                    <a:pt x="0" y="1749793"/>
                  </a:lnTo>
                  <a:lnTo>
                    <a:pt x="15036" y="1749793"/>
                  </a:lnTo>
                  <a:lnTo>
                    <a:pt x="15036" y="1684159"/>
                  </a:lnTo>
                  <a:lnTo>
                    <a:pt x="104038" y="1684159"/>
                  </a:lnTo>
                  <a:lnTo>
                    <a:pt x="104038" y="1749793"/>
                  </a:lnTo>
                  <a:lnTo>
                    <a:pt x="118872" y="1749793"/>
                  </a:lnTo>
                  <a:lnTo>
                    <a:pt x="118872" y="1684159"/>
                  </a:lnTo>
                  <a:lnTo>
                    <a:pt x="118872" y="1670951"/>
                  </a:lnTo>
                  <a:lnTo>
                    <a:pt x="118872" y="1607553"/>
                  </a:lnTo>
                  <a:close/>
                </a:path>
                <a:path w="955040" h="3081020">
                  <a:moveTo>
                    <a:pt x="118872" y="8534"/>
                  </a:moveTo>
                  <a:lnTo>
                    <a:pt x="104038" y="8534"/>
                  </a:lnTo>
                  <a:lnTo>
                    <a:pt x="104038" y="71932"/>
                  </a:lnTo>
                  <a:lnTo>
                    <a:pt x="15036" y="71932"/>
                  </a:lnTo>
                  <a:lnTo>
                    <a:pt x="15036" y="8534"/>
                  </a:lnTo>
                  <a:lnTo>
                    <a:pt x="0" y="8534"/>
                  </a:lnTo>
                  <a:lnTo>
                    <a:pt x="0" y="150774"/>
                  </a:lnTo>
                  <a:lnTo>
                    <a:pt x="15036" y="150774"/>
                  </a:lnTo>
                  <a:lnTo>
                    <a:pt x="15036" y="85140"/>
                  </a:lnTo>
                  <a:lnTo>
                    <a:pt x="104038" y="85140"/>
                  </a:lnTo>
                  <a:lnTo>
                    <a:pt x="104038" y="150774"/>
                  </a:lnTo>
                  <a:lnTo>
                    <a:pt x="118872" y="150774"/>
                  </a:lnTo>
                  <a:lnTo>
                    <a:pt x="118872" y="85140"/>
                  </a:lnTo>
                  <a:lnTo>
                    <a:pt x="118872" y="71932"/>
                  </a:lnTo>
                  <a:lnTo>
                    <a:pt x="118872" y="8534"/>
                  </a:lnTo>
                  <a:close/>
                </a:path>
                <a:path w="955040" h="3081020">
                  <a:moveTo>
                    <a:pt x="166065" y="1929117"/>
                  </a:moveTo>
                  <a:lnTo>
                    <a:pt x="146380" y="1878380"/>
                  </a:lnTo>
                  <a:lnTo>
                    <a:pt x="108661" y="1864512"/>
                  </a:lnTo>
                  <a:lnTo>
                    <a:pt x="108661" y="1948929"/>
                  </a:lnTo>
                  <a:lnTo>
                    <a:pt x="108661" y="1958581"/>
                  </a:lnTo>
                  <a:lnTo>
                    <a:pt x="105613" y="1967725"/>
                  </a:lnTo>
                  <a:lnTo>
                    <a:pt x="98501" y="1971789"/>
                  </a:lnTo>
                  <a:lnTo>
                    <a:pt x="81991" y="1971789"/>
                  </a:lnTo>
                  <a:lnTo>
                    <a:pt x="76911" y="1966963"/>
                  </a:lnTo>
                  <a:lnTo>
                    <a:pt x="76911" y="1952993"/>
                  </a:lnTo>
                  <a:lnTo>
                    <a:pt x="82245" y="1948929"/>
                  </a:lnTo>
                  <a:lnTo>
                    <a:pt x="108661" y="1948929"/>
                  </a:lnTo>
                  <a:lnTo>
                    <a:pt x="108661" y="1864512"/>
                  </a:lnTo>
                  <a:lnTo>
                    <a:pt x="90881" y="1862315"/>
                  </a:lnTo>
                  <a:lnTo>
                    <a:pt x="74295" y="1863344"/>
                  </a:lnTo>
                  <a:lnTo>
                    <a:pt x="57632" y="1866379"/>
                  </a:lnTo>
                  <a:lnTo>
                    <a:pt x="41986" y="1871306"/>
                  </a:lnTo>
                  <a:lnTo>
                    <a:pt x="28397" y="1878063"/>
                  </a:lnTo>
                  <a:lnTo>
                    <a:pt x="46685" y="1915909"/>
                  </a:lnTo>
                  <a:lnTo>
                    <a:pt x="54343" y="1911299"/>
                  </a:lnTo>
                  <a:lnTo>
                    <a:pt x="63220" y="1907870"/>
                  </a:lnTo>
                  <a:lnTo>
                    <a:pt x="72720" y="1905723"/>
                  </a:lnTo>
                  <a:lnTo>
                    <a:pt x="82245" y="1904987"/>
                  </a:lnTo>
                  <a:lnTo>
                    <a:pt x="92938" y="1906016"/>
                  </a:lnTo>
                  <a:lnTo>
                    <a:pt x="100749" y="1909114"/>
                  </a:lnTo>
                  <a:lnTo>
                    <a:pt x="105854" y="1914194"/>
                  </a:lnTo>
                  <a:lnTo>
                    <a:pt x="108407" y="1921243"/>
                  </a:lnTo>
                  <a:lnTo>
                    <a:pt x="85293" y="1921243"/>
                  </a:lnTo>
                  <a:lnTo>
                    <a:pt x="57150" y="1923999"/>
                  </a:lnTo>
                  <a:lnTo>
                    <a:pt x="37350" y="1932101"/>
                  </a:lnTo>
                  <a:lnTo>
                    <a:pt x="25641" y="1945246"/>
                  </a:lnTo>
                  <a:lnTo>
                    <a:pt x="21793" y="1963153"/>
                  </a:lnTo>
                  <a:lnTo>
                    <a:pt x="25057" y="1979968"/>
                  </a:lnTo>
                  <a:lnTo>
                    <a:pt x="34810" y="1993696"/>
                  </a:lnTo>
                  <a:lnTo>
                    <a:pt x="50939" y="2002942"/>
                  </a:lnTo>
                  <a:lnTo>
                    <a:pt x="73355" y="2006333"/>
                  </a:lnTo>
                  <a:lnTo>
                    <a:pt x="86829" y="2005037"/>
                  </a:lnTo>
                  <a:lnTo>
                    <a:pt x="97891" y="2001151"/>
                  </a:lnTo>
                  <a:lnTo>
                    <a:pt x="106540" y="1994649"/>
                  </a:lnTo>
                  <a:lnTo>
                    <a:pt x="112725" y="1985505"/>
                  </a:lnTo>
                  <a:lnTo>
                    <a:pt x="112725" y="2003793"/>
                  </a:lnTo>
                  <a:lnTo>
                    <a:pt x="166065" y="2003793"/>
                  </a:lnTo>
                  <a:lnTo>
                    <a:pt x="166065" y="1985505"/>
                  </a:lnTo>
                  <a:lnTo>
                    <a:pt x="166065" y="1971789"/>
                  </a:lnTo>
                  <a:lnTo>
                    <a:pt x="166065" y="1948929"/>
                  </a:lnTo>
                  <a:lnTo>
                    <a:pt x="166065" y="1929117"/>
                  </a:lnTo>
                  <a:close/>
                </a:path>
                <a:path w="955040" h="3081020">
                  <a:moveTo>
                    <a:pt x="230073" y="265836"/>
                  </a:moveTo>
                  <a:lnTo>
                    <a:pt x="175717" y="265836"/>
                  </a:lnTo>
                  <a:lnTo>
                    <a:pt x="145745" y="340258"/>
                  </a:lnTo>
                  <a:lnTo>
                    <a:pt x="117805" y="265836"/>
                  </a:lnTo>
                  <a:lnTo>
                    <a:pt x="58877" y="265836"/>
                  </a:lnTo>
                  <a:lnTo>
                    <a:pt x="114757" y="404774"/>
                  </a:lnTo>
                  <a:lnTo>
                    <a:pt x="174193" y="404774"/>
                  </a:lnTo>
                  <a:lnTo>
                    <a:pt x="200139" y="340258"/>
                  </a:lnTo>
                  <a:lnTo>
                    <a:pt x="230073" y="265836"/>
                  </a:lnTo>
                  <a:close/>
                </a:path>
                <a:path w="955040" h="3081020">
                  <a:moveTo>
                    <a:pt x="242824" y="1700212"/>
                  </a:moveTo>
                  <a:lnTo>
                    <a:pt x="242722" y="1682940"/>
                  </a:lnTo>
                  <a:lnTo>
                    <a:pt x="239941" y="1665414"/>
                  </a:lnTo>
                  <a:lnTo>
                    <a:pt x="232994" y="1654695"/>
                  </a:lnTo>
                  <a:lnTo>
                    <a:pt x="231546" y="1652460"/>
                  </a:lnTo>
                  <a:lnTo>
                    <a:pt x="217957" y="1644688"/>
                  </a:lnTo>
                  <a:lnTo>
                    <a:pt x="199542" y="1642097"/>
                  </a:lnTo>
                  <a:lnTo>
                    <a:pt x="187147" y="1643062"/>
                  </a:lnTo>
                  <a:lnTo>
                    <a:pt x="175514" y="1645881"/>
                  </a:lnTo>
                  <a:lnTo>
                    <a:pt x="165023" y="1650403"/>
                  </a:lnTo>
                  <a:lnTo>
                    <a:pt x="156057" y="1656524"/>
                  </a:lnTo>
                  <a:lnTo>
                    <a:pt x="162560" y="1667294"/>
                  </a:lnTo>
                  <a:lnTo>
                    <a:pt x="169849" y="1662061"/>
                  </a:lnTo>
                  <a:lnTo>
                    <a:pt x="178435" y="1658099"/>
                  </a:lnTo>
                  <a:lnTo>
                    <a:pt x="187960" y="1655572"/>
                  </a:lnTo>
                  <a:lnTo>
                    <a:pt x="198120" y="1654695"/>
                  </a:lnTo>
                  <a:lnTo>
                    <a:pt x="211251" y="1656537"/>
                  </a:lnTo>
                  <a:lnTo>
                    <a:pt x="220726" y="1661960"/>
                  </a:lnTo>
                  <a:lnTo>
                    <a:pt x="226466" y="1670812"/>
                  </a:lnTo>
                  <a:lnTo>
                    <a:pt x="228396" y="1682940"/>
                  </a:lnTo>
                  <a:lnTo>
                    <a:pt x="228396" y="1689442"/>
                  </a:lnTo>
                  <a:lnTo>
                    <a:pt x="228396" y="1700212"/>
                  </a:lnTo>
                  <a:lnTo>
                    <a:pt x="228396" y="1717687"/>
                  </a:lnTo>
                  <a:lnTo>
                    <a:pt x="222973" y="1726996"/>
                  </a:lnTo>
                  <a:lnTo>
                    <a:pt x="215392" y="1733816"/>
                  </a:lnTo>
                  <a:lnTo>
                    <a:pt x="205816" y="1737995"/>
                  </a:lnTo>
                  <a:lnTo>
                    <a:pt x="194462" y="1739430"/>
                  </a:lnTo>
                  <a:lnTo>
                    <a:pt x="183032" y="1738020"/>
                  </a:lnTo>
                  <a:lnTo>
                    <a:pt x="174548" y="1734019"/>
                  </a:lnTo>
                  <a:lnTo>
                    <a:pt x="169252" y="1727682"/>
                  </a:lnTo>
                  <a:lnTo>
                    <a:pt x="167436" y="1719313"/>
                  </a:lnTo>
                  <a:lnTo>
                    <a:pt x="168808" y="1711693"/>
                  </a:lnTo>
                  <a:lnTo>
                    <a:pt x="173380" y="1705648"/>
                  </a:lnTo>
                  <a:lnTo>
                    <a:pt x="181838" y="1701647"/>
                  </a:lnTo>
                  <a:lnTo>
                    <a:pt x="194868" y="1700212"/>
                  </a:lnTo>
                  <a:lnTo>
                    <a:pt x="228396" y="1700212"/>
                  </a:lnTo>
                  <a:lnTo>
                    <a:pt x="228396" y="1689442"/>
                  </a:lnTo>
                  <a:lnTo>
                    <a:pt x="194462" y="1689442"/>
                  </a:lnTo>
                  <a:lnTo>
                    <a:pt x="175069" y="1691855"/>
                  </a:lnTo>
                  <a:lnTo>
                    <a:pt x="162331" y="1698409"/>
                  </a:lnTo>
                  <a:lnTo>
                    <a:pt x="155333" y="1708035"/>
                  </a:lnTo>
                  <a:lnTo>
                    <a:pt x="153212" y="1719719"/>
                  </a:lnTo>
                  <a:lnTo>
                    <a:pt x="155905" y="1732368"/>
                  </a:lnTo>
                  <a:lnTo>
                    <a:pt x="163652" y="1742198"/>
                  </a:lnTo>
                  <a:lnTo>
                    <a:pt x="175920" y="1748548"/>
                  </a:lnTo>
                  <a:lnTo>
                    <a:pt x="192227" y="1750809"/>
                  </a:lnTo>
                  <a:lnTo>
                    <a:pt x="204508" y="1749590"/>
                  </a:lnTo>
                  <a:lnTo>
                    <a:pt x="214807" y="1746084"/>
                  </a:lnTo>
                  <a:lnTo>
                    <a:pt x="222999" y="1740522"/>
                  </a:lnTo>
                  <a:lnTo>
                    <a:pt x="223888" y="1739430"/>
                  </a:lnTo>
                  <a:lnTo>
                    <a:pt x="229006" y="1733130"/>
                  </a:lnTo>
                  <a:lnTo>
                    <a:pt x="229006" y="1749793"/>
                  </a:lnTo>
                  <a:lnTo>
                    <a:pt x="242824" y="1749793"/>
                  </a:lnTo>
                  <a:lnTo>
                    <a:pt x="242824" y="1733130"/>
                  </a:lnTo>
                  <a:lnTo>
                    <a:pt x="242824" y="1700212"/>
                  </a:lnTo>
                  <a:close/>
                </a:path>
                <a:path w="955040" h="3081020">
                  <a:moveTo>
                    <a:pt x="242824" y="101193"/>
                  </a:moveTo>
                  <a:lnTo>
                    <a:pt x="242722" y="83921"/>
                  </a:lnTo>
                  <a:lnTo>
                    <a:pt x="239941" y="66395"/>
                  </a:lnTo>
                  <a:lnTo>
                    <a:pt x="232994" y="55676"/>
                  </a:lnTo>
                  <a:lnTo>
                    <a:pt x="231546" y="53441"/>
                  </a:lnTo>
                  <a:lnTo>
                    <a:pt x="217957" y="45669"/>
                  </a:lnTo>
                  <a:lnTo>
                    <a:pt x="199542" y="43078"/>
                  </a:lnTo>
                  <a:lnTo>
                    <a:pt x="187147" y="44043"/>
                  </a:lnTo>
                  <a:lnTo>
                    <a:pt x="175514" y="46863"/>
                  </a:lnTo>
                  <a:lnTo>
                    <a:pt x="165023" y="51396"/>
                  </a:lnTo>
                  <a:lnTo>
                    <a:pt x="156057" y="57505"/>
                  </a:lnTo>
                  <a:lnTo>
                    <a:pt x="162560" y="68275"/>
                  </a:lnTo>
                  <a:lnTo>
                    <a:pt x="169849" y="63055"/>
                  </a:lnTo>
                  <a:lnTo>
                    <a:pt x="178435" y="59080"/>
                  </a:lnTo>
                  <a:lnTo>
                    <a:pt x="187960" y="56565"/>
                  </a:lnTo>
                  <a:lnTo>
                    <a:pt x="198120" y="55676"/>
                  </a:lnTo>
                  <a:lnTo>
                    <a:pt x="211251" y="57518"/>
                  </a:lnTo>
                  <a:lnTo>
                    <a:pt x="220726" y="62941"/>
                  </a:lnTo>
                  <a:lnTo>
                    <a:pt x="226466" y="71793"/>
                  </a:lnTo>
                  <a:lnTo>
                    <a:pt x="228396" y="83921"/>
                  </a:lnTo>
                  <a:lnTo>
                    <a:pt x="228396" y="90424"/>
                  </a:lnTo>
                  <a:lnTo>
                    <a:pt x="228396" y="101193"/>
                  </a:lnTo>
                  <a:lnTo>
                    <a:pt x="228396" y="118668"/>
                  </a:lnTo>
                  <a:lnTo>
                    <a:pt x="222973" y="127977"/>
                  </a:lnTo>
                  <a:lnTo>
                    <a:pt x="215392" y="134797"/>
                  </a:lnTo>
                  <a:lnTo>
                    <a:pt x="205816" y="138988"/>
                  </a:lnTo>
                  <a:lnTo>
                    <a:pt x="194462" y="140411"/>
                  </a:lnTo>
                  <a:lnTo>
                    <a:pt x="183032" y="139014"/>
                  </a:lnTo>
                  <a:lnTo>
                    <a:pt x="174548" y="135001"/>
                  </a:lnTo>
                  <a:lnTo>
                    <a:pt x="169252" y="128663"/>
                  </a:lnTo>
                  <a:lnTo>
                    <a:pt x="167436" y="120294"/>
                  </a:lnTo>
                  <a:lnTo>
                    <a:pt x="168808" y="112687"/>
                  </a:lnTo>
                  <a:lnTo>
                    <a:pt x="173380" y="106629"/>
                  </a:lnTo>
                  <a:lnTo>
                    <a:pt x="181838" y="102641"/>
                  </a:lnTo>
                  <a:lnTo>
                    <a:pt x="194868" y="101193"/>
                  </a:lnTo>
                  <a:lnTo>
                    <a:pt x="228396" y="101193"/>
                  </a:lnTo>
                  <a:lnTo>
                    <a:pt x="228396" y="90424"/>
                  </a:lnTo>
                  <a:lnTo>
                    <a:pt x="194462" y="90424"/>
                  </a:lnTo>
                  <a:lnTo>
                    <a:pt x="175069" y="92837"/>
                  </a:lnTo>
                  <a:lnTo>
                    <a:pt x="162331" y="99390"/>
                  </a:lnTo>
                  <a:lnTo>
                    <a:pt x="155333" y="109029"/>
                  </a:lnTo>
                  <a:lnTo>
                    <a:pt x="153212" y="120700"/>
                  </a:lnTo>
                  <a:lnTo>
                    <a:pt x="155905" y="133362"/>
                  </a:lnTo>
                  <a:lnTo>
                    <a:pt x="163652" y="143179"/>
                  </a:lnTo>
                  <a:lnTo>
                    <a:pt x="175920" y="149529"/>
                  </a:lnTo>
                  <a:lnTo>
                    <a:pt x="192227" y="151790"/>
                  </a:lnTo>
                  <a:lnTo>
                    <a:pt x="204508" y="150571"/>
                  </a:lnTo>
                  <a:lnTo>
                    <a:pt x="214807" y="147066"/>
                  </a:lnTo>
                  <a:lnTo>
                    <a:pt x="222999" y="141503"/>
                  </a:lnTo>
                  <a:lnTo>
                    <a:pt x="223888" y="140411"/>
                  </a:lnTo>
                  <a:lnTo>
                    <a:pt x="229006" y="134112"/>
                  </a:lnTo>
                  <a:lnTo>
                    <a:pt x="229006" y="150774"/>
                  </a:lnTo>
                  <a:lnTo>
                    <a:pt x="242824" y="150774"/>
                  </a:lnTo>
                  <a:lnTo>
                    <a:pt x="242824" y="134112"/>
                  </a:lnTo>
                  <a:lnTo>
                    <a:pt x="242824" y="101193"/>
                  </a:lnTo>
                  <a:close/>
                </a:path>
                <a:path w="955040" h="3081020">
                  <a:moveTo>
                    <a:pt x="296367" y="265836"/>
                  </a:moveTo>
                  <a:lnTo>
                    <a:pt x="238963" y="265836"/>
                  </a:lnTo>
                  <a:lnTo>
                    <a:pt x="238963" y="404774"/>
                  </a:lnTo>
                  <a:lnTo>
                    <a:pt x="296367" y="404774"/>
                  </a:lnTo>
                  <a:lnTo>
                    <a:pt x="296367" y="265836"/>
                  </a:lnTo>
                  <a:close/>
                </a:path>
                <a:path w="955040" h="3081020">
                  <a:moveTo>
                    <a:pt x="302209" y="224434"/>
                  </a:moveTo>
                  <a:lnTo>
                    <a:pt x="299770" y="213067"/>
                  </a:lnTo>
                  <a:lnTo>
                    <a:pt x="292836" y="204152"/>
                  </a:lnTo>
                  <a:lnTo>
                    <a:pt x="281952" y="198323"/>
                  </a:lnTo>
                  <a:lnTo>
                    <a:pt x="267665" y="196240"/>
                  </a:lnTo>
                  <a:lnTo>
                    <a:pt x="253365" y="198488"/>
                  </a:lnTo>
                  <a:lnTo>
                    <a:pt x="242481" y="204660"/>
                  </a:lnTo>
                  <a:lnTo>
                    <a:pt x="235546" y="213918"/>
                  </a:lnTo>
                  <a:lnTo>
                    <a:pt x="233121" y="225450"/>
                  </a:lnTo>
                  <a:lnTo>
                    <a:pt x="235546" y="236982"/>
                  </a:lnTo>
                  <a:lnTo>
                    <a:pt x="242481" y="246253"/>
                  </a:lnTo>
                  <a:lnTo>
                    <a:pt x="253365" y="252425"/>
                  </a:lnTo>
                  <a:lnTo>
                    <a:pt x="267665" y="254660"/>
                  </a:lnTo>
                  <a:lnTo>
                    <a:pt x="281952" y="252399"/>
                  </a:lnTo>
                  <a:lnTo>
                    <a:pt x="292836" y="246126"/>
                  </a:lnTo>
                  <a:lnTo>
                    <a:pt x="299770" y="236550"/>
                  </a:lnTo>
                  <a:lnTo>
                    <a:pt x="302209" y="224434"/>
                  </a:lnTo>
                  <a:close/>
                </a:path>
                <a:path w="955040" h="3081020">
                  <a:moveTo>
                    <a:pt x="342849" y="1864855"/>
                  </a:moveTo>
                  <a:lnTo>
                    <a:pt x="285445" y="1864855"/>
                  </a:lnTo>
                  <a:lnTo>
                    <a:pt x="285445" y="1930133"/>
                  </a:lnTo>
                  <a:lnTo>
                    <a:pt x="283781" y="1943176"/>
                  </a:lnTo>
                  <a:lnTo>
                    <a:pt x="279374" y="1951812"/>
                  </a:lnTo>
                  <a:lnTo>
                    <a:pt x="273126" y="1956600"/>
                  </a:lnTo>
                  <a:lnTo>
                    <a:pt x="265887" y="1958073"/>
                  </a:lnTo>
                  <a:lnTo>
                    <a:pt x="258356" y="1956727"/>
                  </a:lnTo>
                  <a:lnTo>
                    <a:pt x="252679" y="1952294"/>
                  </a:lnTo>
                  <a:lnTo>
                    <a:pt x="249097" y="1944141"/>
                  </a:lnTo>
                  <a:lnTo>
                    <a:pt x="247853" y="1931657"/>
                  </a:lnTo>
                  <a:lnTo>
                    <a:pt x="247853" y="1864855"/>
                  </a:lnTo>
                  <a:lnTo>
                    <a:pt x="190449" y="1864855"/>
                  </a:lnTo>
                  <a:lnTo>
                    <a:pt x="190449" y="1941563"/>
                  </a:lnTo>
                  <a:lnTo>
                    <a:pt x="194894" y="1970747"/>
                  </a:lnTo>
                  <a:lnTo>
                    <a:pt x="207175" y="1990902"/>
                  </a:lnTo>
                  <a:lnTo>
                    <a:pt x="225704" y="2002561"/>
                  </a:lnTo>
                  <a:lnTo>
                    <a:pt x="248869" y="2006333"/>
                  </a:lnTo>
                  <a:lnTo>
                    <a:pt x="259880" y="2005368"/>
                  </a:lnTo>
                  <a:lnTo>
                    <a:pt x="270268" y="2002459"/>
                  </a:lnTo>
                  <a:lnTo>
                    <a:pt x="279806" y="1997544"/>
                  </a:lnTo>
                  <a:lnTo>
                    <a:pt x="288239" y="1990585"/>
                  </a:lnTo>
                  <a:lnTo>
                    <a:pt x="288239" y="2003793"/>
                  </a:lnTo>
                  <a:lnTo>
                    <a:pt x="342849" y="2003793"/>
                  </a:lnTo>
                  <a:lnTo>
                    <a:pt x="342849" y="1990585"/>
                  </a:lnTo>
                  <a:lnTo>
                    <a:pt x="342849" y="1958073"/>
                  </a:lnTo>
                  <a:lnTo>
                    <a:pt x="342849" y="1864855"/>
                  </a:lnTo>
                  <a:close/>
                </a:path>
                <a:path w="955040" h="3081020">
                  <a:moveTo>
                    <a:pt x="380390" y="1687817"/>
                  </a:moveTo>
                  <a:lnTo>
                    <a:pt x="354330" y="1644916"/>
                  </a:lnTo>
                  <a:lnTo>
                    <a:pt x="336499" y="1642097"/>
                  </a:lnTo>
                  <a:lnTo>
                    <a:pt x="323430" y="1643468"/>
                  </a:lnTo>
                  <a:lnTo>
                    <a:pt x="312140" y="1647482"/>
                  </a:lnTo>
                  <a:lnTo>
                    <a:pt x="302856" y="1653921"/>
                  </a:lnTo>
                  <a:lnTo>
                    <a:pt x="295859" y="1662620"/>
                  </a:lnTo>
                  <a:lnTo>
                    <a:pt x="295859" y="1642910"/>
                  </a:lnTo>
                  <a:lnTo>
                    <a:pt x="282041" y="1642910"/>
                  </a:lnTo>
                  <a:lnTo>
                    <a:pt x="282041" y="1749793"/>
                  </a:lnTo>
                  <a:lnTo>
                    <a:pt x="296468" y="1749793"/>
                  </a:lnTo>
                  <a:lnTo>
                    <a:pt x="296468" y="1693710"/>
                  </a:lnTo>
                  <a:lnTo>
                    <a:pt x="299072" y="1677390"/>
                  </a:lnTo>
                  <a:lnTo>
                    <a:pt x="306552" y="1665262"/>
                  </a:lnTo>
                  <a:lnTo>
                    <a:pt x="310667" y="1662620"/>
                  </a:lnTo>
                  <a:lnTo>
                    <a:pt x="318325" y="1657705"/>
                  </a:lnTo>
                  <a:lnTo>
                    <a:pt x="333857" y="1655102"/>
                  </a:lnTo>
                  <a:lnTo>
                    <a:pt x="347446" y="1657261"/>
                  </a:lnTo>
                  <a:lnTo>
                    <a:pt x="357530" y="1663712"/>
                  </a:lnTo>
                  <a:lnTo>
                    <a:pt x="363804" y="1674380"/>
                  </a:lnTo>
                  <a:lnTo>
                    <a:pt x="365963" y="1689239"/>
                  </a:lnTo>
                  <a:lnTo>
                    <a:pt x="365963" y="1749793"/>
                  </a:lnTo>
                  <a:lnTo>
                    <a:pt x="380390" y="1749793"/>
                  </a:lnTo>
                  <a:lnTo>
                    <a:pt x="380390" y="1687817"/>
                  </a:lnTo>
                  <a:close/>
                </a:path>
                <a:path w="955040" h="3081020">
                  <a:moveTo>
                    <a:pt x="380390" y="88798"/>
                  </a:moveTo>
                  <a:lnTo>
                    <a:pt x="354330" y="45910"/>
                  </a:lnTo>
                  <a:lnTo>
                    <a:pt x="336499" y="43078"/>
                  </a:lnTo>
                  <a:lnTo>
                    <a:pt x="323430" y="44462"/>
                  </a:lnTo>
                  <a:lnTo>
                    <a:pt x="312140" y="48463"/>
                  </a:lnTo>
                  <a:lnTo>
                    <a:pt x="302856" y="54914"/>
                  </a:lnTo>
                  <a:lnTo>
                    <a:pt x="295859" y="63601"/>
                  </a:lnTo>
                  <a:lnTo>
                    <a:pt x="295859" y="43891"/>
                  </a:lnTo>
                  <a:lnTo>
                    <a:pt x="282041" y="43891"/>
                  </a:lnTo>
                  <a:lnTo>
                    <a:pt x="282041" y="150774"/>
                  </a:lnTo>
                  <a:lnTo>
                    <a:pt x="296468" y="150774"/>
                  </a:lnTo>
                  <a:lnTo>
                    <a:pt x="296468" y="94691"/>
                  </a:lnTo>
                  <a:lnTo>
                    <a:pt x="299072" y="78371"/>
                  </a:lnTo>
                  <a:lnTo>
                    <a:pt x="306552" y="66243"/>
                  </a:lnTo>
                  <a:lnTo>
                    <a:pt x="310667" y="63601"/>
                  </a:lnTo>
                  <a:lnTo>
                    <a:pt x="318325" y="58686"/>
                  </a:lnTo>
                  <a:lnTo>
                    <a:pt x="333857" y="56083"/>
                  </a:lnTo>
                  <a:lnTo>
                    <a:pt x="347446" y="58242"/>
                  </a:lnTo>
                  <a:lnTo>
                    <a:pt x="357530" y="64693"/>
                  </a:lnTo>
                  <a:lnTo>
                    <a:pt x="363804" y="75374"/>
                  </a:lnTo>
                  <a:lnTo>
                    <a:pt x="365963" y="90220"/>
                  </a:lnTo>
                  <a:lnTo>
                    <a:pt x="365963" y="150774"/>
                  </a:lnTo>
                  <a:lnTo>
                    <a:pt x="380390" y="150774"/>
                  </a:lnTo>
                  <a:lnTo>
                    <a:pt x="380390" y="88798"/>
                  </a:lnTo>
                  <a:close/>
                </a:path>
                <a:path w="955040" h="3081020">
                  <a:moveTo>
                    <a:pt x="389216" y="1400594"/>
                  </a:moveTo>
                  <a:lnTo>
                    <a:pt x="386575" y="1400568"/>
                  </a:lnTo>
                  <a:lnTo>
                    <a:pt x="383794" y="1400594"/>
                  </a:lnTo>
                  <a:lnTo>
                    <a:pt x="389216" y="1400594"/>
                  </a:lnTo>
                  <a:close/>
                </a:path>
                <a:path w="955040" h="3081020">
                  <a:moveTo>
                    <a:pt x="389940" y="1144346"/>
                  </a:moveTo>
                  <a:lnTo>
                    <a:pt x="389763" y="1144219"/>
                  </a:lnTo>
                  <a:lnTo>
                    <a:pt x="389242" y="1144828"/>
                  </a:lnTo>
                  <a:lnTo>
                    <a:pt x="389940" y="1144346"/>
                  </a:lnTo>
                  <a:close/>
                </a:path>
                <a:path w="955040" h="3081020">
                  <a:moveTo>
                    <a:pt x="430453" y="2813558"/>
                  </a:moveTo>
                  <a:lnTo>
                    <a:pt x="430314" y="2808732"/>
                  </a:lnTo>
                  <a:lnTo>
                    <a:pt x="430098" y="2807728"/>
                  </a:lnTo>
                  <a:lnTo>
                    <a:pt x="429336" y="2803944"/>
                  </a:lnTo>
                  <a:lnTo>
                    <a:pt x="428548" y="2801823"/>
                  </a:lnTo>
                  <a:lnTo>
                    <a:pt x="426567" y="2796413"/>
                  </a:lnTo>
                  <a:lnTo>
                    <a:pt x="421868" y="2790863"/>
                  </a:lnTo>
                  <a:lnTo>
                    <a:pt x="415455" y="2787497"/>
                  </a:lnTo>
                  <a:lnTo>
                    <a:pt x="413219" y="2787218"/>
                  </a:lnTo>
                  <a:lnTo>
                    <a:pt x="413219" y="2807728"/>
                  </a:lnTo>
                  <a:lnTo>
                    <a:pt x="398894" y="2807728"/>
                  </a:lnTo>
                  <a:lnTo>
                    <a:pt x="400151" y="2804503"/>
                  </a:lnTo>
                  <a:lnTo>
                    <a:pt x="404164" y="2801823"/>
                  </a:lnTo>
                  <a:lnTo>
                    <a:pt x="410019" y="2802217"/>
                  </a:lnTo>
                  <a:lnTo>
                    <a:pt x="412229" y="2804261"/>
                  </a:lnTo>
                  <a:lnTo>
                    <a:pt x="413219" y="2807728"/>
                  </a:lnTo>
                  <a:lnTo>
                    <a:pt x="413219" y="2787218"/>
                  </a:lnTo>
                  <a:lnTo>
                    <a:pt x="377088" y="2802496"/>
                  </a:lnTo>
                  <a:lnTo>
                    <a:pt x="372973" y="2818600"/>
                  </a:lnTo>
                  <a:lnTo>
                    <a:pt x="373176" y="2818968"/>
                  </a:lnTo>
                  <a:lnTo>
                    <a:pt x="377507" y="2820492"/>
                  </a:lnTo>
                  <a:lnTo>
                    <a:pt x="378968" y="2820936"/>
                  </a:lnTo>
                  <a:lnTo>
                    <a:pt x="387997" y="2823273"/>
                  </a:lnTo>
                  <a:lnTo>
                    <a:pt x="395693" y="2823934"/>
                  </a:lnTo>
                  <a:lnTo>
                    <a:pt x="404863" y="2823908"/>
                  </a:lnTo>
                  <a:lnTo>
                    <a:pt x="407568" y="2823984"/>
                  </a:lnTo>
                  <a:lnTo>
                    <a:pt x="409067" y="2823895"/>
                  </a:lnTo>
                  <a:lnTo>
                    <a:pt x="411645" y="2823743"/>
                  </a:lnTo>
                  <a:lnTo>
                    <a:pt x="419849" y="2822752"/>
                  </a:lnTo>
                  <a:lnTo>
                    <a:pt x="423951" y="2822041"/>
                  </a:lnTo>
                  <a:lnTo>
                    <a:pt x="429031" y="2820301"/>
                  </a:lnTo>
                  <a:lnTo>
                    <a:pt x="429793" y="2819793"/>
                  </a:lnTo>
                  <a:lnTo>
                    <a:pt x="430453" y="2813558"/>
                  </a:lnTo>
                  <a:close/>
                </a:path>
                <a:path w="955040" h="3081020">
                  <a:moveTo>
                    <a:pt x="448005" y="360324"/>
                  </a:moveTo>
                  <a:lnTo>
                    <a:pt x="435533" y="330873"/>
                  </a:lnTo>
                  <a:lnTo>
                    <a:pt x="408127" y="319239"/>
                  </a:lnTo>
                  <a:lnTo>
                    <a:pt x="380707" y="315315"/>
                  </a:lnTo>
                  <a:lnTo>
                    <a:pt x="368249" y="309016"/>
                  </a:lnTo>
                  <a:lnTo>
                    <a:pt x="368249" y="305714"/>
                  </a:lnTo>
                  <a:lnTo>
                    <a:pt x="372313" y="302412"/>
                  </a:lnTo>
                  <a:lnTo>
                    <a:pt x="387045" y="302412"/>
                  </a:lnTo>
                  <a:lnTo>
                    <a:pt x="396240" y="302895"/>
                  </a:lnTo>
                  <a:lnTo>
                    <a:pt x="406158" y="304546"/>
                  </a:lnTo>
                  <a:lnTo>
                    <a:pt x="416547" y="307670"/>
                  </a:lnTo>
                  <a:lnTo>
                    <a:pt x="427177" y="312572"/>
                  </a:lnTo>
                  <a:lnTo>
                    <a:pt x="431406" y="302412"/>
                  </a:lnTo>
                  <a:lnTo>
                    <a:pt x="416699" y="266153"/>
                  </a:lnTo>
                  <a:lnTo>
                    <a:pt x="386283" y="263296"/>
                  </a:lnTo>
                  <a:lnTo>
                    <a:pt x="355447" y="267042"/>
                  </a:lnTo>
                  <a:lnTo>
                    <a:pt x="333197" y="277241"/>
                  </a:lnTo>
                  <a:lnTo>
                    <a:pt x="319697" y="292341"/>
                  </a:lnTo>
                  <a:lnTo>
                    <a:pt x="315163" y="310794"/>
                  </a:lnTo>
                  <a:lnTo>
                    <a:pt x="327660" y="340194"/>
                  </a:lnTo>
                  <a:lnTo>
                    <a:pt x="355168" y="351726"/>
                  </a:lnTo>
                  <a:lnTo>
                    <a:pt x="382663" y="355485"/>
                  </a:lnTo>
                  <a:lnTo>
                    <a:pt x="395173" y="361594"/>
                  </a:lnTo>
                  <a:lnTo>
                    <a:pt x="395173" y="365658"/>
                  </a:lnTo>
                  <a:lnTo>
                    <a:pt x="391363" y="368198"/>
                  </a:lnTo>
                  <a:lnTo>
                    <a:pt x="377393" y="368198"/>
                  </a:lnTo>
                  <a:lnTo>
                    <a:pt x="364705" y="367360"/>
                  </a:lnTo>
                  <a:lnTo>
                    <a:pt x="351891" y="364934"/>
                  </a:lnTo>
                  <a:lnTo>
                    <a:pt x="339712" y="361022"/>
                  </a:lnTo>
                  <a:lnTo>
                    <a:pt x="328879" y="355752"/>
                  </a:lnTo>
                  <a:lnTo>
                    <a:pt x="313131" y="393598"/>
                  </a:lnTo>
                  <a:lnTo>
                    <a:pt x="325615" y="399173"/>
                  </a:lnTo>
                  <a:lnTo>
                    <a:pt x="341033" y="403504"/>
                  </a:lnTo>
                  <a:lnTo>
                    <a:pt x="358203" y="406311"/>
                  </a:lnTo>
                  <a:lnTo>
                    <a:pt x="376123" y="407314"/>
                  </a:lnTo>
                  <a:lnTo>
                    <a:pt x="407720" y="403504"/>
                  </a:lnTo>
                  <a:lnTo>
                    <a:pt x="430161" y="393255"/>
                  </a:lnTo>
                  <a:lnTo>
                    <a:pt x="443560" y="378282"/>
                  </a:lnTo>
                  <a:lnTo>
                    <a:pt x="446049" y="368198"/>
                  </a:lnTo>
                  <a:lnTo>
                    <a:pt x="448005" y="360324"/>
                  </a:lnTo>
                  <a:close/>
                </a:path>
                <a:path w="955040" h="3081020">
                  <a:moveTo>
                    <a:pt x="517550" y="1599018"/>
                  </a:moveTo>
                  <a:lnTo>
                    <a:pt x="503326" y="1599018"/>
                  </a:lnTo>
                  <a:lnTo>
                    <a:pt x="503326" y="1696351"/>
                  </a:lnTo>
                  <a:lnTo>
                    <a:pt x="500303" y="1713395"/>
                  </a:lnTo>
                  <a:lnTo>
                    <a:pt x="491972" y="1726552"/>
                  </a:lnTo>
                  <a:lnTo>
                    <a:pt x="479399" y="1735010"/>
                  </a:lnTo>
                  <a:lnTo>
                    <a:pt x="463702" y="1738007"/>
                  </a:lnTo>
                  <a:lnTo>
                    <a:pt x="447878" y="1735010"/>
                  </a:lnTo>
                  <a:lnTo>
                    <a:pt x="435254" y="1726552"/>
                  </a:lnTo>
                  <a:lnTo>
                    <a:pt x="426897" y="1713395"/>
                  </a:lnTo>
                  <a:lnTo>
                    <a:pt x="423875" y="1696351"/>
                  </a:lnTo>
                  <a:lnTo>
                    <a:pt x="426897" y="1679295"/>
                  </a:lnTo>
                  <a:lnTo>
                    <a:pt x="435254" y="1666151"/>
                  </a:lnTo>
                  <a:lnTo>
                    <a:pt x="447878" y="1657680"/>
                  </a:lnTo>
                  <a:lnTo>
                    <a:pt x="463702" y="1654695"/>
                  </a:lnTo>
                  <a:lnTo>
                    <a:pt x="479399" y="1657680"/>
                  </a:lnTo>
                  <a:lnTo>
                    <a:pt x="491972" y="1666151"/>
                  </a:lnTo>
                  <a:lnTo>
                    <a:pt x="500303" y="1679295"/>
                  </a:lnTo>
                  <a:lnTo>
                    <a:pt x="503326" y="1696351"/>
                  </a:lnTo>
                  <a:lnTo>
                    <a:pt x="503326" y="1599018"/>
                  </a:lnTo>
                  <a:lnTo>
                    <a:pt x="503123" y="1599018"/>
                  </a:lnTo>
                  <a:lnTo>
                    <a:pt x="503123" y="1663230"/>
                  </a:lnTo>
                  <a:lnTo>
                    <a:pt x="495896" y="1654695"/>
                  </a:lnTo>
                  <a:lnTo>
                    <a:pt x="495401" y="1654098"/>
                  </a:lnTo>
                  <a:lnTo>
                    <a:pt x="485851" y="1647482"/>
                  </a:lnTo>
                  <a:lnTo>
                    <a:pt x="474776" y="1643456"/>
                  </a:lnTo>
                  <a:lnTo>
                    <a:pt x="462483" y="1642097"/>
                  </a:lnTo>
                  <a:lnTo>
                    <a:pt x="441299" y="1646021"/>
                  </a:lnTo>
                  <a:lnTo>
                    <a:pt x="424421" y="1657108"/>
                  </a:lnTo>
                  <a:lnTo>
                    <a:pt x="413258" y="1674241"/>
                  </a:lnTo>
                  <a:lnTo>
                    <a:pt x="409232" y="1696351"/>
                  </a:lnTo>
                  <a:lnTo>
                    <a:pt x="413258" y="1718487"/>
                  </a:lnTo>
                  <a:lnTo>
                    <a:pt x="424421" y="1735696"/>
                  </a:lnTo>
                  <a:lnTo>
                    <a:pt x="441299" y="1746834"/>
                  </a:lnTo>
                  <a:lnTo>
                    <a:pt x="462483" y="1750809"/>
                  </a:lnTo>
                  <a:lnTo>
                    <a:pt x="475157" y="1749374"/>
                  </a:lnTo>
                  <a:lnTo>
                    <a:pt x="486460" y="1745145"/>
                  </a:lnTo>
                  <a:lnTo>
                    <a:pt x="496087" y="1738198"/>
                  </a:lnTo>
                  <a:lnTo>
                    <a:pt x="496239" y="1738007"/>
                  </a:lnTo>
                  <a:lnTo>
                    <a:pt x="503732" y="1728660"/>
                  </a:lnTo>
                  <a:lnTo>
                    <a:pt x="503732" y="1749793"/>
                  </a:lnTo>
                  <a:lnTo>
                    <a:pt x="517550" y="1749793"/>
                  </a:lnTo>
                  <a:lnTo>
                    <a:pt x="517550" y="1728660"/>
                  </a:lnTo>
                  <a:lnTo>
                    <a:pt x="517550" y="1663230"/>
                  </a:lnTo>
                  <a:lnTo>
                    <a:pt x="517550" y="1599018"/>
                  </a:lnTo>
                  <a:close/>
                </a:path>
                <a:path w="955040" h="3081020">
                  <a:moveTo>
                    <a:pt x="517550" y="0"/>
                  </a:moveTo>
                  <a:lnTo>
                    <a:pt x="503326" y="0"/>
                  </a:lnTo>
                  <a:lnTo>
                    <a:pt x="503326" y="97332"/>
                  </a:lnTo>
                  <a:lnTo>
                    <a:pt x="500303" y="114388"/>
                  </a:lnTo>
                  <a:lnTo>
                    <a:pt x="491972" y="127533"/>
                  </a:lnTo>
                  <a:lnTo>
                    <a:pt x="479399" y="135991"/>
                  </a:lnTo>
                  <a:lnTo>
                    <a:pt x="463702" y="138988"/>
                  </a:lnTo>
                  <a:lnTo>
                    <a:pt x="447878" y="135991"/>
                  </a:lnTo>
                  <a:lnTo>
                    <a:pt x="435254" y="127533"/>
                  </a:lnTo>
                  <a:lnTo>
                    <a:pt x="426897" y="114388"/>
                  </a:lnTo>
                  <a:lnTo>
                    <a:pt x="423875" y="97332"/>
                  </a:lnTo>
                  <a:lnTo>
                    <a:pt x="426897" y="80276"/>
                  </a:lnTo>
                  <a:lnTo>
                    <a:pt x="435254" y="67132"/>
                  </a:lnTo>
                  <a:lnTo>
                    <a:pt x="447878" y="58674"/>
                  </a:lnTo>
                  <a:lnTo>
                    <a:pt x="463702" y="55676"/>
                  </a:lnTo>
                  <a:lnTo>
                    <a:pt x="479399" y="58674"/>
                  </a:lnTo>
                  <a:lnTo>
                    <a:pt x="491972" y="67132"/>
                  </a:lnTo>
                  <a:lnTo>
                    <a:pt x="500303" y="80276"/>
                  </a:lnTo>
                  <a:lnTo>
                    <a:pt x="503326" y="97332"/>
                  </a:lnTo>
                  <a:lnTo>
                    <a:pt x="503326" y="0"/>
                  </a:lnTo>
                  <a:lnTo>
                    <a:pt x="503123" y="0"/>
                  </a:lnTo>
                  <a:lnTo>
                    <a:pt x="503123" y="64211"/>
                  </a:lnTo>
                  <a:lnTo>
                    <a:pt x="495896" y="55676"/>
                  </a:lnTo>
                  <a:lnTo>
                    <a:pt x="495401" y="55079"/>
                  </a:lnTo>
                  <a:lnTo>
                    <a:pt x="485851" y="48463"/>
                  </a:lnTo>
                  <a:lnTo>
                    <a:pt x="474776" y="44437"/>
                  </a:lnTo>
                  <a:lnTo>
                    <a:pt x="462483" y="43078"/>
                  </a:lnTo>
                  <a:lnTo>
                    <a:pt x="441299" y="47015"/>
                  </a:lnTo>
                  <a:lnTo>
                    <a:pt x="424421" y="58089"/>
                  </a:lnTo>
                  <a:lnTo>
                    <a:pt x="413258" y="75222"/>
                  </a:lnTo>
                  <a:lnTo>
                    <a:pt x="409232" y="97332"/>
                  </a:lnTo>
                  <a:lnTo>
                    <a:pt x="413258" y="119468"/>
                  </a:lnTo>
                  <a:lnTo>
                    <a:pt x="424421" y="136677"/>
                  </a:lnTo>
                  <a:lnTo>
                    <a:pt x="441299" y="147828"/>
                  </a:lnTo>
                  <a:lnTo>
                    <a:pt x="462483" y="151790"/>
                  </a:lnTo>
                  <a:lnTo>
                    <a:pt x="475157" y="150355"/>
                  </a:lnTo>
                  <a:lnTo>
                    <a:pt x="486460" y="146126"/>
                  </a:lnTo>
                  <a:lnTo>
                    <a:pt x="496087" y="139192"/>
                  </a:lnTo>
                  <a:lnTo>
                    <a:pt x="496239" y="138988"/>
                  </a:lnTo>
                  <a:lnTo>
                    <a:pt x="503732" y="129641"/>
                  </a:lnTo>
                  <a:lnTo>
                    <a:pt x="503732" y="150774"/>
                  </a:lnTo>
                  <a:lnTo>
                    <a:pt x="517550" y="150774"/>
                  </a:lnTo>
                  <a:lnTo>
                    <a:pt x="517550" y="129641"/>
                  </a:lnTo>
                  <a:lnTo>
                    <a:pt x="517550" y="64211"/>
                  </a:lnTo>
                  <a:lnTo>
                    <a:pt x="517550" y="0"/>
                  </a:lnTo>
                  <a:close/>
                </a:path>
                <a:path w="955040" h="3081020">
                  <a:moveTo>
                    <a:pt x="521919" y="1815325"/>
                  </a:moveTo>
                  <a:lnTo>
                    <a:pt x="465531" y="1815325"/>
                  </a:lnTo>
                  <a:lnTo>
                    <a:pt x="465531" y="1934197"/>
                  </a:lnTo>
                  <a:lnTo>
                    <a:pt x="463778" y="1946084"/>
                  </a:lnTo>
                  <a:lnTo>
                    <a:pt x="458990" y="1954669"/>
                  </a:lnTo>
                  <a:lnTo>
                    <a:pt x="451815" y="1959876"/>
                  </a:lnTo>
                  <a:lnTo>
                    <a:pt x="442925" y="1961629"/>
                  </a:lnTo>
                  <a:lnTo>
                    <a:pt x="434035" y="1959876"/>
                  </a:lnTo>
                  <a:lnTo>
                    <a:pt x="426859" y="1954669"/>
                  </a:lnTo>
                  <a:lnTo>
                    <a:pt x="422059" y="1946084"/>
                  </a:lnTo>
                  <a:lnTo>
                    <a:pt x="420319" y="1934197"/>
                  </a:lnTo>
                  <a:lnTo>
                    <a:pt x="422059" y="1922335"/>
                  </a:lnTo>
                  <a:lnTo>
                    <a:pt x="426859" y="1913839"/>
                  </a:lnTo>
                  <a:lnTo>
                    <a:pt x="434035" y="1908721"/>
                  </a:lnTo>
                  <a:lnTo>
                    <a:pt x="442925" y="1907019"/>
                  </a:lnTo>
                  <a:lnTo>
                    <a:pt x="451815" y="1908721"/>
                  </a:lnTo>
                  <a:lnTo>
                    <a:pt x="458990" y="1913839"/>
                  </a:lnTo>
                  <a:lnTo>
                    <a:pt x="463778" y="1922335"/>
                  </a:lnTo>
                  <a:lnTo>
                    <a:pt x="465531" y="1934197"/>
                  </a:lnTo>
                  <a:lnTo>
                    <a:pt x="465531" y="1815325"/>
                  </a:lnTo>
                  <a:lnTo>
                    <a:pt x="464515" y="1815325"/>
                  </a:lnTo>
                  <a:lnTo>
                    <a:pt x="464515" y="1874253"/>
                  </a:lnTo>
                  <a:lnTo>
                    <a:pt x="457606" y="1868957"/>
                  </a:lnTo>
                  <a:lnTo>
                    <a:pt x="449427" y="1865236"/>
                  </a:lnTo>
                  <a:lnTo>
                    <a:pt x="439978" y="1863026"/>
                  </a:lnTo>
                  <a:lnTo>
                    <a:pt x="429209" y="1862315"/>
                  </a:lnTo>
                  <a:lnTo>
                    <a:pt x="403402" y="1867255"/>
                  </a:lnTo>
                  <a:lnTo>
                    <a:pt x="382054" y="1881492"/>
                  </a:lnTo>
                  <a:lnTo>
                    <a:pt x="367525" y="1904098"/>
                  </a:lnTo>
                  <a:lnTo>
                    <a:pt x="362153" y="1934197"/>
                  </a:lnTo>
                  <a:lnTo>
                    <a:pt x="367525" y="1964321"/>
                  </a:lnTo>
                  <a:lnTo>
                    <a:pt x="382054" y="1987029"/>
                  </a:lnTo>
                  <a:lnTo>
                    <a:pt x="403402" y="2001342"/>
                  </a:lnTo>
                  <a:lnTo>
                    <a:pt x="429209" y="2006333"/>
                  </a:lnTo>
                  <a:lnTo>
                    <a:pt x="441274" y="2005469"/>
                  </a:lnTo>
                  <a:lnTo>
                    <a:pt x="451586" y="2002866"/>
                  </a:lnTo>
                  <a:lnTo>
                    <a:pt x="460248" y="1998510"/>
                  </a:lnTo>
                  <a:lnTo>
                    <a:pt x="467309" y="1992363"/>
                  </a:lnTo>
                  <a:lnTo>
                    <a:pt x="467309" y="2003793"/>
                  </a:lnTo>
                  <a:lnTo>
                    <a:pt x="521919" y="2003793"/>
                  </a:lnTo>
                  <a:lnTo>
                    <a:pt x="521919" y="1992363"/>
                  </a:lnTo>
                  <a:lnTo>
                    <a:pt x="521919" y="1961629"/>
                  </a:lnTo>
                  <a:lnTo>
                    <a:pt x="521919" y="1907019"/>
                  </a:lnTo>
                  <a:lnTo>
                    <a:pt x="521919" y="1874253"/>
                  </a:lnTo>
                  <a:lnTo>
                    <a:pt x="521919" y="1815325"/>
                  </a:lnTo>
                  <a:close/>
                </a:path>
                <a:path w="955040" h="3081020">
                  <a:moveTo>
                    <a:pt x="523887" y="2907246"/>
                  </a:moveTo>
                  <a:lnTo>
                    <a:pt x="522084" y="2894850"/>
                  </a:lnTo>
                  <a:lnTo>
                    <a:pt x="520509" y="2890596"/>
                  </a:lnTo>
                  <a:lnTo>
                    <a:pt x="515874" y="2879585"/>
                  </a:lnTo>
                  <a:lnTo>
                    <a:pt x="513143" y="2872689"/>
                  </a:lnTo>
                  <a:lnTo>
                    <a:pt x="499910" y="2829306"/>
                  </a:lnTo>
                  <a:lnTo>
                    <a:pt x="490461" y="2782151"/>
                  </a:lnTo>
                  <a:lnTo>
                    <a:pt x="488581" y="2772168"/>
                  </a:lnTo>
                  <a:lnTo>
                    <a:pt x="477634" y="2729090"/>
                  </a:lnTo>
                  <a:lnTo>
                    <a:pt x="460324" y="2687231"/>
                  </a:lnTo>
                  <a:lnTo>
                    <a:pt x="448767" y="2678404"/>
                  </a:lnTo>
                  <a:lnTo>
                    <a:pt x="441896" y="2679992"/>
                  </a:lnTo>
                  <a:lnTo>
                    <a:pt x="439813" y="2680932"/>
                  </a:lnTo>
                  <a:lnTo>
                    <a:pt x="435724" y="2682697"/>
                  </a:lnTo>
                  <a:lnTo>
                    <a:pt x="434962" y="2684030"/>
                  </a:lnTo>
                  <a:lnTo>
                    <a:pt x="434987" y="2691727"/>
                  </a:lnTo>
                  <a:lnTo>
                    <a:pt x="436168" y="2697022"/>
                  </a:lnTo>
                  <a:lnTo>
                    <a:pt x="439928" y="2708567"/>
                  </a:lnTo>
                  <a:lnTo>
                    <a:pt x="442734" y="2714587"/>
                  </a:lnTo>
                  <a:lnTo>
                    <a:pt x="448106" y="2726283"/>
                  </a:lnTo>
                  <a:lnTo>
                    <a:pt x="461632" y="2773210"/>
                  </a:lnTo>
                  <a:lnTo>
                    <a:pt x="468757" y="2810865"/>
                  </a:lnTo>
                  <a:lnTo>
                    <a:pt x="472351" y="2828086"/>
                  </a:lnTo>
                  <a:lnTo>
                    <a:pt x="476681" y="2845092"/>
                  </a:lnTo>
                  <a:lnTo>
                    <a:pt x="481901" y="2861843"/>
                  </a:lnTo>
                  <a:lnTo>
                    <a:pt x="488188" y="2878290"/>
                  </a:lnTo>
                  <a:lnTo>
                    <a:pt x="491236" y="2885516"/>
                  </a:lnTo>
                  <a:lnTo>
                    <a:pt x="493814" y="2892920"/>
                  </a:lnTo>
                  <a:lnTo>
                    <a:pt x="495960" y="2901950"/>
                  </a:lnTo>
                  <a:lnTo>
                    <a:pt x="495744" y="2902801"/>
                  </a:lnTo>
                  <a:lnTo>
                    <a:pt x="491096" y="2905341"/>
                  </a:lnTo>
                  <a:lnTo>
                    <a:pt x="487845" y="2907360"/>
                  </a:lnTo>
                  <a:lnTo>
                    <a:pt x="481114" y="2909163"/>
                  </a:lnTo>
                  <a:lnTo>
                    <a:pt x="478243" y="2910268"/>
                  </a:lnTo>
                  <a:lnTo>
                    <a:pt x="473240" y="2911983"/>
                  </a:lnTo>
                  <a:lnTo>
                    <a:pt x="462470" y="2945828"/>
                  </a:lnTo>
                  <a:lnTo>
                    <a:pt x="462356" y="2946069"/>
                  </a:lnTo>
                  <a:lnTo>
                    <a:pt x="410806" y="2926956"/>
                  </a:lnTo>
                  <a:lnTo>
                    <a:pt x="406031" y="2925153"/>
                  </a:lnTo>
                  <a:lnTo>
                    <a:pt x="391185" y="2922562"/>
                  </a:lnTo>
                  <a:lnTo>
                    <a:pt x="384657" y="2927108"/>
                  </a:lnTo>
                  <a:lnTo>
                    <a:pt x="381698" y="2942234"/>
                  </a:lnTo>
                  <a:lnTo>
                    <a:pt x="381673" y="2943390"/>
                  </a:lnTo>
                  <a:lnTo>
                    <a:pt x="382854" y="2948508"/>
                  </a:lnTo>
                  <a:lnTo>
                    <a:pt x="410679" y="2976194"/>
                  </a:lnTo>
                  <a:lnTo>
                    <a:pt x="444957" y="2989440"/>
                  </a:lnTo>
                  <a:lnTo>
                    <a:pt x="443420" y="2995028"/>
                  </a:lnTo>
                  <a:lnTo>
                    <a:pt x="441934" y="2998190"/>
                  </a:lnTo>
                  <a:lnTo>
                    <a:pt x="437769" y="3006013"/>
                  </a:lnTo>
                  <a:lnTo>
                    <a:pt x="436981" y="3011055"/>
                  </a:lnTo>
                  <a:lnTo>
                    <a:pt x="437654" y="3020263"/>
                  </a:lnTo>
                  <a:lnTo>
                    <a:pt x="438162" y="3023819"/>
                  </a:lnTo>
                  <a:lnTo>
                    <a:pt x="440182" y="3033204"/>
                  </a:lnTo>
                  <a:lnTo>
                    <a:pt x="440436" y="3038627"/>
                  </a:lnTo>
                  <a:lnTo>
                    <a:pt x="402285" y="3054502"/>
                  </a:lnTo>
                  <a:lnTo>
                    <a:pt x="394614" y="3053473"/>
                  </a:lnTo>
                  <a:lnTo>
                    <a:pt x="352945" y="3038627"/>
                  </a:lnTo>
                  <a:lnTo>
                    <a:pt x="312635" y="3010839"/>
                  </a:lnTo>
                  <a:lnTo>
                    <a:pt x="307251" y="3006509"/>
                  </a:lnTo>
                  <a:lnTo>
                    <a:pt x="298488" y="3001187"/>
                  </a:lnTo>
                  <a:lnTo>
                    <a:pt x="295529" y="2999676"/>
                  </a:lnTo>
                  <a:lnTo>
                    <a:pt x="289775" y="2998508"/>
                  </a:lnTo>
                  <a:lnTo>
                    <a:pt x="287477" y="2998800"/>
                  </a:lnTo>
                  <a:lnTo>
                    <a:pt x="281724" y="3002470"/>
                  </a:lnTo>
                  <a:lnTo>
                    <a:pt x="279565" y="3007449"/>
                  </a:lnTo>
                  <a:lnTo>
                    <a:pt x="281051" y="3016415"/>
                  </a:lnTo>
                  <a:lnTo>
                    <a:pt x="317119" y="3048863"/>
                  </a:lnTo>
                  <a:lnTo>
                    <a:pt x="361226" y="3070593"/>
                  </a:lnTo>
                  <a:lnTo>
                    <a:pt x="398856" y="3080080"/>
                  </a:lnTo>
                  <a:lnTo>
                    <a:pt x="418490" y="3080677"/>
                  </a:lnTo>
                  <a:lnTo>
                    <a:pt x="423837" y="3080258"/>
                  </a:lnTo>
                  <a:lnTo>
                    <a:pt x="462229" y="3062846"/>
                  </a:lnTo>
                  <a:lnTo>
                    <a:pt x="464883" y="3054502"/>
                  </a:lnTo>
                  <a:lnTo>
                    <a:pt x="466966" y="3047987"/>
                  </a:lnTo>
                  <a:lnTo>
                    <a:pt x="467525" y="3041383"/>
                  </a:lnTo>
                  <a:lnTo>
                    <a:pt x="466623" y="3030524"/>
                  </a:lnTo>
                  <a:lnTo>
                    <a:pt x="466051" y="3026384"/>
                  </a:lnTo>
                  <a:lnTo>
                    <a:pt x="465175" y="3014319"/>
                  </a:lnTo>
                  <a:lnTo>
                    <a:pt x="466369" y="3006509"/>
                  </a:lnTo>
                  <a:lnTo>
                    <a:pt x="470027" y="2993364"/>
                  </a:lnTo>
                  <a:lnTo>
                    <a:pt x="470827" y="2987675"/>
                  </a:lnTo>
                  <a:lnTo>
                    <a:pt x="442963" y="2968294"/>
                  </a:lnTo>
                  <a:lnTo>
                    <a:pt x="432638" y="2964192"/>
                  </a:lnTo>
                  <a:lnTo>
                    <a:pt x="422757" y="2959328"/>
                  </a:lnTo>
                  <a:lnTo>
                    <a:pt x="413308" y="2953664"/>
                  </a:lnTo>
                  <a:lnTo>
                    <a:pt x="403618" y="2946692"/>
                  </a:lnTo>
                  <a:lnTo>
                    <a:pt x="402640" y="2945828"/>
                  </a:lnTo>
                  <a:lnTo>
                    <a:pt x="402742" y="2945193"/>
                  </a:lnTo>
                  <a:lnTo>
                    <a:pt x="404368" y="2943758"/>
                  </a:lnTo>
                  <a:lnTo>
                    <a:pt x="405612" y="2943517"/>
                  </a:lnTo>
                  <a:lnTo>
                    <a:pt x="408216" y="2943783"/>
                  </a:lnTo>
                  <a:lnTo>
                    <a:pt x="409371" y="2944330"/>
                  </a:lnTo>
                  <a:lnTo>
                    <a:pt x="421792" y="2950959"/>
                  </a:lnTo>
                  <a:lnTo>
                    <a:pt x="427482" y="2953867"/>
                  </a:lnTo>
                  <a:lnTo>
                    <a:pt x="464807" y="2966580"/>
                  </a:lnTo>
                  <a:lnTo>
                    <a:pt x="471766" y="2966656"/>
                  </a:lnTo>
                  <a:lnTo>
                    <a:pt x="483412" y="2963240"/>
                  </a:lnTo>
                  <a:lnTo>
                    <a:pt x="489305" y="2956610"/>
                  </a:lnTo>
                  <a:lnTo>
                    <a:pt x="489305" y="2946069"/>
                  </a:lnTo>
                  <a:lnTo>
                    <a:pt x="489204" y="2944330"/>
                  </a:lnTo>
                  <a:lnTo>
                    <a:pt x="489292" y="2938335"/>
                  </a:lnTo>
                  <a:lnTo>
                    <a:pt x="489407" y="2934347"/>
                  </a:lnTo>
                  <a:lnTo>
                    <a:pt x="489407" y="2933941"/>
                  </a:lnTo>
                  <a:lnTo>
                    <a:pt x="492099" y="2933027"/>
                  </a:lnTo>
                  <a:lnTo>
                    <a:pt x="499325" y="2930563"/>
                  </a:lnTo>
                  <a:lnTo>
                    <a:pt x="503707" y="2929432"/>
                  </a:lnTo>
                  <a:lnTo>
                    <a:pt x="511530" y="2926130"/>
                  </a:lnTo>
                  <a:lnTo>
                    <a:pt x="514807" y="2924022"/>
                  </a:lnTo>
                  <a:lnTo>
                    <a:pt x="522770" y="2914637"/>
                  </a:lnTo>
                  <a:lnTo>
                    <a:pt x="523887" y="2907246"/>
                  </a:lnTo>
                  <a:close/>
                </a:path>
                <a:path w="955040" h="3081020">
                  <a:moveTo>
                    <a:pt x="547370" y="1228026"/>
                  </a:moveTo>
                  <a:lnTo>
                    <a:pt x="538594" y="1186573"/>
                  </a:lnTo>
                  <a:lnTo>
                    <a:pt x="509397" y="1157249"/>
                  </a:lnTo>
                  <a:lnTo>
                    <a:pt x="478904" y="1147991"/>
                  </a:lnTo>
                  <a:lnTo>
                    <a:pt x="462076" y="1148651"/>
                  </a:lnTo>
                  <a:lnTo>
                    <a:pt x="426072" y="1164336"/>
                  </a:lnTo>
                  <a:lnTo>
                    <a:pt x="400392" y="1204328"/>
                  </a:lnTo>
                  <a:lnTo>
                    <a:pt x="397421" y="1224394"/>
                  </a:lnTo>
                  <a:lnTo>
                    <a:pt x="399161" y="1232192"/>
                  </a:lnTo>
                  <a:lnTo>
                    <a:pt x="405612" y="1242580"/>
                  </a:lnTo>
                  <a:lnTo>
                    <a:pt x="413956" y="1253820"/>
                  </a:lnTo>
                  <a:lnTo>
                    <a:pt x="421005" y="1264881"/>
                  </a:lnTo>
                  <a:lnTo>
                    <a:pt x="426326" y="1274483"/>
                  </a:lnTo>
                  <a:lnTo>
                    <a:pt x="425970" y="1277810"/>
                  </a:lnTo>
                  <a:lnTo>
                    <a:pt x="421043" y="1283614"/>
                  </a:lnTo>
                  <a:lnTo>
                    <a:pt x="409486" y="1294663"/>
                  </a:lnTo>
                  <a:lnTo>
                    <a:pt x="401955" y="1303401"/>
                  </a:lnTo>
                  <a:lnTo>
                    <a:pt x="398475" y="1308963"/>
                  </a:lnTo>
                  <a:lnTo>
                    <a:pt x="396316" y="1315135"/>
                  </a:lnTo>
                  <a:lnTo>
                    <a:pt x="294906" y="1416685"/>
                  </a:lnTo>
                  <a:lnTo>
                    <a:pt x="290931" y="1421511"/>
                  </a:lnTo>
                  <a:lnTo>
                    <a:pt x="290347" y="1428419"/>
                  </a:lnTo>
                  <a:lnTo>
                    <a:pt x="296710" y="1439202"/>
                  </a:lnTo>
                  <a:lnTo>
                    <a:pt x="302856" y="1441970"/>
                  </a:lnTo>
                  <a:lnTo>
                    <a:pt x="312813" y="1440141"/>
                  </a:lnTo>
                  <a:lnTo>
                    <a:pt x="315582" y="1438084"/>
                  </a:lnTo>
                  <a:lnTo>
                    <a:pt x="398564" y="1354886"/>
                  </a:lnTo>
                  <a:lnTo>
                    <a:pt x="399986" y="1353273"/>
                  </a:lnTo>
                  <a:lnTo>
                    <a:pt x="402348" y="1356410"/>
                  </a:lnTo>
                  <a:lnTo>
                    <a:pt x="442391" y="1372184"/>
                  </a:lnTo>
                  <a:lnTo>
                    <a:pt x="450138" y="1369568"/>
                  </a:lnTo>
                  <a:lnTo>
                    <a:pt x="457454" y="1365770"/>
                  </a:lnTo>
                  <a:lnTo>
                    <a:pt x="475424" y="1352207"/>
                  </a:lnTo>
                  <a:lnTo>
                    <a:pt x="487426" y="1334173"/>
                  </a:lnTo>
                  <a:lnTo>
                    <a:pt x="493191" y="1313180"/>
                  </a:lnTo>
                  <a:lnTo>
                    <a:pt x="492455" y="1290751"/>
                  </a:lnTo>
                  <a:lnTo>
                    <a:pt x="492125" y="1288897"/>
                  </a:lnTo>
                  <a:lnTo>
                    <a:pt x="491794" y="1288643"/>
                  </a:lnTo>
                  <a:lnTo>
                    <a:pt x="470738" y="1292974"/>
                  </a:lnTo>
                  <a:lnTo>
                    <a:pt x="471944" y="1300607"/>
                  </a:lnTo>
                  <a:lnTo>
                    <a:pt x="472147" y="1306068"/>
                  </a:lnTo>
                  <a:lnTo>
                    <a:pt x="455066" y="1341716"/>
                  </a:lnTo>
                  <a:lnTo>
                    <a:pt x="440626" y="1350492"/>
                  </a:lnTo>
                  <a:lnTo>
                    <a:pt x="427494" y="1349565"/>
                  </a:lnTo>
                  <a:lnTo>
                    <a:pt x="423964" y="1347901"/>
                  </a:lnTo>
                  <a:lnTo>
                    <a:pt x="415505" y="1339608"/>
                  </a:lnTo>
                  <a:lnTo>
                    <a:pt x="414794" y="1332915"/>
                  </a:lnTo>
                  <a:lnTo>
                    <a:pt x="416737" y="1320203"/>
                  </a:lnTo>
                  <a:lnTo>
                    <a:pt x="419874" y="1315669"/>
                  </a:lnTo>
                  <a:lnTo>
                    <a:pt x="427431" y="1307858"/>
                  </a:lnTo>
                  <a:lnTo>
                    <a:pt x="438111" y="1297457"/>
                  </a:lnTo>
                  <a:lnTo>
                    <a:pt x="440867" y="1294180"/>
                  </a:lnTo>
                  <a:lnTo>
                    <a:pt x="446201" y="1285240"/>
                  </a:lnTo>
                  <a:lnTo>
                    <a:pt x="447840" y="1279601"/>
                  </a:lnTo>
                  <a:lnTo>
                    <a:pt x="446963" y="1268831"/>
                  </a:lnTo>
                  <a:lnTo>
                    <a:pt x="420509" y="1225931"/>
                  </a:lnTo>
                  <a:lnTo>
                    <a:pt x="419506" y="1220774"/>
                  </a:lnTo>
                  <a:lnTo>
                    <a:pt x="420395" y="1214767"/>
                  </a:lnTo>
                  <a:lnTo>
                    <a:pt x="428028" y="1194257"/>
                  </a:lnTo>
                  <a:lnTo>
                    <a:pt x="442696" y="1178941"/>
                  </a:lnTo>
                  <a:lnTo>
                    <a:pt x="462216" y="1170571"/>
                  </a:lnTo>
                  <a:lnTo>
                    <a:pt x="484365" y="1170901"/>
                  </a:lnTo>
                  <a:lnTo>
                    <a:pt x="508901" y="1183652"/>
                  </a:lnTo>
                  <a:lnTo>
                    <a:pt x="522884" y="1205115"/>
                  </a:lnTo>
                  <a:lnTo>
                    <a:pt x="525145" y="1230591"/>
                  </a:lnTo>
                  <a:lnTo>
                    <a:pt x="514489" y="1255344"/>
                  </a:lnTo>
                  <a:lnTo>
                    <a:pt x="510603" y="1260106"/>
                  </a:lnTo>
                  <a:lnTo>
                    <a:pt x="507326" y="1262824"/>
                  </a:lnTo>
                  <a:lnTo>
                    <a:pt x="507199" y="1263434"/>
                  </a:lnTo>
                  <a:lnTo>
                    <a:pt x="520903" y="1279639"/>
                  </a:lnTo>
                  <a:lnTo>
                    <a:pt x="526402" y="1274533"/>
                  </a:lnTo>
                  <a:lnTo>
                    <a:pt x="537375" y="1260284"/>
                  </a:lnTo>
                  <a:lnTo>
                    <a:pt x="544347" y="1244752"/>
                  </a:lnTo>
                  <a:lnTo>
                    <a:pt x="547370" y="1228026"/>
                  </a:lnTo>
                  <a:close/>
                </a:path>
                <a:path w="955040" h="3081020">
                  <a:moveTo>
                    <a:pt x="555929" y="2975254"/>
                  </a:moveTo>
                  <a:lnTo>
                    <a:pt x="555523" y="2967063"/>
                  </a:lnTo>
                  <a:lnTo>
                    <a:pt x="553872" y="2965259"/>
                  </a:lnTo>
                  <a:lnTo>
                    <a:pt x="549452" y="2964180"/>
                  </a:lnTo>
                  <a:lnTo>
                    <a:pt x="547687" y="2964040"/>
                  </a:lnTo>
                  <a:lnTo>
                    <a:pt x="542137" y="2964624"/>
                  </a:lnTo>
                  <a:lnTo>
                    <a:pt x="529755" y="2967431"/>
                  </a:lnTo>
                  <a:lnTo>
                    <a:pt x="524624" y="2968066"/>
                  </a:lnTo>
                  <a:lnTo>
                    <a:pt x="516331" y="2968002"/>
                  </a:lnTo>
                  <a:lnTo>
                    <a:pt x="509460" y="2967596"/>
                  </a:lnTo>
                  <a:lnTo>
                    <a:pt x="495566" y="2967634"/>
                  </a:lnTo>
                  <a:lnTo>
                    <a:pt x="492963" y="2968053"/>
                  </a:lnTo>
                  <a:lnTo>
                    <a:pt x="485978" y="2969666"/>
                  </a:lnTo>
                  <a:lnTo>
                    <a:pt x="483895" y="2972752"/>
                  </a:lnTo>
                  <a:lnTo>
                    <a:pt x="482688" y="2979686"/>
                  </a:lnTo>
                  <a:lnTo>
                    <a:pt x="483679" y="2981960"/>
                  </a:lnTo>
                  <a:lnTo>
                    <a:pt x="508876" y="2989326"/>
                  </a:lnTo>
                  <a:lnTo>
                    <a:pt x="527939" y="2988830"/>
                  </a:lnTo>
                  <a:lnTo>
                    <a:pt x="532701" y="2988411"/>
                  </a:lnTo>
                  <a:lnTo>
                    <a:pt x="541655" y="2986582"/>
                  </a:lnTo>
                  <a:lnTo>
                    <a:pt x="545807" y="2985427"/>
                  </a:lnTo>
                  <a:lnTo>
                    <a:pt x="554367" y="2979890"/>
                  </a:lnTo>
                  <a:lnTo>
                    <a:pt x="555929" y="2975254"/>
                  </a:lnTo>
                  <a:close/>
                </a:path>
                <a:path w="955040" h="3081020">
                  <a:moveTo>
                    <a:pt x="572198" y="1642910"/>
                  </a:moveTo>
                  <a:lnTo>
                    <a:pt x="557771" y="1642910"/>
                  </a:lnTo>
                  <a:lnTo>
                    <a:pt x="557771" y="1749793"/>
                  </a:lnTo>
                  <a:lnTo>
                    <a:pt x="572198" y="1749793"/>
                  </a:lnTo>
                  <a:lnTo>
                    <a:pt x="572198" y="1642910"/>
                  </a:lnTo>
                  <a:close/>
                </a:path>
                <a:path w="955040" h="3081020">
                  <a:moveTo>
                    <a:pt x="572198" y="43891"/>
                  </a:moveTo>
                  <a:lnTo>
                    <a:pt x="557771" y="43891"/>
                  </a:lnTo>
                  <a:lnTo>
                    <a:pt x="557771" y="150774"/>
                  </a:lnTo>
                  <a:lnTo>
                    <a:pt x="572198" y="150774"/>
                  </a:lnTo>
                  <a:lnTo>
                    <a:pt x="572198" y="43891"/>
                  </a:lnTo>
                  <a:close/>
                </a:path>
                <a:path w="955040" h="3081020">
                  <a:moveTo>
                    <a:pt x="575652" y="1603489"/>
                  </a:moveTo>
                  <a:lnTo>
                    <a:pt x="570979" y="1599018"/>
                  </a:lnTo>
                  <a:lnTo>
                    <a:pt x="559193" y="1599018"/>
                  </a:lnTo>
                  <a:lnTo>
                    <a:pt x="554520" y="1603692"/>
                  </a:lnTo>
                  <a:lnTo>
                    <a:pt x="554520" y="1614868"/>
                  </a:lnTo>
                  <a:lnTo>
                    <a:pt x="559193" y="1619542"/>
                  </a:lnTo>
                  <a:lnTo>
                    <a:pt x="571182" y="1619542"/>
                  </a:lnTo>
                  <a:lnTo>
                    <a:pt x="575652" y="1614868"/>
                  </a:lnTo>
                  <a:lnTo>
                    <a:pt x="575652" y="1603489"/>
                  </a:lnTo>
                  <a:close/>
                </a:path>
                <a:path w="955040" h="3081020">
                  <a:moveTo>
                    <a:pt x="575652" y="4470"/>
                  </a:moveTo>
                  <a:lnTo>
                    <a:pt x="570979" y="0"/>
                  </a:lnTo>
                  <a:lnTo>
                    <a:pt x="559193" y="0"/>
                  </a:lnTo>
                  <a:lnTo>
                    <a:pt x="554520" y="4673"/>
                  </a:lnTo>
                  <a:lnTo>
                    <a:pt x="554520" y="15849"/>
                  </a:lnTo>
                  <a:lnTo>
                    <a:pt x="559193" y="20523"/>
                  </a:lnTo>
                  <a:lnTo>
                    <a:pt x="571182" y="20523"/>
                  </a:lnTo>
                  <a:lnTo>
                    <a:pt x="575652" y="15849"/>
                  </a:lnTo>
                  <a:lnTo>
                    <a:pt x="575652" y="4470"/>
                  </a:lnTo>
                  <a:close/>
                </a:path>
                <a:path w="955040" h="3081020">
                  <a:moveTo>
                    <a:pt x="575957" y="2812377"/>
                  </a:moveTo>
                  <a:lnTo>
                    <a:pt x="558736" y="2786964"/>
                  </a:lnTo>
                  <a:lnTo>
                    <a:pt x="558736" y="2807487"/>
                  </a:lnTo>
                  <a:lnTo>
                    <a:pt x="558469" y="2807805"/>
                  </a:lnTo>
                  <a:lnTo>
                    <a:pt x="557339" y="2807893"/>
                  </a:lnTo>
                  <a:lnTo>
                    <a:pt x="552856" y="2807906"/>
                  </a:lnTo>
                  <a:lnTo>
                    <a:pt x="544410" y="2807906"/>
                  </a:lnTo>
                  <a:lnTo>
                    <a:pt x="544156" y="2807284"/>
                  </a:lnTo>
                  <a:lnTo>
                    <a:pt x="545998" y="2804706"/>
                  </a:lnTo>
                  <a:lnTo>
                    <a:pt x="548233" y="2802648"/>
                  </a:lnTo>
                  <a:lnTo>
                    <a:pt x="554418" y="2801670"/>
                  </a:lnTo>
                  <a:lnTo>
                    <a:pt x="557999" y="2804109"/>
                  </a:lnTo>
                  <a:lnTo>
                    <a:pt x="558736" y="2807487"/>
                  </a:lnTo>
                  <a:lnTo>
                    <a:pt x="558736" y="2786964"/>
                  </a:lnTo>
                  <a:lnTo>
                    <a:pt x="554824" y="2786227"/>
                  </a:lnTo>
                  <a:lnTo>
                    <a:pt x="551434" y="2786303"/>
                  </a:lnTo>
                  <a:lnTo>
                    <a:pt x="548068" y="2787002"/>
                  </a:lnTo>
                  <a:lnTo>
                    <a:pt x="518629" y="2812377"/>
                  </a:lnTo>
                  <a:lnTo>
                    <a:pt x="518833" y="2818409"/>
                  </a:lnTo>
                  <a:lnTo>
                    <a:pt x="519201" y="2819171"/>
                  </a:lnTo>
                  <a:lnTo>
                    <a:pt x="522135" y="2820098"/>
                  </a:lnTo>
                  <a:lnTo>
                    <a:pt x="523887" y="2820797"/>
                  </a:lnTo>
                  <a:lnTo>
                    <a:pt x="533247" y="2823197"/>
                  </a:lnTo>
                  <a:lnTo>
                    <a:pt x="540956" y="2823946"/>
                  </a:lnTo>
                  <a:lnTo>
                    <a:pt x="550176" y="2823908"/>
                  </a:lnTo>
                  <a:lnTo>
                    <a:pt x="552831" y="2823984"/>
                  </a:lnTo>
                  <a:lnTo>
                    <a:pt x="554875" y="2823870"/>
                  </a:lnTo>
                  <a:lnTo>
                    <a:pt x="556920" y="2823756"/>
                  </a:lnTo>
                  <a:lnTo>
                    <a:pt x="565137" y="2822778"/>
                  </a:lnTo>
                  <a:lnTo>
                    <a:pt x="569239" y="2822041"/>
                  </a:lnTo>
                  <a:lnTo>
                    <a:pt x="574484" y="2820365"/>
                  </a:lnTo>
                  <a:lnTo>
                    <a:pt x="575284" y="2819768"/>
                  </a:lnTo>
                  <a:lnTo>
                    <a:pt x="575957" y="2812377"/>
                  </a:lnTo>
                  <a:close/>
                </a:path>
                <a:path w="955040" h="3081020">
                  <a:moveTo>
                    <a:pt x="604723" y="1864855"/>
                  </a:moveTo>
                  <a:lnTo>
                    <a:pt x="547319" y="1864855"/>
                  </a:lnTo>
                  <a:lnTo>
                    <a:pt x="547319" y="2003793"/>
                  </a:lnTo>
                  <a:lnTo>
                    <a:pt x="604723" y="2003793"/>
                  </a:lnTo>
                  <a:lnTo>
                    <a:pt x="604723" y="1864855"/>
                  </a:lnTo>
                  <a:close/>
                </a:path>
                <a:path w="955040" h="3081020">
                  <a:moveTo>
                    <a:pt x="610565" y="1823453"/>
                  </a:moveTo>
                  <a:lnTo>
                    <a:pt x="608126" y="1812074"/>
                  </a:lnTo>
                  <a:lnTo>
                    <a:pt x="601192" y="1803158"/>
                  </a:lnTo>
                  <a:lnTo>
                    <a:pt x="590308" y="1797342"/>
                  </a:lnTo>
                  <a:lnTo>
                    <a:pt x="576021" y="1795259"/>
                  </a:lnTo>
                  <a:lnTo>
                    <a:pt x="561733" y="1797494"/>
                  </a:lnTo>
                  <a:lnTo>
                    <a:pt x="550837" y="1803666"/>
                  </a:lnTo>
                  <a:lnTo>
                    <a:pt x="543902" y="1812937"/>
                  </a:lnTo>
                  <a:lnTo>
                    <a:pt x="541477" y="1824469"/>
                  </a:lnTo>
                  <a:lnTo>
                    <a:pt x="543902" y="1835988"/>
                  </a:lnTo>
                  <a:lnTo>
                    <a:pt x="550837" y="1845259"/>
                  </a:lnTo>
                  <a:lnTo>
                    <a:pt x="561733" y="1851431"/>
                  </a:lnTo>
                  <a:lnTo>
                    <a:pt x="576021" y="1853679"/>
                  </a:lnTo>
                  <a:lnTo>
                    <a:pt x="590308" y="1851418"/>
                  </a:lnTo>
                  <a:lnTo>
                    <a:pt x="601192" y="1845132"/>
                  </a:lnTo>
                  <a:lnTo>
                    <a:pt x="608126" y="1835569"/>
                  </a:lnTo>
                  <a:lnTo>
                    <a:pt x="610565" y="1823453"/>
                  </a:lnTo>
                  <a:close/>
                </a:path>
                <a:path w="955040" h="3081020">
                  <a:moveTo>
                    <a:pt x="617169" y="265836"/>
                  </a:moveTo>
                  <a:lnTo>
                    <a:pt x="559765" y="265836"/>
                  </a:lnTo>
                  <a:lnTo>
                    <a:pt x="559765" y="331114"/>
                  </a:lnTo>
                  <a:lnTo>
                    <a:pt x="558101" y="344157"/>
                  </a:lnTo>
                  <a:lnTo>
                    <a:pt x="553694" y="352806"/>
                  </a:lnTo>
                  <a:lnTo>
                    <a:pt x="547433" y="357581"/>
                  </a:lnTo>
                  <a:lnTo>
                    <a:pt x="540194" y="359054"/>
                  </a:lnTo>
                  <a:lnTo>
                    <a:pt x="532663" y="357708"/>
                  </a:lnTo>
                  <a:lnTo>
                    <a:pt x="526986" y="353275"/>
                  </a:lnTo>
                  <a:lnTo>
                    <a:pt x="523417" y="345122"/>
                  </a:lnTo>
                  <a:lnTo>
                    <a:pt x="522173" y="332638"/>
                  </a:lnTo>
                  <a:lnTo>
                    <a:pt x="522173" y="265836"/>
                  </a:lnTo>
                  <a:lnTo>
                    <a:pt x="464769" y="265836"/>
                  </a:lnTo>
                  <a:lnTo>
                    <a:pt x="464769" y="342544"/>
                  </a:lnTo>
                  <a:lnTo>
                    <a:pt x="469214" y="371741"/>
                  </a:lnTo>
                  <a:lnTo>
                    <a:pt x="481495" y="391883"/>
                  </a:lnTo>
                  <a:lnTo>
                    <a:pt x="500011" y="403555"/>
                  </a:lnTo>
                  <a:lnTo>
                    <a:pt x="523176" y="407314"/>
                  </a:lnTo>
                  <a:lnTo>
                    <a:pt x="534187" y="406349"/>
                  </a:lnTo>
                  <a:lnTo>
                    <a:pt x="544576" y="403440"/>
                  </a:lnTo>
                  <a:lnTo>
                    <a:pt x="554113" y="398526"/>
                  </a:lnTo>
                  <a:lnTo>
                    <a:pt x="562546" y="391566"/>
                  </a:lnTo>
                  <a:lnTo>
                    <a:pt x="562546" y="404774"/>
                  </a:lnTo>
                  <a:lnTo>
                    <a:pt x="617169" y="404774"/>
                  </a:lnTo>
                  <a:lnTo>
                    <a:pt x="617169" y="391566"/>
                  </a:lnTo>
                  <a:lnTo>
                    <a:pt x="617169" y="359054"/>
                  </a:lnTo>
                  <a:lnTo>
                    <a:pt x="617169" y="265836"/>
                  </a:lnTo>
                  <a:close/>
                </a:path>
                <a:path w="955040" h="3081020">
                  <a:moveTo>
                    <a:pt x="663257" y="1089583"/>
                  </a:moveTo>
                  <a:lnTo>
                    <a:pt x="663105" y="1082382"/>
                  </a:lnTo>
                  <a:lnTo>
                    <a:pt x="660057" y="1075842"/>
                  </a:lnTo>
                  <a:lnTo>
                    <a:pt x="654380" y="1070978"/>
                  </a:lnTo>
                  <a:lnTo>
                    <a:pt x="647357" y="1067257"/>
                  </a:lnTo>
                  <a:lnTo>
                    <a:pt x="639445" y="1068489"/>
                  </a:lnTo>
                  <a:lnTo>
                    <a:pt x="576173" y="1131760"/>
                  </a:lnTo>
                  <a:lnTo>
                    <a:pt x="573773" y="1129080"/>
                  </a:lnTo>
                  <a:lnTo>
                    <a:pt x="562660" y="1117942"/>
                  </a:lnTo>
                  <a:lnTo>
                    <a:pt x="550506" y="1108278"/>
                  </a:lnTo>
                  <a:lnTo>
                    <a:pt x="546392" y="1105738"/>
                  </a:lnTo>
                  <a:lnTo>
                    <a:pt x="537311" y="1100124"/>
                  </a:lnTo>
                  <a:lnTo>
                    <a:pt x="523062" y="1093482"/>
                  </a:lnTo>
                  <a:lnTo>
                    <a:pt x="507034" y="1088250"/>
                  </a:lnTo>
                  <a:lnTo>
                    <a:pt x="490740" y="1085126"/>
                  </a:lnTo>
                  <a:lnTo>
                    <a:pt x="474167" y="1084046"/>
                  </a:lnTo>
                  <a:lnTo>
                    <a:pt x="457327" y="1084910"/>
                  </a:lnTo>
                  <a:lnTo>
                    <a:pt x="418058" y="1095108"/>
                  </a:lnTo>
                  <a:lnTo>
                    <a:pt x="383755" y="1118577"/>
                  </a:lnTo>
                  <a:lnTo>
                    <a:pt x="372808" y="1130731"/>
                  </a:lnTo>
                  <a:lnTo>
                    <a:pt x="382854" y="1138872"/>
                  </a:lnTo>
                  <a:lnTo>
                    <a:pt x="389763" y="1144219"/>
                  </a:lnTo>
                  <a:lnTo>
                    <a:pt x="391922" y="1141679"/>
                  </a:lnTo>
                  <a:lnTo>
                    <a:pt x="399491" y="1133576"/>
                  </a:lnTo>
                  <a:lnTo>
                    <a:pt x="442925" y="1109421"/>
                  </a:lnTo>
                  <a:lnTo>
                    <a:pt x="476326" y="1105738"/>
                  </a:lnTo>
                  <a:lnTo>
                    <a:pt x="493356" y="1107681"/>
                  </a:lnTo>
                  <a:lnTo>
                    <a:pt x="540499" y="1127696"/>
                  </a:lnTo>
                  <a:lnTo>
                    <a:pt x="573366" y="1166990"/>
                  </a:lnTo>
                  <a:lnTo>
                    <a:pt x="585724" y="1219771"/>
                  </a:lnTo>
                  <a:lnTo>
                    <a:pt x="583755" y="1238262"/>
                  </a:lnTo>
                  <a:lnTo>
                    <a:pt x="561416" y="1287716"/>
                  </a:lnTo>
                  <a:lnTo>
                    <a:pt x="540143" y="1308684"/>
                  </a:lnTo>
                  <a:lnTo>
                    <a:pt x="535978" y="1312557"/>
                  </a:lnTo>
                  <a:lnTo>
                    <a:pt x="509041" y="1350556"/>
                  </a:lnTo>
                  <a:lnTo>
                    <a:pt x="497535" y="1396707"/>
                  </a:lnTo>
                  <a:lnTo>
                    <a:pt x="494601" y="1417459"/>
                  </a:lnTo>
                  <a:lnTo>
                    <a:pt x="492353" y="1422298"/>
                  </a:lnTo>
                  <a:lnTo>
                    <a:pt x="482981" y="1436204"/>
                  </a:lnTo>
                  <a:lnTo>
                    <a:pt x="470014" y="1446390"/>
                  </a:lnTo>
                  <a:lnTo>
                    <a:pt x="454520" y="1452105"/>
                  </a:lnTo>
                  <a:lnTo>
                    <a:pt x="437591" y="1452575"/>
                  </a:lnTo>
                  <a:lnTo>
                    <a:pt x="428256" y="1450492"/>
                  </a:lnTo>
                  <a:lnTo>
                    <a:pt x="395719" y="1420279"/>
                  </a:lnTo>
                  <a:lnTo>
                    <a:pt x="391922" y="1400670"/>
                  </a:lnTo>
                  <a:lnTo>
                    <a:pt x="378206" y="1400594"/>
                  </a:lnTo>
                  <a:lnTo>
                    <a:pt x="375412" y="1400568"/>
                  </a:lnTo>
                  <a:lnTo>
                    <a:pt x="370319" y="1400632"/>
                  </a:lnTo>
                  <a:lnTo>
                    <a:pt x="382473" y="1441602"/>
                  </a:lnTo>
                  <a:lnTo>
                    <a:pt x="425335" y="1472387"/>
                  </a:lnTo>
                  <a:lnTo>
                    <a:pt x="452602" y="1474368"/>
                  </a:lnTo>
                  <a:lnTo>
                    <a:pt x="465099" y="1471930"/>
                  </a:lnTo>
                  <a:lnTo>
                    <a:pt x="505510" y="1442897"/>
                  </a:lnTo>
                  <a:lnTo>
                    <a:pt x="518401" y="1406639"/>
                  </a:lnTo>
                  <a:lnTo>
                    <a:pt x="518706" y="1400568"/>
                  </a:lnTo>
                  <a:lnTo>
                    <a:pt x="520230" y="1390954"/>
                  </a:lnTo>
                  <a:lnTo>
                    <a:pt x="535838" y="1345806"/>
                  </a:lnTo>
                  <a:lnTo>
                    <a:pt x="562660" y="1318069"/>
                  </a:lnTo>
                  <a:lnTo>
                    <a:pt x="567575" y="1313510"/>
                  </a:lnTo>
                  <a:lnTo>
                    <a:pt x="593813" y="1276870"/>
                  </a:lnTo>
                  <a:lnTo>
                    <a:pt x="607415" y="1218539"/>
                  </a:lnTo>
                  <a:lnTo>
                    <a:pt x="603846" y="1186954"/>
                  </a:lnTo>
                  <a:lnTo>
                    <a:pt x="594741" y="1160754"/>
                  </a:lnTo>
                  <a:lnTo>
                    <a:pt x="598360" y="1158582"/>
                  </a:lnTo>
                  <a:lnTo>
                    <a:pt x="599948" y="1157173"/>
                  </a:lnTo>
                  <a:lnTo>
                    <a:pt x="624979" y="1132128"/>
                  </a:lnTo>
                  <a:lnTo>
                    <a:pt x="658241" y="1098854"/>
                  </a:lnTo>
                  <a:lnTo>
                    <a:pt x="659333" y="1097686"/>
                  </a:lnTo>
                  <a:lnTo>
                    <a:pt x="660273" y="1096416"/>
                  </a:lnTo>
                  <a:lnTo>
                    <a:pt x="663257" y="1089583"/>
                  </a:lnTo>
                  <a:close/>
                </a:path>
                <a:path w="955040" h="3081020">
                  <a:moveTo>
                    <a:pt x="675474" y="2803372"/>
                  </a:moveTo>
                  <a:lnTo>
                    <a:pt x="675386" y="2802293"/>
                  </a:lnTo>
                  <a:lnTo>
                    <a:pt x="673049" y="2786786"/>
                  </a:lnTo>
                  <a:lnTo>
                    <a:pt x="668286" y="2780576"/>
                  </a:lnTo>
                  <a:lnTo>
                    <a:pt x="659028" y="2777528"/>
                  </a:lnTo>
                  <a:lnTo>
                    <a:pt x="658634" y="2777363"/>
                  </a:lnTo>
                  <a:lnTo>
                    <a:pt x="651357" y="2775216"/>
                  </a:lnTo>
                  <a:lnTo>
                    <a:pt x="645655" y="2773603"/>
                  </a:lnTo>
                  <a:lnTo>
                    <a:pt x="644766" y="2773362"/>
                  </a:lnTo>
                  <a:lnTo>
                    <a:pt x="642962" y="2731795"/>
                  </a:lnTo>
                  <a:lnTo>
                    <a:pt x="638657" y="2702344"/>
                  </a:lnTo>
                  <a:lnTo>
                    <a:pt x="637298" y="2694013"/>
                  </a:lnTo>
                  <a:lnTo>
                    <a:pt x="616762" y="2667724"/>
                  </a:lnTo>
                  <a:lnTo>
                    <a:pt x="614654" y="2668016"/>
                  </a:lnTo>
                  <a:lnTo>
                    <a:pt x="608850" y="2668905"/>
                  </a:lnTo>
                  <a:lnTo>
                    <a:pt x="608507" y="2669235"/>
                  </a:lnTo>
                  <a:lnTo>
                    <a:pt x="607910" y="2673146"/>
                  </a:lnTo>
                  <a:lnTo>
                    <a:pt x="607898" y="2673413"/>
                  </a:lnTo>
                  <a:lnTo>
                    <a:pt x="607009" y="2678887"/>
                  </a:lnTo>
                  <a:lnTo>
                    <a:pt x="607809" y="2684030"/>
                  </a:lnTo>
                  <a:lnTo>
                    <a:pt x="609917" y="2696730"/>
                  </a:lnTo>
                  <a:lnTo>
                    <a:pt x="611873" y="2704160"/>
                  </a:lnTo>
                  <a:lnTo>
                    <a:pt x="613778" y="2711577"/>
                  </a:lnTo>
                  <a:lnTo>
                    <a:pt x="615645" y="2719552"/>
                  </a:lnTo>
                  <a:lnTo>
                    <a:pt x="617118" y="2727579"/>
                  </a:lnTo>
                  <a:lnTo>
                    <a:pt x="618032" y="2735694"/>
                  </a:lnTo>
                  <a:lnTo>
                    <a:pt x="618210" y="2742425"/>
                  </a:lnTo>
                  <a:lnTo>
                    <a:pt x="618185" y="2763824"/>
                  </a:lnTo>
                  <a:lnTo>
                    <a:pt x="618070" y="2773603"/>
                  </a:lnTo>
                  <a:lnTo>
                    <a:pt x="619048" y="2786227"/>
                  </a:lnTo>
                  <a:lnTo>
                    <a:pt x="634314" y="2802559"/>
                  </a:lnTo>
                  <a:lnTo>
                    <a:pt x="642975" y="2802293"/>
                  </a:lnTo>
                  <a:lnTo>
                    <a:pt x="647280" y="2802382"/>
                  </a:lnTo>
                  <a:lnTo>
                    <a:pt x="648258" y="2803372"/>
                  </a:lnTo>
                  <a:lnTo>
                    <a:pt x="648055" y="2807563"/>
                  </a:lnTo>
                  <a:lnTo>
                    <a:pt x="647814" y="2809189"/>
                  </a:lnTo>
                  <a:lnTo>
                    <a:pt x="645020" y="2823438"/>
                  </a:lnTo>
                  <a:lnTo>
                    <a:pt x="643737" y="2829763"/>
                  </a:lnTo>
                  <a:lnTo>
                    <a:pt x="642378" y="2836062"/>
                  </a:lnTo>
                  <a:lnTo>
                    <a:pt x="641248" y="2842514"/>
                  </a:lnTo>
                  <a:lnTo>
                    <a:pt x="640689" y="2848737"/>
                  </a:lnTo>
                  <a:lnTo>
                    <a:pt x="640600" y="2855468"/>
                  </a:lnTo>
                  <a:lnTo>
                    <a:pt x="640969" y="2861983"/>
                  </a:lnTo>
                  <a:lnTo>
                    <a:pt x="641311" y="2865971"/>
                  </a:lnTo>
                  <a:lnTo>
                    <a:pt x="641794" y="2869958"/>
                  </a:lnTo>
                  <a:lnTo>
                    <a:pt x="641159" y="2881007"/>
                  </a:lnTo>
                  <a:lnTo>
                    <a:pt x="639508" y="2885935"/>
                  </a:lnTo>
                  <a:lnTo>
                    <a:pt x="628853" y="2889453"/>
                  </a:lnTo>
                  <a:lnTo>
                    <a:pt x="626541" y="2890558"/>
                  </a:lnTo>
                  <a:lnTo>
                    <a:pt x="621906" y="2893453"/>
                  </a:lnTo>
                  <a:lnTo>
                    <a:pt x="620369" y="2895536"/>
                  </a:lnTo>
                  <a:lnTo>
                    <a:pt x="619798" y="2900019"/>
                  </a:lnTo>
                  <a:lnTo>
                    <a:pt x="619760" y="2911386"/>
                  </a:lnTo>
                  <a:lnTo>
                    <a:pt x="619455" y="2919158"/>
                  </a:lnTo>
                  <a:lnTo>
                    <a:pt x="612000" y="2962732"/>
                  </a:lnTo>
                  <a:lnTo>
                    <a:pt x="592912" y="3008782"/>
                  </a:lnTo>
                  <a:lnTo>
                    <a:pt x="556501" y="3045536"/>
                  </a:lnTo>
                  <a:lnTo>
                    <a:pt x="518947" y="3053931"/>
                  </a:lnTo>
                  <a:lnTo>
                    <a:pt x="511175" y="3053892"/>
                  </a:lnTo>
                  <a:lnTo>
                    <a:pt x="503478" y="3052927"/>
                  </a:lnTo>
                  <a:lnTo>
                    <a:pt x="490855" y="3050971"/>
                  </a:lnTo>
                  <a:lnTo>
                    <a:pt x="485902" y="3049955"/>
                  </a:lnTo>
                  <a:lnTo>
                    <a:pt x="475627" y="3050679"/>
                  </a:lnTo>
                  <a:lnTo>
                    <a:pt x="471449" y="3053804"/>
                  </a:lnTo>
                  <a:lnTo>
                    <a:pt x="468350" y="3063163"/>
                  </a:lnTo>
                  <a:lnTo>
                    <a:pt x="469836" y="3067964"/>
                  </a:lnTo>
                  <a:lnTo>
                    <a:pt x="506069" y="3080029"/>
                  </a:lnTo>
                  <a:lnTo>
                    <a:pt x="514057" y="3080169"/>
                  </a:lnTo>
                  <a:lnTo>
                    <a:pt x="522046" y="3079940"/>
                  </a:lnTo>
                  <a:lnTo>
                    <a:pt x="561009" y="3072092"/>
                  </a:lnTo>
                  <a:lnTo>
                    <a:pt x="588797" y="3053931"/>
                  </a:lnTo>
                  <a:lnTo>
                    <a:pt x="591007" y="3052127"/>
                  </a:lnTo>
                  <a:lnTo>
                    <a:pt x="616788" y="3019755"/>
                  </a:lnTo>
                  <a:lnTo>
                    <a:pt x="637578" y="2970568"/>
                  </a:lnTo>
                  <a:lnTo>
                    <a:pt x="645617" y="2917748"/>
                  </a:lnTo>
                  <a:lnTo>
                    <a:pt x="645756" y="2914459"/>
                  </a:lnTo>
                  <a:lnTo>
                    <a:pt x="646493" y="2912529"/>
                  </a:lnTo>
                  <a:lnTo>
                    <a:pt x="650951" y="2911386"/>
                  </a:lnTo>
                  <a:lnTo>
                    <a:pt x="652043" y="2910598"/>
                  </a:lnTo>
                  <a:lnTo>
                    <a:pt x="659879" y="2906077"/>
                  </a:lnTo>
                  <a:lnTo>
                    <a:pt x="664044" y="2900311"/>
                  </a:lnTo>
                  <a:lnTo>
                    <a:pt x="666508" y="2889224"/>
                  </a:lnTo>
                  <a:lnTo>
                    <a:pt x="666724" y="2885935"/>
                  </a:lnTo>
                  <a:lnTo>
                    <a:pt x="666965" y="2873718"/>
                  </a:lnTo>
                  <a:lnTo>
                    <a:pt x="666165" y="2865971"/>
                  </a:lnTo>
                  <a:lnTo>
                    <a:pt x="666076" y="2861983"/>
                  </a:lnTo>
                  <a:lnTo>
                    <a:pt x="665962" y="2848737"/>
                  </a:lnTo>
                  <a:lnTo>
                    <a:pt x="666584" y="2840545"/>
                  </a:lnTo>
                  <a:lnTo>
                    <a:pt x="670636" y="2827502"/>
                  </a:lnTo>
                  <a:lnTo>
                    <a:pt x="671982" y="2822384"/>
                  </a:lnTo>
                  <a:lnTo>
                    <a:pt x="674560" y="2810179"/>
                  </a:lnTo>
                  <a:lnTo>
                    <a:pt x="675474" y="2803372"/>
                  </a:lnTo>
                  <a:close/>
                </a:path>
                <a:path w="955040" h="3081020">
                  <a:moveTo>
                    <a:pt x="698588" y="1663230"/>
                  </a:moveTo>
                  <a:lnTo>
                    <a:pt x="656729" y="1642097"/>
                  </a:lnTo>
                  <a:lnTo>
                    <a:pt x="634657" y="1646085"/>
                  </a:lnTo>
                  <a:lnTo>
                    <a:pt x="617232" y="1657261"/>
                  </a:lnTo>
                  <a:lnTo>
                    <a:pt x="605777" y="1674406"/>
                  </a:lnTo>
                  <a:lnTo>
                    <a:pt x="601662" y="1696351"/>
                  </a:lnTo>
                  <a:lnTo>
                    <a:pt x="605777" y="1718310"/>
                  </a:lnTo>
                  <a:lnTo>
                    <a:pt x="617232" y="1735543"/>
                  </a:lnTo>
                  <a:lnTo>
                    <a:pt x="634657" y="1746783"/>
                  </a:lnTo>
                  <a:lnTo>
                    <a:pt x="656729" y="1750809"/>
                  </a:lnTo>
                  <a:lnTo>
                    <a:pt x="669696" y="1749450"/>
                  </a:lnTo>
                  <a:lnTo>
                    <a:pt x="681240" y="1745424"/>
                  </a:lnTo>
                  <a:lnTo>
                    <a:pt x="690981" y="1738807"/>
                  </a:lnTo>
                  <a:lnTo>
                    <a:pt x="691654" y="1738007"/>
                  </a:lnTo>
                  <a:lnTo>
                    <a:pt x="698588" y="1729676"/>
                  </a:lnTo>
                  <a:lnTo>
                    <a:pt x="687819" y="1722361"/>
                  </a:lnTo>
                  <a:lnTo>
                    <a:pt x="681609" y="1729346"/>
                  </a:lnTo>
                  <a:lnTo>
                    <a:pt x="674179" y="1734223"/>
                  </a:lnTo>
                  <a:lnTo>
                    <a:pt x="665784" y="1737067"/>
                  </a:lnTo>
                  <a:lnTo>
                    <a:pt x="656729" y="1738007"/>
                  </a:lnTo>
                  <a:lnTo>
                    <a:pt x="640549" y="1735035"/>
                  </a:lnTo>
                  <a:lnTo>
                    <a:pt x="627748" y="1726628"/>
                  </a:lnTo>
                  <a:lnTo>
                    <a:pt x="619315" y="1713484"/>
                  </a:lnTo>
                  <a:lnTo>
                    <a:pt x="616292" y="1696351"/>
                  </a:lnTo>
                  <a:lnTo>
                    <a:pt x="619315" y="1679295"/>
                  </a:lnTo>
                  <a:lnTo>
                    <a:pt x="627748" y="1666151"/>
                  </a:lnTo>
                  <a:lnTo>
                    <a:pt x="640549" y="1657680"/>
                  </a:lnTo>
                  <a:lnTo>
                    <a:pt x="656729" y="1654695"/>
                  </a:lnTo>
                  <a:lnTo>
                    <a:pt x="665784" y="1655648"/>
                  </a:lnTo>
                  <a:lnTo>
                    <a:pt x="674179" y="1658581"/>
                  </a:lnTo>
                  <a:lnTo>
                    <a:pt x="681609" y="1663522"/>
                  </a:lnTo>
                  <a:lnTo>
                    <a:pt x="687819" y="1670545"/>
                  </a:lnTo>
                  <a:lnTo>
                    <a:pt x="698588" y="1663230"/>
                  </a:lnTo>
                  <a:close/>
                </a:path>
                <a:path w="955040" h="3081020">
                  <a:moveTo>
                    <a:pt x="698588" y="64211"/>
                  </a:moveTo>
                  <a:lnTo>
                    <a:pt x="656729" y="43078"/>
                  </a:lnTo>
                  <a:lnTo>
                    <a:pt x="634657" y="47066"/>
                  </a:lnTo>
                  <a:lnTo>
                    <a:pt x="617232" y="58242"/>
                  </a:lnTo>
                  <a:lnTo>
                    <a:pt x="605777" y="75399"/>
                  </a:lnTo>
                  <a:lnTo>
                    <a:pt x="601662" y="97332"/>
                  </a:lnTo>
                  <a:lnTo>
                    <a:pt x="605777" y="119303"/>
                  </a:lnTo>
                  <a:lnTo>
                    <a:pt x="617232" y="136525"/>
                  </a:lnTo>
                  <a:lnTo>
                    <a:pt x="634657" y="147764"/>
                  </a:lnTo>
                  <a:lnTo>
                    <a:pt x="656729" y="151790"/>
                  </a:lnTo>
                  <a:lnTo>
                    <a:pt x="669696" y="150431"/>
                  </a:lnTo>
                  <a:lnTo>
                    <a:pt x="681240" y="146405"/>
                  </a:lnTo>
                  <a:lnTo>
                    <a:pt x="690981" y="139788"/>
                  </a:lnTo>
                  <a:lnTo>
                    <a:pt x="691654" y="138988"/>
                  </a:lnTo>
                  <a:lnTo>
                    <a:pt x="698588" y="130657"/>
                  </a:lnTo>
                  <a:lnTo>
                    <a:pt x="687819" y="123342"/>
                  </a:lnTo>
                  <a:lnTo>
                    <a:pt x="681609" y="130327"/>
                  </a:lnTo>
                  <a:lnTo>
                    <a:pt x="674179" y="135204"/>
                  </a:lnTo>
                  <a:lnTo>
                    <a:pt x="665784" y="138061"/>
                  </a:lnTo>
                  <a:lnTo>
                    <a:pt x="656729" y="138988"/>
                  </a:lnTo>
                  <a:lnTo>
                    <a:pt x="640549" y="136029"/>
                  </a:lnTo>
                  <a:lnTo>
                    <a:pt x="627748" y="127609"/>
                  </a:lnTo>
                  <a:lnTo>
                    <a:pt x="619315" y="114477"/>
                  </a:lnTo>
                  <a:lnTo>
                    <a:pt x="616292" y="97332"/>
                  </a:lnTo>
                  <a:lnTo>
                    <a:pt x="619315" y="80276"/>
                  </a:lnTo>
                  <a:lnTo>
                    <a:pt x="627748" y="67132"/>
                  </a:lnTo>
                  <a:lnTo>
                    <a:pt x="640549" y="58674"/>
                  </a:lnTo>
                  <a:lnTo>
                    <a:pt x="656729" y="55676"/>
                  </a:lnTo>
                  <a:lnTo>
                    <a:pt x="665784" y="56642"/>
                  </a:lnTo>
                  <a:lnTo>
                    <a:pt x="674179" y="59563"/>
                  </a:lnTo>
                  <a:lnTo>
                    <a:pt x="681609" y="64503"/>
                  </a:lnTo>
                  <a:lnTo>
                    <a:pt x="687819" y="71526"/>
                  </a:lnTo>
                  <a:lnTo>
                    <a:pt x="698588" y="64211"/>
                  </a:lnTo>
                  <a:close/>
                </a:path>
                <a:path w="955040" h="3081020">
                  <a:moveTo>
                    <a:pt x="732472" y="1998967"/>
                  </a:moveTo>
                  <a:lnTo>
                    <a:pt x="720064" y="1962899"/>
                  </a:lnTo>
                  <a:lnTo>
                    <a:pt x="718756" y="1959089"/>
                  </a:lnTo>
                  <a:lnTo>
                    <a:pt x="714946" y="1961629"/>
                  </a:lnTo>
                  <a:lnTo>
                    <a:pt x="710374" y="1962899"/>
                  </a:lnTo>
                  <a:lnTo>
                    <a:pt x="698944" y="1962899"/>
                  </a:lnTo>
                  <a:lnTo>
                    <a:pt x="693864" y="1958073"/>
                  </a:lnTo>
                  <a:lnTo>
                    <a:pt x="693864" y="1914385"/>
                  </a:lnTo>
                  <a:lnTo>
                    <a:pt x="722312" y="1914385"/>
                  </a:lnTo>
                  <a:lnTo>
                    <a:pt x="722312" y="1872475"/>
                  </a:lnTo>
                  <a:lnTo>
                    <a:pt x="693864" y="1872475"/>
                  </a:lnTo>
                  <a:lnTo>
                    <a:pt x="693864" y="1833613"/>
                  </a:lnTo>
                  <a:lnTo>
                    <a:pt x="636460" y="1833613"/>
                  </a:lnTo>
                  <a:lnTo>
                    <a:pt x="636460" y="1872475"/>
                  </a:lnTo>
                  <a:lnTo>
                    <a:pt x="617410" y="1872475"/>
                  </a:lnTo>
                  <a:lnTo>
                    <a:pt x="617410" y="1914385"/>
                  </a:lnTo>
                  <a:lnTo>
                    <a:pt x="636460" y="1914385"/>
                  </a:lnTo>
                  <a:lnTo>
                    <a:pt x="636460" y="1949945"/>
                  </a:lnTo>
                  <a:lnTo>
                    <a:pt x="640549" y="1974926"/>
                  </a:lnTo>
                  <a:lnTo>
                    <a:pt x="652424" y="1992515"/>
                  </a:lnTo>
                  <a:lnTo>
                    <a:pt x="671499" y="2002917"/>
                  </a:lnTo>
                  <a:lnTo>
                    <a:pt x="697166" y="2006333"/>
                  </a:lnTo>
                  <a:lnTo>
                    <a:pt x="707110" y="2005888"/>
                  </a:lnTo>
                  <a:lnTo>
                    <a:pt x="716534" y="2004555"/>
                  </a:lnTo>
                  <a:lnTo>
                    <a:pt x="725093" y="2002256"/>
                  </a:lnTo>
                  <a:lnTo>
                    <a:pt x="732472" y="1998967"/>
                  </a:lnTo>
                  <a:close/>
                </a:path>
                <a:path w="955040" h="3081020">
                  <a:moveTo>
                    <a:pt x="790384" y="335178"/>
                  </a:moveTo>
                  <a:lnTo>
                    <a:pt x="787565" y="320954"/>
                  </a:lnTo>
                  <a:lnTo>
                    <a:pt x="784225" y="304126"/>
                  </a:lnTo>
                  <a:lnTo>
                    <a:pt x="782955" y="302412"/>
                  </a:lnTo>
                  <a:lnTo>
                    <a:pt x="767588" y="281622"/>
                  </a:lnTo>
                  <a:lnTo>
                    <a:pt x="743242" y="267919"/>
                  </a:lnTo>
                  <a:lnTo>
                    <a:pt x="736790" y="266903"/>
                  </a:lnTo>
                  <a:lnTo>
                    <a:pt x="736790" y="320954"/>
                  </a:lnTo>
                  <a:lnTo>
                    <a:pt x="692086" y="320954"/>
                  </a:lnTo>
                  <a:lnTo>
                    <a:pt x="694855" y="313131"/>
                  </a:lnTo>
                  <a:lnTo>
                    <a:pt x="699643" y="307301"/>
                  </a:lnTo>
                  <a:lnTo>
                    <a:pt x="706221" y="303669"/>
                  </a:lnTo>
                  <a:lnTo>
                    <a:pt x="714438" y="302412"/>
                  </a:lnTo>
                  <a:lnTo>
                    <a:pt x="722541" y="303669"/>
                  </a:lnTo>
                  <a:lnTo>
                    <a:pt x="729132" y="307301"/>
                  </a:lnTo>
                  <a:lnTo>
                    <a:pt x="733971" y="313131"/>
                  </a:lnTo>
                  <a:lnTo>
                    <a:pt x="736790" y="320954"/>
                  </a:lnTo>
                  <a:lnTo>
                    <a:pt x="736790" y="266903"/>
                  </a:lnTo>
                  <a:lnTo>
                    <a:pt x="682663" y="268605"/>
                  </a:lnTo>
                  <a:lnTo>
                    <a:pt x="641172" y="306158"/>
                  </a:lnTo>
                  <a:lnTo>
                    <a:pt x="635190" y="335178"/>
                  </a:lnTo>
                  <a:lnTo>
                    <a:pt x="641146" y="363918"/>
                  </a:lnTo>
                  <a:lnTo>
                    <a:pt x="658075" y="386778"/>
                  </a:lnTo>
                  <a:lnTo>
                    <a:pt x="684580" y="401866"/>
                  </a:lnTo>
                  <a:lnTo>
                    <a:pt x="719264" y="407314"/>
                  </a:lnTo>
                  <a:lnTo>
                    <a:pt x="738530" y="405892"/>
                  </a:lnTo>
                  <a:lnTo>
                    <a:pt x="754951" y="401662"/>
                  </a:lnTo>
                  <a:lnTo>
                    <a:pt x="768692" y="394665"/>
                  </a:lnTo>
                  <a:lnTo>
                    <a:pt x="779970" y="384962"/>
                  </a:lnTo>
                  <a:lnTo>
                    <a:pt x="760069" y="364896"/>
                  </a:lnTo>
                  <a:lnTo>
                    <a:pt x="749998" y="354736"/>
                  </a:lnTo>
                  <a:lnTo>
                    <a:pt x="743394" y="359219"/>
                  </a:lnTo>
                  <a:lnTo>
                    <a:pt x="736854" y="362394"/>
                  </a:lnTo>
                  <a:lnTo>
                    <a:pt x="729640" y="364274"/>
                  </a:lnTo>
                  <a:lnTo>
                    <a:pt x="721042" y="364896"/>
                  </a:lnTo>
                  <a:lnTo>
                    <a:pt x="711238" y="363855"/>
                  </a:lnTo>
                  <a:lnTo>
                    <a:pt x="703262" y="360768"/>
                  </a:lnTo>
                  <a:lnTo>
                    <a:pt x="697179" y="355676"/>
                  </a:lnTo>
                  <a:lnTo>
                    <a:pt x="693115" y="348640"/>
                  </a:lnTo>
                  <a:lnTo>
                    <a:pt x="789622" y="348640"/>
                  </a:lnTo>
                  <a:lnTo>
                    <a:pt x="789876" y="344576"/>
                  </a:lnTo>
                  <a:lnTo>
                    <a:pt x="790384" y="339242"/>
                  </a:lnTo>
                  <a:lnTo>
                    <a:pt x="790384" y="335178"/>
                  </a:lnTo>
                  <a:close/>
                </a:path>
                <a:path w="955040" h="3081020">
                  <a:moveTo>
                    <a:pt x="804354" y="1864855"/>
                  </a:moveTo>
                  <a:lnTo>
                    <a:pt x="746950" y="1864855"/>
                  </a:lnTo>
                  <a:lnTo>
                    <a:pt x="746950" y="2003793"/>
                  </a:lnTo>
                  <a:lnTo>
                    <a:pt x="804354" y="2003793"/>
                  </a:lnTo>
                  <a:lnTo>
                    <a:pt x="804354" y="1864855"/>
                  </a:lnTo>
                  <a:close/>
                </a:path>
                <a:path w="955040" h="3081020">
                  <a:moveTo>
                    <a:pt x="807504" y="1700212"/>
                  </a:moveTo>
                  <a:lnTo>
                    <a:pt x="807402" y="1682940"/>
                  </a:lnTo>
                  <a:lnTo>
                    <a:pt x="804621" y="1665414"/>
                  </a:lnTo>
                  <a:lnTo>
                    <a:pt x="797674" y="1654695"/>
                  </a:lnTo>
                  <a:lnTo>
                    <a:pt x="796226" y="1652460"/>
                  </a:lnTo>
                  <a:lnTo>
                    <a:pt x="782637" y="1644688"/>
                  </a:lnTo>
                  <a:lnTo>
                    <a:pt x="764222" y="1642097"/>
                  </a:lnTo>
                  <a:lnTo>
                    <a:pt x="751827" y="1643062"/>
                  </a:lnTo>
                  <a:lnTo>
                    <a:pt x="740194" y="1645881"/>
                  </a:lnTo>
                  <a:lnTo>
                    <a:pt x="729703" y="1650403"/>
                  </a:lnTo>
                  <a:lnTo>
                    <a:pt x="720737" y="1656524"/>
                  </a:lnTo>
                  <a:lnTo>
                    <a:pt x="727240" y="1667294"/>
                  </a:lnTo>
                  <a:lnTo>
                    <a:pt x="734529" y="1662061"/>
                  </a:lnTo>
                  <a:lnTo>
                    <a:pt x="743115" y="1658099"/>
                  </a:lnTo>
                  <a:lnTo>
                    <a:pt x="752640" y="1655572"/>
                  </a:lnTo>
                  <a:lnTo>
                    <a:pt x="762800" y="1654695"/>
                  </a:lnTo>
                  <a:lnTo>
                    <a:pt x="775931" y="1656537"/>
                  </a:lnTo>
                  <a:lnTo>
                    <a:pt x="785406" y="1661960"/>
                  </a:lnTo>
                  <a:lnTo>
                    <a:pt x="791146" y="1670812"/>
                  </a:lnTo>
                  <a:lnTo>
                    <a:pt x="793076" y="1682940"/>
                  </a:lnTo>
                  <a:lnTo>
                    <a:pt x="793076" y="1689442"/>
                  </a:lnTo>
                  <a:lnTo>
                    <a:pt x="793076" y="1700212"/>
                  </a:lnTo>
                  <a:lnTo>
                    <a:pt x="793076" y="1717687"/>
                  </a:lnTo>
                  <a:lnTo>
                    <a:pt x="787654" y="1726996"/>
                  </a:lnTo>
                  <a:lnTo>
                    <a:pt x="780072" y="1733816"/>
                  </a:lnTo>
                  <a:lnTo>
                    <a:pt x="770496" y="1737995"/>
                  </a:lnTo>
                  <a:lnTo>
                    <a:pt x="759142" y="1739430"/>
                  </a:lnTo>
                  <a:lnTo>
                    <a:pt x="747712" y="1738020"/>
                  </a:lnTo>
                  <a:lnTo>
                    <a:pt x="739228" y="1734019"/>
                  </a:lnTo>
                  <a:lnTo>
                    <a:pt x="733933" y="1727682"/>
                  </a:lnTo>
                  <a:lnTo>
                    <a:pt x="732116" y="1719313"/>
                  </a:lnTo>
                  <a:lnTo>
                    <a:pt x="733488" y="1711693"/>
                  </a:lnTo>
                  <a:lnTo>
                    <a:pt x="738060" y="1705648"/>
                  </a:lnTo>
                  <a:lnTo>
                    <a:pt x="746518" y="1701647"/>
                  </a:lnTo>
                  <a:lnTo>
                    <a:pt x="759548" y="1700212"/>
                  </a:lnTo>
                  <a:lnTo>
                    <a:pt x="793076" y="1700212"/>
                  </a:lnTo>
                  <a:lnTo>
                    <a:pt x="793076" y="1689442"/>
                  </a:lnTo>
                  <a:lnTo>
                    <a:pt x="759142" y="1689442"/>
                  </a:lnTo>
                  <a:lnTo>
                    <a:pt x="739749" y="1691855"/>
                  </a:lnTo>
                  <a:lnTo>
                    <a:pt x="727011" y="1698409"/>
                  </a:lnTo>
                  <a:lnTo>
                    <a:pt x="720013" y="1708035"/>
                  </a:lnTo>
                  <a:lnTo>
                    <a:pt x="717892" y="1719719"/>
                  </a:lnTo>
                  <a:lnTo>
                    <a:pt x="720585" y="1732368"/>
                  </a:lnTo>
                  <a:lnTo>
                    <a:pt x="728332" y="1742198"/>
                  </a:lnTo>
                  <a:lnTo>
                    <a:pt x="740600" y="1748548"/>
                  </a:lnTo>
                  <a:lnTo>
                    <a:pt x="756907" y="1750809"/>
                  </a:lnTo>
                  <a:lnTo>
                    <a:pt x="769188" y="1749590"/>
                  </a:lnTo>
                  <a:lnTo>
                    <a:pt x="779487" y="1746084"/>
                  </a:lnTo>
                  <a:lnTo>
                    <a:pt x="787679" y="1740522"/>
                  </a:lnTo>
                  <a:lnTo>
                    <a:pt x="788568" y="1739430"/>
                  </a:lnTo>
                  <a:lnTo>
                    <a:pt x="793686" y="1733130"/>
                  </a:lnTo>
                  <a:lnTo>
                    <a:pt x="793686" y="1749793"/>
                  </a:lnTo>
                  <a:lnTo>
                    <a:pt x="807504" y="1749793"/>
                  </a:lnTo>
                  <a:lnTo>
                    <a:pt x="807504" y="1733130"/>
                  </a:lnTo>
                  <a:lnTo>
                    <a:pt x="807504" y="1700212"/>
                  </a:lnTo>
                  <a:close/>
                </a:path>
                <a:path w="955040" h="3081020">
                  <a:moveTo>
                    <a:pt x="807504" y="101193"/>
                  </a:moveTo>
                  <a:lnTo>
                    <a:pt x="807402" y="83921"/>
                  </a:lnTo>
                  <a:lnTo>
                    <a:pt x="804621" y="66395"/>
                  </a:lnTo>
                  <a:lnTo>
                    <a:pt x="797674" y="55676"/>
                  </a:lnTo>
                  <a:lnTo>
                    <a:pt x="796226" y="53441"/>
                  </a:lnTo>
                  <a:lnTo>
                    <a:pt x="782637" y="45669"/>
                  </a:lnTo>
                  <a:lnTo>
                    <a:pt x="764222" y="43078"/>
                  </a:lnTo>
                  <a:lnTo>
                    <a:pt x="751827" y="44043"/>
                  </a:lnTo>
                  <a:lnTo>
                    <a:pt x="740194" y="46863"/>
                  </a:lnTo>
                  <a:lnTo>
                    <a:pt x="729703" y="51396"/>
                  </a:lnTo>
                  <a:lnTo>
                    <a:pt x="720737" y="57505"/>
                  </a:lnTo>
                  <a:lnTo>
                    <a:pt x="727240" y="68275"/>
                  </a:lnTo>
                  <a:lnTo>
                    <a:pt x="734529" y="63055"/>
                  </a:lnTo>
                  <a:lnTo>
                    <a:pt x="743115" y="59080"/>
                  </a:lnTo>
                  <a:lnTo>
                    <a:pt x="752640" y="56565"/>
                  </a:lnTo>
                  <a:lnTo>
                    <a:pt x="762800" y="55676"/>
                  </a:lnTo>
                  <a:lnTo>
                    <a:pt x="775931" y="57518"/>
                  </a:lnTo>
                  <a:lnTo>
                    <a:pt x="785406" y="62941"/>
                  </a:lnTo>
                  <a:lnTo>
                    <a:pt x="791146" y="71793"/>
                  </a:lnTo>
                  <a:lnTo>
                    <a:pt x="793076" y="83921"/>
                  </a:lnTo>
                  <a:lnTo>
                    <a:pt x="793076" y="90424"/>
                  </a:lnTo>
                  <a:lnTo>
                    <a:pt x="793076" y="101193"/>
                  </a:lnTo>
                  <a:lnTo>
                    <a:pt x="793076" y="118668"/>
                  </a:lnTo>
                  <a:lnTo>
                    <a:pt x="787654" y="127977"/>
                  </a:lnTo>
                  <a:lnTo>
                    <a:pt x="780072" y="134797"/>
                  </a:lnTo>
                  <a:lnTo>
                    <a:pt x="770496" y="138988"/>
                  </a:lnTo>
                  <a:lnTo>
                    <a:pt x="759142" y="140411"/>
                  </a:lnTo>
                  <a:lnTo>
                    <a:pt x="747712" y="139014"/>
                  </a:lnTo>
                  <a:lnTo>
                    <a:pt x="739228" y="135001"/>
                  </a:lnTo>
                  <a:lnTo>
                    <a:pt x="733933" y="128663"/>
                  </a:lnTo>
                  <a:lnTo>
                    <a:pt x="732116" y="120294"/>
                  </a:lnTo>
                  <a:lnTo>
                    <a:pt x="733488" y="112687"/>
                  </a:lnTo>
                  <a:lnTo>
                    <a:pt x="738060" y="106629"/>
                  </a:lnTo>
                  <a:lnTo>
                    <a:pt x="746518" y="102641"/>
                  </a:lnTo>
                  <a:lnTo>
                    <a:pt x="759548" y="101193"/>
                  </a:lnTo>
                  <a:lnTo>
                    <a:pt x="793076" y="101193"/>
                  </a:lnTo>
                  <a:lnTo>
                    <a:pt x="793076" y="90424"/>
                  </a:lnTo>
                  <a:lnTo>
                    <a:pt x="759142" y="90424"/>
                  </a:lnTo>
                  <a:lnTo>
                    <a:pt x="739749" y="92837"/>
                  </a:lnTo>
                  <a:lnTo>
                    <a:pt x="727011" y="99390"/>
                  </a:lnTo>
                  <a:lnTo>
                    <a:pt x="720013" y="109029"/>
                  </a:lnTo>
                  <a:lnTo>
                    <a:pt x="717892" y="120700"/>
                  </a:lnTo>
                  <a:lnTo>
                    <a:pt x="720585" y="133362"/>
                  </a:lnTo>
                  <a:lnTo>
                    <a:pt x="728332" y="143179"/>
                  </a:lnTo>
                  <a:lnTo>
                    <a:pt x="740600" y="149529"/>
                  </a:lnTo>
                  <a:lnTo>
                    <a:pt x="756907" y="151790"/>
                  </a:lnTo>
                  <a:lnTo>
                    <a:pt x="769188" y="150571"/>
                  </a:lnTo>
                  <a:lnTo>
                    <a:pt x="779487" y="147066"/>
                  </a:lnTo>
                  <a:lnTo>
                    <a:pt x="787679" y="141503"/>
                  </a:lnTo>
                  <a:lnTo>
                    <a:pt x="788568" y="140411"/>
                  </a:lnTo>
                  <a:lnTo>
                    <a:pt x="793686" y="134112"/>
                  </a:lnTo>
                  <a:lnTo>
                    <a:pt x="793686" y="150774"/>
                  </a:lnTo>
                  <a:lnTo>
                    <a:pt x="807504" y="150774"/>
                  </a:lnTo>
                  <a:lnTo>
                    <a:pt x="807504" y="134112"/>
                  </a:lnTo>
                  <a:lnTo>
                    <a:pt x="807504" y="101193"/>
                  </a:lnTo>
                  <a:close/>
                </a:path>
                <a:path w="955040" h="3081020">
                  <a:moveTo>
                    <a:pt x="810196" y="1823453"/>
                  </a:moveTo>
                  <a:lnTo>
                    <a:pt x="807758" y="1812074"/>
                  </a:lnTo>
                  <a:lnTo>
                    <a:pt x="800823" y="1803158"/>
                  </a:lnTo>
                  <a:lnTo>
                    <a:pt x="789940" y="1797342"/>
                  </a:lnTo>
                  <a:lnTo>
                    <a:pt x="775652" y="1795259"/>
                  </a:lnTo>
                  <a:lnTo>
                    <a:pt x="761365" y="1797494"/>
                  </a:lnTo>
                  <a:lnTo>
                    <a:pt x="750468" y="1803666"/>
                  </a:lnTo>
                  <a:lnTo>
                    <a:pt x="743534" y="1812937"/>
                  </a:lnTo>
                  <a:lnTo>
                    <a:pt x="741108" y="1824469"/>
                  </a:lnTo>
                  <a:lnTo>
                    <a:pt x="743534" y="1835988"/>
                  </a:lnTo>
                  <a:lnTo>
                    <a:pt x="750468" y="1845259"/>
                  </a:lnTo>
                  <a:lnTo>
                    <a:pt x="761365" y="1851431"/>
                  </a:lnTo>
                  <a:lnTo>
                    <a:pt x="775652" y="1853679"/>
                  </a:lnTo>
                  <a:lnTo>
                    <a:pt x="789940" y="1851418"/>
                  </a:lnTo>
                  <a:lnTo>
                    <a:pt x="800823" y="1845132"/>
                  </a:lnTo>
                  <a:lnTo>
                    <a:pt x="807758" y="1835569"/>
                  </a:lnTo>
                  <a:lnTo>
                    <a:pt x="810196" y="1823453"/>
                  </a:lnTo>
                  <a:close/>
                </a:path>
                <a:path w="955040" h="3081020">
                  <a:moveTo>
                    <a:pt x="865822" y="216306"/>
                  </a:moveTo>
                  <a:lnTo>
                    <a:pt x="808418" y="216306"/>
                  </a:lnTo>
                  <a:lnTo>
                    <a:pt x="808418" y="404774"/>
                  </a:lnTo>
                  <a:lnTo>
                    <a:pt x="865822" y="404774"/>
                  </a:lnTo>
                  <a:lnTo>
                    <a:pt x="865822" y="216306"/>
                  </a:lnTo>
                  <a:close/>
                </a:path>
                <a:path w="955040" h="3081020">
                  <a:moveTo>
                    <a:pt x="932116" y="1819643"/>
                  </a:moveTo>
                  <a:lnTo>
                    <a:pt x="924979" y="1816633"/>
                  </a:lnTo>
                  <a:lnTo>
                    <a:pt x="916520" y="1814499"/>
                  </a:lnTo>
                  <a:lnTo>
                    <a:pt x="907364" y="1813204"/>
                  </a:lnTo>
                  <a:lnTo>
                    <a:pt x="898080" y="1812785"/>
                  </a:lnTo>
                  <a:lnTo>
                    <a:pt x="871677" y="1816950"/>
                  </a:lnTo>
                  <a:lnTo>
                    <a:pt x="852233" y="1828812"/>
                  </a:lnTo>
                  <a:lnTo>
                    <a:pt x="840219" y="1847392"/>
                  </a:lnTo>
                  <a:lnTo>
                    <a:pt x="836104" y="1871713"/>
                  </a:lnTo>
                  <a:lnTo>
                    <a:pt x="836104" y="1872475"/>
                  </a:lnTo>
                  <a:lnTo>
                    <a:pt x="817054" y="1872475"/>
                  </a:lnTo>
                  <a:lnTo>
                    <a:pt x="817054" y="1914385"/>
                  </a:lnTo>
                  <a:lnTo>
                    <a:pt x="836104" y="1914385"/>
                  </a:lnTo>
                  <a:lnTo>
                    <a:pt x="836104" y="2003793"/>
                  </a:lnTo>
                  <a:lnTo>
                    <a:pt x="893508" y="2003793"/>
                  </a:lnTo>
                  <a:lnTo>
                    <a:pt x="893508" y="1914385"/>
                  </a:lnTo>
                  <a:lnTo>
                    <a:pt x="921956" y="1914385"/>
                  </a:lnTo>
                  <a:lnTo>
                    <a:pt x="921956" y="1872475"/>
                  </a:lnTo>
                  <a:lnTo>
                    <a:pt x="891730" y="1872475"/>
                  </a:lnTo>
                  <a:lnTo>
                    <a:pt x="891730" y="1861045"/>
                  </a:lnTo>
                  <a:lnTo>
                    <a:pt x="897318" y="1856219"/>
                  </a:lnTo>
                  <a:lnTo>
                    <a:pt x="910018" y="1856219"/>
                  </a:lnTo>
                  <a:lnTo>
                    <a:pt x="914590" y="1857743"/>
                  </a:lnTo>
                  <a:lnTo>
                    <a:pt x="918400" y="1859521"/>
                  </a:lnTo>
                  <a:lnTo>
                    <a:pt x="919530" y="1856219"/>
                  </a:lnTo>
                  <a:lnTo>
                    <a:pt x="932116" y="1819643"/>
                  </a:lnTo>
                  <a:close/>
                </a:path>
                <a:path w="955040" h="3081020">
                  <a:moveTo>
                    <a:pt x="955027" y="1696351"/>
                  </a:moveTo>
                  <a:lnTo>
                    <a:pt x="950988" y="1674241"/>
                  </a:lnTo>
                  <a:lnTo>
                    <a:pt x="940600" y="1658289"/>
                  </a:lnTo>
                  <a:lnTo>
                    <a:pt x="940600" y="1696351"/>
                  </a:lnTo>
                  <a:lnTo>
                    <a:pt x="937539" y="1713395"/>
                  </a:lnTo>
                  <a:lnTo>
                    <a:pt x="929144" y="1726552"/>
                  </a:lnTo>
                  <a:lnTo>
                    <a:pt x="916508" y="1735010"/>
                  </a:lnTo>
                  <a:lnTo>
                    <a:pt x="900772" y="1738007"/>
                  </a:lnTo>
                  <a:lnTo>
                    <a:pt x="884948" y="1735010"/>
                  </a:lnTo>
                  <a:lnTo>
                    <a:pt x="876985" y="1729676"/>
                  </a:lnTo>
                  <a:lnTo>
                    <a:pt x="872324" y="1726552"/>
                  </a:lnTo>
                  <a:lnTo>
                    <a:pt x="863968" y="1713395"/>
                  </a:lnTo>
                  <a:lnTo>
                    <a:pt x="860945" y="1696351"/>
                  </a:lnTo>
                  <a:lnTo>
                    <a:pt x="863968" y="1679384"/>
                  </a:lnTo>
                  <a:lnTo>
                    <a:pt x="872324" y="1666227"/>
                  </a:lnTo>
                  <a:lnTo>
                    <a:pt x="875563" y="1664042"/>
                  </a:lnTo>
                  <a:lnTo>
                    <a:pt x="884948" y="1657718"/>
                  </a:lnTo>
                  <a:lnTo>
                    <a:pt x="900772" y="1654695"/>
                  </a:lnTo>
                  <a:lnTo>
                    <a:pt x="916508" y="1657718"/>
                  </a:lnTo>
                  <a:lnTo>
                    <a:pt x="929144" y="1666227"/>
                  </a:lnTo>
                  <a:lnTo>
                    <a:pt x="937539" y="1679384"/>
                  </a:lnTo>
                  <a:lnTo>
                    <a:pt x="940600" y="1696351"/>
                  </a:lnTo>
                  <a:lnTo>
                    <a:pt x="940600" y="1658289"/>
                  </a:lnTo>
                  <a:lnTo>
                    <a:pt x="939838" y="1657108"/>
                  </a:lnTo>
                  <a:lnTo>
                    <a:pt x="936155" y="1654695"/>
                  </a:lnTo>
                  <a:lnTo>
                    <a:pt x="922959" y="1646021"/>
                  </a:lnTo>
                  <a:lnTo>
                    <a:pt x="901788" y="1642097"/>
                  </a:lnTo>
                  <a:lnTo>
                    <a:pt x="889114" y="1643519"/>
                  </a:lnTo>
                  <a:lnTo>
                    <a:pt x="877811" y="1647736"/>
                  </a:lnTo>
                  <a:lnTo>
                    <a:pt x="868184" y="1654606"/>
                  </a:lnTo>
                  <a:lnTo>
                    <a:pt x="860539" y="1664042"/>
                  </a:lnTo>
                  <a:lnTo>
                    <a:pt x="860539" y="1642910"/>
                  </a:lnTo>
                  <a:lnTo>
                    <a:pt x="846721" y="1642910"/>
                  </a:lnTo>
                  <a:lnTo>
                    <a:pt x="846721" y="1789214"/>
                  </a:lnTo>
                  <a:lnTo>
                    <a:pt x="861148" y="1789214"/>
                  </a:lnTo>
                  <a:lnTo>
                    <a:pt x="861148" y="1729676"/>
                  </a:lnTo>
                  <a:lnTo>
                    <a:pt x="868870" y="1738807"/>
                  </a:lnTo>
                  <a:lnTo>
                    <a:pt x="878420" y="1745424"/>
                  </a:lnTo>
                  <a:lnTo>
                    <a:pt x="889495" y="1749450"/>
                  </a:lnTo>
                  <a:lnTo>
                    <a:pt x="901788" y="1750809"/>
                  </a:lnTo>
                  <a:lnTo>
                    <a:pt x="922959" y="1746872"/>
                  </a:lnTo>
                  <a:lnTo>
                    <a:pt x="936434" y="1738007"/>
                  </a:lnTo>
                  <a:lnTo>
                    <a:pt x="939838" y="1735772"/>
                  </a:lnTo>
                  <a:lnTo>
                    <a:pt x="950988" y="1718576"/>
                  </a:lnTo>
                  <a:lnTo>
                    <a:pt x="955027" y="1696351"/>
                  </a:lnTo>
                  <a:close/>
                </a:path>
                <a:path w="955040" h="3081020">
                  <a:moveTo>
                    <a:pt x="955027" y="97332"/>
                  </a:moveTo>
                  <a:lnTo>
                    <a:pt x="950988" y="75222"/>
                  </a:lnTo>
                  <a:lnTo>
                    <a:pt x="940600" y="59270"/>
                  </a:lnTo>
                  <a:lnTo>
                    <a:pt x="940600" y="97332"/>
                  </a:lnTo>
                  <a:lnTo>
                    <a:pt x="937539" y="114388"/>
                  </a:lnTo>
                  <a:lnTo>
                    <a:pt x="929144" y="127533"/>
                  </a:lnTo>
                  <a:lnTo>
                    <a:pt x="916508" y="135991"/>
                  </a:lnTo>
                  <a:lnTo>
                    <a:pt x="900772" y="138988"/>
                  </a:lnTo>
                  <a:lnTo>
                    <a:pt x="884948" y="135991"/>
                  </a:lnTo>
                  <a:lnTo>
                    <a:pt x="876985" y="130657"/>
                  </a:lnTo>
                  <a:lnTo>
                    <a:pt x="872324" y="127533"/>
                  </a:lnTo>
                  <a:lnTo>
                    <a:pt x="863968" y="114388"/>
                  </a:lnTo>
                  <a:lnTo>
                    <a:pt x="860945" y="97332"/>
                  </a:lnTo>
                  <a:lnTo>
                    <a:pt x="863968" y="80365"/>
                  </a:lnTo>
                  <a:lnTo>
                    <a:pt x="872324" y="67208"/>
                  </a:lnTo>
                  <a:lnTo>
                    <a:pt x="875563" y="65024"/>
                  </a:lnTo>
                  <a:lnTo>
                    <a:pt x="884948" y="58699"/>
                  </a:lnTo>
                  <a:lnTo>
                    <a:pt x="900772" y="55676"/>
                  </a:lnTo>
                  <a:lnTo>
                    <a:pt x="916508" y="58699"/>
                  </a:lnTo>
                  <a:lnTo>
                    <a:pt x="929144" y="67208"/>
                  </a:lnTo>
                  <a:lnTo>
                    <a:pt x="937539" y="80365"/>
                  </a:lnTo>
                  <a:lnTo>
                    <a:pt x="940600" y="97332"/>
                  </a:lnTo>
                  <a:lnTo>
                    <a:pt x="940600" y="59270"/>
                  </a:lnTo>
                  <a:lnTo>
                    <a:pt x="939838" y="58089"/>
                  </a:lnTo>
                  <a:lnTo>
                    <a:pt x="936155" y="55676"/>
                  </a:lnTo>
                  <a:lnTo>
                    <a:pt x="922959" y="47015"/>
                  </a:lnTo>
                  <a:lnTo>
                    <a:pt x="901788" y="43078"/>
                  </a:lnTo>
                  <a:lnTo>
                    <a:pt x="889114" y="44513"/>
                  </a:lnTo>
                  <a:lnTo>
                    <a:pt x="877811" y="48717"/>
                  </a:lnTo>
                  <a:lnTo>
                    <a:pt x="868184" y="55600"/>
                  </a:lnTo>
                  <a:lnTo>
                    <a:pt x="860539" y="65024"/>
                  </a:lnTo>
                  <a:lnTo>
                    <a:pt x="860539" y="43891"/>
                  </a:lnTo>
                  <a:lnTo>
                    <a:pt x="846721" y="43891"/>
                  </a:lnTo>
                  <a:lnTo>
                    <a:pt x="846721" y="190195"/>
                  </a:lnTo>
                  <a:lnTo>
                    <a:pt x="861148" y="190195"/>
                  </a:lnTo>
                  <a:lnTo>
                    <a:pt x="861148" y="130657"/>
                  </a:lnTo>
                  <a:lnTo>
                    <a:pt x="868870" y="139788"/>
                  </a:lnTo>
                  <a:lnTo>
                    <a:pt x="878420" y="146405"/>
                  </a:lnTo>
                  <a:lnTo>
                    <a:pt x="889495" y="150431"/>
                  </a:lnTo>
                  <a:lnTo>
                    <a:pt x="901788" y="151790"/>
                  </a:lnTo>
                  <a:lnTo>
                    <a:pt x="922959" y="147853"/>
                  </a:lnTo>
                  <a:lnTo>
                    <a:pt x="936434" y="138988"/>
                  </a:lnTo>
                  <a:lnTo>
                    <a:pt x="939838" y="136753"/>
                  </a:lnTo>
                  <a:lnTo>
                    <a:pt x="950988" y="119557"/>
                  </a:lnTo>
                  <a:lnTo>
                    <a:pt x="955027" y="97332"/>
                  </a:lnTo>
                  <a:close/>
                </a:path>
              </a:pathLst>
            </a:custGeom>
            <a:solidFill>
              <a:srgbClr val="FFFFFF"/>
            </a:solidFill>
          </p:spPr>
          <p:txBody>
            <a:bodyPr wrap="square" lIns="0" tIns="0" rIns="0" bIns="0" rtlCol="0"/>
            <a:lstStyle/>
            <a:p>
              <a:endParaRPr/>
            </a:p>
          </p:txBody>
        </p:sp>
        <p:pic>
          <p:nvPicPr>
            <p:cNvPr id="16" name="object 18">
              <a:extLst>
                <a:ext uri="{FF2B5EF4-FFF2-40B4-BE49-F238E27FC236}">
                  <a16:creationId xmlns:a16="http://schemas.microsoft.com/office/drawing/2014/main" id="{337F20A7-23C5-E37D-9C57-1F17A6492888}"/>
                </a:ext>
              </a:extLst>
            </p:cNvPr>
            <p:cNvPicPr/>
            <p:nvPr/>
          </p:nvPicPr>
          <p:blipFill>
            <a:blip r:embed="rId6" cstate="print"/>
            <a:stretch>
              <a:fillRect/>
            </a:stretch>
          </p:blipFill>
          <p:spPr>
            <a:xfrm>
              <a:off x="13263277" y="8084555"/>
              <a:ext cx="1553451" cy="407314"/>
            </a:xfrm>
            <a:prstGeom prst="rect">
              <a:avLst/>
            </a:prstGeom>
          </p:spPr>
        </p:pic>
        <p:sp>
          <p:nvSpPr>
            <p:cNvPr id="17" name="object 19">
              <a:extLst>
                <a:ext uri="{FF2B5EF4-FFF2-40B4-BE49-F238E27FC236}">
                  <a16:creationId xmlns:a16="http://schemas.microsoft.com/office/drawing/2014/main" id="{4EFD75EA-4C82-741A-0494-6AB810C932CD}"/>
                </a:ext>
              </a:extLst>
            </p:cNvPr>
            <p:cNvSpPr/>
            <p:nvPr/>
          </p:nvSpPr>
          <p:spPr>
            <a:xfrm>
              <a:off x="13771982" y="9153423"/>
              <a:ext cx="536575" cy="408305"/>
            </a:xfrm>
            <a:custGeom>
              <a:avLst/>
              <a:gdLst/>
              <a:ahLst/>
              <a:cxnLst/>
              <a:rect l="l" t="t" r="r" b="b"/>
              <a:pathLst>
                <a:path w="536575" h="408304">
                  <a:moveTo>
                    <a:pt x="359181" y="100457"/>
                  </a:moveTo>
                  <a:lnTo>
                    <a:pt x="343293" y="61379"/>
                  </a:lnTo>
                  <a:lnTo>
                    <a:pt x="318592" y="29286"/>
                  </a:lnTo>
                  <a:lnTo>
                    <a:pt x="281051" y="5448"/>
                  </a:lnTo>
                  <a:lnTo>
                    <a:pt x="256387" y="0"/>
                  </a:lnTo>
                  <a:lnTo>
                    <a:pt x="249008" y="0"/>
                  </a:lnTo>
                  <a:lnTo>
                    <a:pt x="223050" y="5905"/>
                  </a:lnTo>
                  <a:lnTo>
                    <a:pt x="359181" y="100457"/>
                  </a:lnTo>
                  <a:close/>
                </a:path>
                <a:path w="536575" h="408304">
                  <a:moveTo>
                    <a:pt x="376694" y="235216"/>
                  </a:moveTo>
                  <a:lnTo>
                    <a:pt x="376326" y="234442"/>
                  </a:lnTo>
                  <a:lnTo>
                    <a:pt x="177469" y="77533"/>
                  </a:lnTo>
                  <a:lnTo>
                    <a:pt x="173672" y="87680"/>
                  </a:lnTo>
                  <a:lnTo>
                    <a:pt x="171437" y="94754"/>
                  </a:lnTo>
                  <a:lnTo>
                    <a:pt x="170522" y="95605"/>
                  </a:lnTo>
                  <a:lnTo>
                    <a:pt x="160337" y="95199"/>
                  </a:lnTo>
                  <a:lnTo>
                    <a:pt x="90322" y="94132"/>
                  </a:lnTo>
                  <a:lnTo>
                    <a:pt x="86410" y="95211"/>
                  </a:lnTo>
                  <a:lnTo>
                    <a:pt x="52298" y="127177"/>
                  </a:lnTo>
                  <a:lnTo>
                    <a:pt x="32931" y="170281"/>
                  </a:lnTo>
                  <a:lnTo>
                    <a:pt x="25120" y="216890"/>
                  </a:lnTo>
                  <a:lnTo>
                    <a:pt x="24676" y="232003"/>
                  </a:lnTo>
                  <a:lnTo>
                    <a:pt x="939" y="292925"/>
                  </a:lnTo>
                  <a:lnTo>
                    <a:pt x="0" y="293827"/>
                  </a:lnTo>
                  <a:lnTo>
                    <a:pt x="0" y="303466"/>
                  </a:lnTo>
                  <a:lnTo>
                    <a:pt x="469" y="305282"/>
                  </a:lnTo>
                  <a:lnTo>
                    <a:pt x="838" y="335114"/>
                  </a:lnTo>
                  <a:lnTo>
                    <a:pt x="14909" y="383565"/>
                  </a:lnTo>
                  <a:lnTo>
                    <a:pt x="43865" y="403529"/>
                  </a:lnTo>
                  <a:lnTo>
                    <a:pt x="47955" y="405028"/>
                  </a:lnTo>
                  <a:lnTo>
                    <a:pt x="48514" y="403047"/>
                  </a:lnTo>
                  <a:lnTo>
                    <a:pt x="60667" y="254127"/>
                  </a:lnTo>
                  <a:lnTo>
                    <a:pt x="62598" y="244856"/>
                  </a:lnTo>
                  <a:lnTo>
                    <a:pt x="64604" y="240004"/>
                  </a:lnTo>
                  <a:lnTo>
                    <a:pt x="65582" y="234937"/>
                  </a:lnTo>
                  <a:lnTo>
                    <a:pt x="67411" y="228142"/>
                  </a:lnTo>
                  <a:lnTo>
                    <a:pt x="70256" y="222034"/>
                  </a:lnTo>
                  <a:lnTo>
                    <a:pt x="74244" y="216585"/>
                  </a:lnTo>
                  <a:lnTo>
                    <a:pt x="79527" y="211836"/>
                  </a:lnTo>
                  <a:lnTo>
                    <a:pt x="92862" y="201510"/>
                  </a:lnTo>
                  <a:lnTo>
                    <a:pt x="114160" y="183756"/>
                  </a:lnTo>
                  <a:lnTo>
                    <a:pt x="121805" y="176136"/>
                  </a:lnTo>
                  <a:lnTo>
                    <a:pt x="128638" y="167792"/>
                  </a:lnTo>
                  <a:lnTo>
                    <a:pt x="134416" y="158534"/>
                  </a:lnTo>
                  <a:lnTo>
                    <a:pt x="137337" y="152438"/>
                  </a:lnTo>
                  <a:lnTo>
                    <a:pt x="132372" y="151739"/>
                  </a:lnTo>
                  <a:lnTo>
                    <a:pt x="128079" y="152590"/>
                  </a:lnTo>
                  <a:lnTo>
                    <a:pt x="87617" y="170535"/>
                  </a:lnTo>
                  <a:lnTo>
                    <a:pt x="87553" y="162699"/>
                  </a:lnTo>
                  <a:lnTo>
                    <a:pt x="120942" y="133921"/>
                  </a:lnTo>
                  <a:lnTo>
                    <a:pt x="164465" y="117906"/>
                  </a:lnTo>
                  <a:lnTo>
                    <a:pt x="165455" y="117894"/>
                  </a:lnTo>
                  <a:lnTo>
                    <a:pt x="165696" y="118440"/>
                  </a:lnTo>
                  <a:lnTo>
                    <a:pt x="163906" y="131381"/>
                  </a:lnTo>
                  <a:lnTo>
                    <a:pt x="162966" y="144195"/>
                  </a:lnTo>
                  <a:lnTo>
                    <a:pt x="164782" y="182562"/>
                  </a:lnTo>
                  <a:lnTo>
                    <a:pt x="181610" y="237693"/>
                  </a:lnTo>
                  <a:lnTo>
                    <a:pt x="203225" y="270395"/>
                  </a:lnTo>
                  <a:lnTo>
                    <a:pt x="242468" y="299948"/>
                  </a:lnTo>
                  <a:lnTo>
                    <a:pt x="286042" y="307213"/>
                  </a:lnTo>
                  <a:lnTo>
                    <a:pt x="300647" y="304812"/>
                  </a:lnTo>
                  <a:lnTo>
                    <a:pt x="343103" y="281393"/>
                  </a:lnTo>
                  <a:lnTo>
                    <a:pt x="366814" y="253072"/>
                  </a:lnTo>
                  <a:lnTo>
                    <a:pt x="376694" y="235216"/>
                  </a:lnTo>
                  <a:close/>
                </a:path>
                <a:path w="536575" h="408304">
                  <a:moveTo>
                    <a:pt x="536028" y="301193"/>
                  </a:moveTo>
                  <a:lnTo>
                    <a:pt x="532917" y="292557"/>
                  </a:lnTo>
                  <a:lnTo>
                    <a:pt x="512965" y="248310"/>
                  </a:lnTo>
                  <a:lnTo>
                    <a:pt x="511657" y="242925"/>
                  </a:lnTo>
                  <a:lnTo>
                    <a:pt x="513613" y="234823"/>
                  </a:lnTo>
                  <a:lnTo>
                    <a:pt x="513943" y="219290"/>
                  </a:lnTo>
                  <a:lnTo>
                    <a:pt x="513715" y="208559"/>
                  </a:lnTo>
                  <a:lnTo>
                    <a:pt x="505739" y="161378"/>
                  </a:lnTo>
                  <a:lnTo>
                    <a:pt x="483958" y="118732"/>
                  </a:lnTo>
                  <a:lnTo>
                    <a:pt x="377583" y="93459"/>
                  </a:lnTo>
                  <a:lnTo>
                    <a:pt x="374789" y="95097"/>
                  </a:lnTo>
                  <a:lnTo>
                    <a:pt x="373151" y="102692"/>
                  </a:lnTo>
                  <a:lnTo>
                    <a:pt x="373748" y="106946"/>
                  </a:lnTo>
                  <a:lnTo>
                    <a:pt x="380987" y="113271"/>
                  </a:lnTo>
                  <a:lnTo>
                    <a:pt x="420179" y="133743"/>
                  </a:lnTo>
                  <a:lnTo>
                    <a:pt x="428802" y="138620"/>
                  </a:lnTo>
                  <a:lnTo>
                    <a:pt x="458508" y="175514"/>
                  </a:lnTo>
                  <a:lnTo>
                    <a:pt x="457123" y="179120"/>
                  </a:lnTo>
                  <a:lnTo>
                    <a:pt x="450761" y="174993"/>
                  </a:lnTo>
                  <a:lnTo>
                    <a:pt x="417880" y="156019"/>
                  </a:lnTo>
                  <a:lnTo>
                    <a:pt x="414375" y="155727"/>
                  </a:lnTo>
                  <a:lnTo>
                    <a:pt x="410476" y="154673"/>
                  </a:lnTo>
                  <a:lnTo>
                    <a:pt x="411175" y="157873"/>
                  </a:lnTo>
                  <a:lnTo>
                    <a:pt x="434848" y="195376"/>
                  </a:lnTo>
                  <a:lnTo>
                    <a:pt x="466966" y="228917"/>
                  </a:lnTo>
                  <a:lnTo>
                    <a:pt x="469087" y="233311"/>
                  </a:lnTo>
                  <a:lnTo>
                    <a:pt x="470433" y="242481"/>
                  </a:lnTo>
                  <a:lnTo>
                    <a:pt x="472084" y="257835"/>
                  </a:lnTo>
                  <a:lnTo>
                    <a:pt x="473202" y="264731"/>
                  </a:lnTo>
                  <a:lnTo>
                    <a:pt x="481228" y="398551"/>
                  </a:lnTo>
                  <a:lnTo>
                    <a:pt x="482015" y="408228"/>
                  </a:lnTo>
                  <a:lnTo>
                    <a:pt x="490181" y="406057"/>
                  </a:lnTo>
                  <a:lnTo>
                    <a:pt x="527113" y="372579"/>
                  </a:lnTo>
                  <a:lnTo>
                    <a:pt x="535279" y="339356"/>
                  </a:lnTo>
                  <a:lnTo>
                    <a:pt x="535266" y="327444"/>
                  </a:lnTo>
                  <a:lnTo>
                    <a:pt x="536028" y="308000"/>
                  </a:lnTo>
                  <a:lnTo>
                    <a:pt x="536028" y="301193"/>
                  </a:lnTo>
                  <a:close/>
                </a:path>
              </a:pathLst>
            </a:custGeom>
            <a:solidFill>
              <a:srgbClr val="FFFFFF"/>
            </a:solidFill>
          </p:spPr>
          <p:txBody>
            <a:bodyPr wrap="square" lIns="0" tIns="0" rIns="0" bIns="0" rtlCol="0"/>
            <a:lstStyle/>
            <a:p>
              <a:endParaRPr/>
            </a:p>
          </p:txBody>
        </p:sp>
        <p:pic>
          <p:nvPicPr>
            <p:cNvPr id="18" name="object 20">
              <a:extLst>
                <a:ext uri="{FF2B5EF4-FFF2-40B4-BE49-F238E27FC236}">
                  <a16:creationId xmlns:a16="http://schemas.microsoft.com/office/drawing/2014/main" id="{9CB84DB9-91DF-1952-C996-898BFB700FE4}"/>
                </a:ext>
              </a:extLst>
            </p:cNvPr>
            <p:cNvPicPr/>
            <p:nvPr/>
          </p:nvPicPr>
          <p:blipFill>
            <a:blip r:embed="rId7" cstate="print"/>
            <a:stretch>
              <a:fillRect/>
            </a:stretch>
          </p:blipFill>
          <p:spPr>
            <a:xfrm>
              <a:off x="13933831" y="9447334"/>
              <a:ext cx="241223" cy="114820"/>
            </a:xfrm>
            <a:prstGeom prst="rect">
              <a:avLst/>
            </a:prstGeom>
          </p:spPr>
        </p:pic>
        <p:sp>
          <p:nvSpPr>
            <p:cNvPr id="19" name="object 21">
              <a:extLst>
                <a:ext uri="{FF2B5EF4-FFF2-40B4-BE49-F238E27FC236}">
                  <a16:creationId xmlns:a16="http://schemas.microsoft.com/office/drawing/2014/main" id="{726D236C-7430-087A-D487-CAAB7DC8FFD6}"/>
                </a:ext>
              </a:extLst>
            </p:cNvPr>
            <p:cNvSpPr/>
            <p:nvPr/>
          </p:nvSpPr>
          <p:spPr>
            <a:xfrm>
              <a:off x="13939838" y="9179471"/>
              <a:ext cx="246379" cy="193040"/>
            </a:xfrm>
            <a:custGeom>
              <a:avLst/>
              <a:gdLst/>
              <a:ahLst/>
              <a:cxnLst/>
              <a:rect l="l" t="t" r="r" b="b"/>
              <a:pathLst>
                <a:path w="246380" h="193040">
                  <a:moveTo>
                    <a:pt x="202438" y="173621"/>
                  </a:moveTo>
                  <a:lnTo>
                    <a:pt x="201879" y="172783"/>
                  </a:lnTo>
                  <a:lnTo>
                    <a:pt x="7785" y="22148"/>
                  </a:lnTo>
                  <a:lnTo>
                    <a:pt x="0" y="34391"/>
                  </a:lnTo>
                  <a:lnTo>
                    <a:pt x="197243" y="191909"/>
                  </a:lnTo>
                  <a:lnTo>
                    <a:pt x="200291" y="180632"/>
                  </a:lnTo>
                  <a:lnTo>
                    <a:pt x="202438" y="173621"/>
                  </a:lnTo>
                  <a:close/>
                </a:path>
                <a:path w="246380" h="193040">
                  <a:moveTo>
                    <a:pt x="223126" y="137045"/>
                  </a:moveTo>
                  <a:lnTo>
                    <a:pt x="222504" y="130479"/>
                  </a:lnTo>
                  <a:lnTo>
                    <a:pt x="221576" y="123939"/>
                  </a:lnTo>
                  <a:lnTo>
                    <a:pt x="221170" y="112864"/>
                  </a:lnTo>
                  <a:lnTo>
                    <a:pt x="219011" y="110363"/>
                  </a:lnTo>
                  <a:lnTo>
                    <a:pt x="68694" y="609"/>
                  </a:lnTo>
                  <a:lnTo>
                    <a:pt x="66954" y="0"/>
                  </a:lnTo>
                  <a:lnTo>
                    <a:pt x="60782" y="3441"/>
                  </a:lnTo>
                  <a:lnTo>
                    <a:pt x="49555" y="10325"/>
                  </a:lnTo>
                  <a:lnTo>
                    <a:pt x="222364" y="137528"/>
                  </a:lnTo>
                  <a:lnTo>
                    <a:pt x="223126" y="137045"/>
                  </a:lnTo>
                  <a:close/>
                </a:path>
                <a:path w="246380" h="193040">
                  <a:moveTo>
                    <a:pt x="246189" y="168363"/>
                  </a:moveTo>
                  <a:lnTo>
                    <a:pt x="245567" y="166814"/>
                  </a:lnTo>
                  <a:lnTo>
                    <a:pt x="63576" y="31584"/>
                  </a:lnTo>
                  <a:lnTo>
                    <a:pt x="58699" y="36195"/>
                  </a:lnTo>
                  <a:lnTo>
                    <a:pt x="54584" y="40576"/>
                  </a:lnTo>
                  <a:lnTo>
                    <a:pt x="50723" y="45377"/>
                  </a:lnTo>
                  <a:lnTo>
                    <a:pt x="242747" y="192887"/>
                  </a:lnTo>
                  <a:lnTo>
                    <a:pt x="243166" y="192036"/>
                  </a:lnTo>
                  <a:lnTo>
                    <a:pt x="244741" y="177927"/>
                  </a:lnTo>
                  <a:lnTo>
                    <a:pt x="246189" y="168363"/>
                  </a:lnTo>
                  <a:close/>
                </a:path>
              </a:pathLst>
            </a:custGeom>
            <a:solidFill>
              <a:srgbClr val="FFFFFF"/>
            </a:solidFill>
          </p:spPr>
          <p:txBody>
            <a:bodyPr wrap="square" lIns="0" tIns="0" rIns="0" bIns="0" rtlCol="0"/>
            <a:lstStyle/>
            <a:p>
              <a:endParaRPr/>
            </a:p>
          </p:txBody>
        </p:sp>
        <p:pic>
          <p:nvPicPr>
            <p:cNvPr id="20" name="object 22">
              <a:extLst>
                <a:ext uri="{FF2B5EF4-FFF2-40B4-BE49-F238E27FC236}">
                  <a16:creationId xmlns:a16="http://schemas.microsoft.com/office/drawing/2014/main" id="{4B6C314A-24E8-2B94-29FF-0DA610AC3962}"/>
                </a:ext>
              </a:extLst>
            </p:cNvPr>
            <p:cNvPicPr/>
            <p:nvPr/>
          </p:nvPicPr>
          <p:blipFill>
            <a:blip r:embed="rId8" cstate="print"/>
            <a:stretch>
              <a:fillRect/>
            </a:stretch>
          </p:blipFill>
          <p:spPr>
            <a:xfrm>
              <a:off x="13340616" y="9653675"/>
              <a:ext cx="1398765" cy="456590"/>
            </a:xfrm>
            <a:prstGeom prst="rect">
              <a:avLst/>
            </a:prstGeom>
          </p:spPr>
        </p:pic>
        <p:sp>
          <p:nvSpPr>
            <p:cNvPr id="21" name="object 23">
              <a:extLst>
                <a:ext uri="{FF2B5EF4-FFF2-40B4-BE49-F238E27FC236}">
                  <a16:creationId xmlns:a16="http://schemas.microsoft.com/office/drawing/2014/main" id="{ABC7F0CA-4E4E-A455-0A3F-E4F7709F65DE}"/>
                </a:ext>
              </a:extLst>
            </p:cNvPr>
            <p:cNvSpPr/>
            <p:nvPr/>
          </p:nvSpPr>
          <p:spPr>
            <a:xfrm>
              <a:off x="13989786" y="811422"/>
              <a:ext cx="208915" cy="280035"/>
            </a:xfrm>
            <a:custGeom>
              <a:avLst/>
              <a:gdLst/>
              <a:ahLst/>
              <a:cxnLst/>
              <a:rect l="l" t="t" r="r" b="b"/>
              <a:pathLst>
                <a:path w="208915" h="280034">
                  <a:moveTo>
                    <a:pt x="32024" y="0"/>
                  </a:moveTo>
                  <a:lnTo>
                    <a:pt x="1256" y="24653"/>
                  </a:lnTo>
                  <a:lnTo>
                    <a:pt x="0" y="89003"/>
                  </a:lnTo>
                  <a:lnTo>
                    <a:pt x="0" y="142254"/>
                  </a:lnTo>
                  <a:lnTo>
                    <a:pt x="26634" y="177846"/>
                  </a:lnTo>
                  <a:lnTo>
                    <a:pt x="35166" y="178779"/>
                  </a:lnTo>
                  <a:lnTo>
                    <a:pt x="118922" y="178766"/>
                  </a:lnTo>
                  <a:lnTo>
                    <a:pt x="120027" y="179122"/>
                  </a:lnTo>
                  <a:lnTo>
                    <a:pt x="169392" y="275642"/>
                  </a:lnTo>
                  <a:lnTo>
                    <a:pt x="176047" y="279757"/>
                  </a:lnTo>
                  <a:lnTo>
                    <a:pt x="193890" y="279833"/>
                  </a:lnTo>
                  <a:lnTo>
                    <a:pt x="200634" y="275744"/>
                  </a:lnTo>
                  <a:lnTo>
                    <a:pt x="208800" y="260707"/>
                  </a:lnTo>
                  <a:lnTo>
                    <a:pt x="208305" y="253404"/>
                  </a:lnTo>
                  <a:lnTo>
                    <a:pt x="149656" y="138152"/>
                  </a:lnTo>
                  <a:lnTo>
                    <a:pt x="142532" y="133681"/>
                  </a:lnTo>
                  <a:lnTo>
                    <a:pt x="71259" y="133720"/>
                  </a:lnTo>
                  <a:lnTo>
                    <a:pt x="67627" y="133554"/>
                  </a:lnTo>
                  <a:lnTo>
                    <a:pt x="67602" y="118568"/>
                  </a:lnTo>
                  <a:lnTo>
                    <a:pt x="125615" y="118530"/>
                  </a:lnTo>
                  <a:lnTo>
                    <a:pt x="132266" y="116460"/>
                  </a:lnTo>
                  <a:lnTo>
                    <a:pt x="137645" y="111674"/>
                  </a:lnTo>
                  <a:lnTo>
                    <a:pt x="140810" y="105138"/>
                  </a:lnTo>
                  <a:lnTo>
                    <a:pt x="140817" y="97817"/>
                  </a:lnTo>
                  <a:lnTo>
                    <a:pt x="138836" y="90006"/>
                  </a:lnTo>
                  <a:lnTo>
                    <a:pt x="132295" y="84825"/>
                  </a:lnTo>
                  <a:lnTo>
                    <a:pt x="67614" y="84799"/>
                  </a:lnTo>
                  <a:lnTo>
                    <a:pt x="67538" y="29973"/>
                  </a:lnTo>
                  <a:lnTo>
                    <a:pt x="67005" y="27548"/>
                  </a:lnTo>
                  <a:lnTo>
                    <a:pt x="59286" y="11266"/>
                  </a:lnTo>
                  <a:lnTo>
                    <a:pt x="46709" y="2248"/>
                  </a:lnTo>
                  <a:lnTo>
                    <a:pt x="32024" y="0"/>
                  </a:lnTo>
                  <a:close/>
                </a:path>
              </a:pathLst>
            </a:custGeom>
            <a:solidFill>
              <a:srgbClr val="FFFFFF"/>
            </a:solidFill>
          </p:spPr>
          <p:txBody>
            <a:bodyPr wrap="square" lIns="0" tIns="0" rIns="0" bIns="0" rtlCol="0"/>
            <a:lstStyle/>
            <a:p>
              <a:endParaRPr/>
            </a:p>
          </p:txBody>
        </p:sp>
        <p:pic>
          <p:nvPicPr>
            <p:cNvPr id="22" name="object 24">
              <a:extLst>
                <a:ext uri="{FF2B5EF4-FFF2-40B4-BE49-F238E27FC236}">
                  <a16:creationId xmlns:a16="http://schemas.microsoft.com/office/drawing/2014/main" id="{AB541736-AC40-869C-D029-50CE520D6505}"/>
                </a:ext>
              </a:extLst>
            </p:cNvPr>
            <p:cNvPicPr/>
            <p:nvPr/>
          </p:nvPicPr>
          <p:blipFill>
            <a:blip r:embed="rId9" cstate="print"/>
            <a:stretch>
              <a:fillRect/>
            </a:stretch>
          </p:blipFill>
          <p:spPr>
            <a:xfrm>
              <a:off x="13882611" y="875732"/>
              <a:ext cx="226429" cy="232270"/>
            </a:xfrm>
            <a:prstGeom prst="rect">
              <a:avLst/>
            </a:prstGeom>
          </p:spPr>
        </p:pic>
        <p:pic>
          <p:nvPicPr>
            <p:cNvPr id="23" name="object 25">
              <a:extLst>
                <a:ext uri="{FF2B5EF4-FFF2-40B4-BE49-F238E27FC236}">
                  <a16:creationId xmlns:a16="http://schemas.microsoft.com/office/drawing/2014/main" id="{CD738C29-5650-BD55-5B9C-2AD84A6AC1E8}"/>
                </a:ext>
              </a:extLst>
            </p:cNvPr>
            <p:cNvPicPr/>
            <p:nvPr/>
          </p:nvPicPr>
          <p:blipFill>
            <a:blip r:embed="rId10" cstate="print"/>
            <a:stretch>
              <a:fillRect/>
            </a:stretch>
          </p:blipFill>
          <p:spPr>
            <a:xfrm>
              <a:off x="13985221" y="718510"/>
              <a:ext cx="76784" cy="76720"/>
            </a:xfrm>
            <a:prstGeom prst="rect">
              <a:avLst/>
            </a:prstGeom>
          </p:spPr>
        </p:pic>
        <p:sp>
          <p:nvSpPr>
            <p:cNvPr id="24" name="object 26">
              <a:extLst>
                <a:ext uri="{FF2B5EF4-FFF2-40B4-BE49-F238E27FC236}">
                  <a16:creationId xmlns:a16="http://schemas.microsoft.com/office/drawing/2014/main" id="{AACB88D9-4B6B-0D38-9029-46BE9B32AB3F}"/>
                </a:ext>
              </a:extLst>
            </p:cNvPr>
            <p:cNvSpPr/>
            <p:nvPr/>
          </p:nvSpPr>
          <p:spPr>
            <a:xfrm>
              <a:off x="13542671" y="1246555"/>
              <a:ext cx="995044" cy="398145"/>
            </a:xfrm>
            <a:custGeom>
              <a:avLst/>
              <a:gdLst/>
              <a:ahLst/>
              <a:cxnLst/>
              <a:rect l="l" t="t" r="r" b="b"/>
              <a:pathLst>
                <a:path w="995044" h="398144">
                  <a:moveTo>
                    <a:pt x="162991" y="8001"/>
                  </a:moveTo>
                  <a:lnTo>
                    <a:pt x="149110" y="8001"/>
                  </a:lnTo>
                  <a:lnTo>
                    <a:pt x="149110" y="67437"/>
                  </a:lnTo>
                  <a:lnTo>
                    <a:pt x="65646" y="67437"/>
                  </a:lnTo>
                  <a:lnTo>
                    <a:pt x="65646" y="8001"/>
                  </a:lnTo>
                  <a:lnTo>
                    <a:pt x="51574" y="8001"/>
                  </a:lnTo>
                  <a:lnTo>
                    <a:pt x="51574" y="141325"/>
                  </a:lnTo>
                  <a:lnTo>
                    <a:pt x="65646" y="141325"/>
                  </a:lnTo>
                  <a:lnTo>
                    <a:pt x="65646" y="79794"/>
                  </a:lnTo>
                  <a:lnTo>
                    <a:pt x="149110" y="79794"/>
                  </a:lnTo>
                  <a:lnTo>
                    <a:pt x="149110" y="141325"/>
                  </a:lnTo>
                  <a:lnTo>
                    <a:pt x="162991" y="141325"/>
                  </a:lnTo>
                  <a:lnTo>
                    <a:pt x="162991" y="79794"/>
                  </a:lnTo>
                  <a:lnTo>
                    <a:pt x="162991" y="67437"/>
                  </a:lnTo>
                  <a:lnTo>
                    <a:pt x="162991" y="8001"/>
                  </a:lnTo>
                  <a:close/>
                </a:path>
                <a:path w="995044" h="398144">
                  <a:moveTo>
                    <a:pt x="239268" y="395338"/>
                  </a:moveTo>
                  <a:lnTo>
                    <a:pt x="239204" y="315722"/>
                  </a:lnTo>
                  <a:lnTo>
                    <a:pt x="237172" y="302120"/>
                  </a:lnTo>
                  <a:lnTo>
                    <a:pt x="235038" y="287934"/>
                  </a:lnTo>
                  <a:lnTo>
                    <a:pt x="227215" y="274942"/>
                  </a:lnTo>
                  <a:lnTo>
                    <a:pt x="223393" y="268592"/>
                  </a:lnTo>
                  <a:lnTo>
                    <a:pt x="205828" y="257441"/>
                  </a:lnTo>
                  <a:lnTo>
                    <a:pt x="183896" y="253860"/>
                  </a:lnTo>
                  <a:lnTo>
                    <a:pt x="170167" y="255257"/>
                  </a:lnTo>
                  <a:lnTo>
                    <a:pt x="157695" y="259346"/>
                  </a:lnTo>
                  <a:lnTo>
                    <a:pt x="146710" y="265963"/>
                  </a:lnTo>
                  <a:lnTo>
                    <a:pt x="137414" y="274942"/>
                  </a:lnTo>
                  <a:lnTo>
                    <a:pt x="132461" y="269354"/>
                  </a:lnTo>
                  <a:lnTo>
                    <a:pt x="129082" y="265531"/>
                  </a:lnTo>
                  <a:lnTo>
                    <a:pt x="118833" y="258965"/>
                  </a:lnTo>
                  <a:lnTo>
                    <a:pt x="107010" y="255117"/>
                  </a:lnTo>
                  <a:lnTo>
                    <a:pt x="93980" y="253860"/>
                  </a:lnTo>
                  <a:lnTo>
                    <a:pt x="82854" y="254812"/>
                  </a:lnTo>
                  <a:lnTo>
                    <a:pt x="72478" y="257695"/>
                  </a:lnTo>
                  <a:lnTo>
                    <a:pt x="63004" y="262534"/>
                  </a:lnTo>
                  <a:lnTo>
                    <a:pt x="54610" y="269354"/>
                  </a:lnTo>
                  <a:lnTo>
                    <a:pt x="54610" y="256400"/>
                  </a:lnTo>
                  <a:lnTo>
                    <a:pt x="0" y="256400"/>
                  </a:lnTo>
                  <a:lnTo>
                    <a:pt x="0" y="395338"/>
                  </a:lnTo>
                  <a:lnTo>
                    <a:pt x="57404" y="395338"/>
                  </a:lnTo>
                  <a:lnTo>
                    <a:pt x="57404" y="327520"/>
                  </a:lnTo>
                  <a:lnTo>
                    <a:pt x="58788" y="315722"/>
                  </a:lnTo>
                  <a:lnTo>
                    <a:pt x="62611" y="307860"/>
                  </a:lnTo>
                  <a:lnTo>
                    <a:pt x="68326" y="303479"/>
                  </a:lnTo>
                  <a:lnTo>
                    <a:pt x="75438" y="302120"/>
                  </a:lnTo>
                  <a:lnTo>
                    <a:pt x="81927" y="303415"/>
                  </a:lnTo>
                  <a:lnTo>
                    <a:pt x="86804" y="307581"/>
                  </a:lnTo>
                  <a:lnTo>
                    <a:pt x="89865" y="314972"/>
                  </a:lnTo>
                  <a:lnTo>
                    <a:pt x="90932" y="325996"/>
                  </a:lnTo>
                  <a:lnTo>
                    <a:pt x="90932" y="395338"/>
                  </a:lnTo>
                  <a:lnTo>
                    <a:pt x="148336" y="395338"/>
                  </a:lnTo>
                  <a:lnTo>
                    <a:pt x="148336" y="327520"/>
                  </a:lnTo>
                  <a:lnTo>
                    <a:pt x="149720" y="315722"/>
                  </a:lnTo>
                  <a:lnTo>
                    <a:pt x="153543" y="307860"/>
                  </a:lnTo>
                  <a:lnTo>
                    <a:pt x="159258" y="303479"/>
                  </a:lnTo>
                  <a:lnTo>
                    <a:pt x="166370" y="302120"/>
                  </a:lnTo>
                  <a:lnTo>
                    <a:pt x="172643" y="303415"/>
                  </a:lnTo>
                  <a:lnTo>
                    <a:pt x="177546" y="307581"/>
                  </a:lnTo>
                  <a:lnTo>
                    <a:pt x="180721" y="314972"/>
                  </a:lnTo>
                  <a:lnTo>
                    <a:pt x="181864" y="325996"/>
                  </a:lnTo>
                  <a:lnTo>
                    <a:pt x="181864" y="395338"/>
                  </a:lnTo>
                  <a:lnTo>
                    <a:pt x="239268" y="395338"/>
                  </a:lnTo>
                  <a:close/>
                </a:path>
                <a:path w="995044" h="398144">
                  <a:moveTo>
                    <a:pt x="279196" y="94843"/>
                  </a:moveTo>
                  <a:lnTo>
                    <a:pt x="279095" y="78676"/>
                  </a:lnTo>
                  <a:lnTo>
                    <a:pt x="276504" y="62230"/>
                  </a:lnTo>
                  <a:lnTo>
                    <a:pt x="269976" y="52171"/>
                  </a:lnTo>
                  <a:lnTo>
                    <a:pt x="268630" y="50088"/>
                  </a:lnTo>
                  <a:lnTo>
                    <a:pt x="255905" y="42811"/>
                  </a:lnTo>
                  <a:lnTo>
                    <a:pt x="238633" y="40386"/>
                  </a:lnTo>
                  <a:lnTo>
                    <a:pt x="226999" y="41287"/>
                  </a:lnTo>
                  <a:lnTo>
                    <a:pt x="216090" y="43916"/>
                  </a:lnTo>
                  <a:lnTo>
                    <a:pt x="206260" y="48158"/>
                  </a:lnTo>
                  <a:lnTo>
                    <a:pt x="197866" y="53886"/>
                  </a:lnTo>
                  <a:lnTo>
                    <a:pt x="203962" y="63995"/>
                  </a:lnTo>
                  <a:lnTo>
                    <a:pt x="210794" y="59080"/>
                  </a:lnTo>
                  <a:lnTo>
                    <a:pt x="218833" y="55359"/>
                  </a:lnTo>
                  <a:lnTo>
                    <a:pt x="227761" y="52997"/>
                  </a:lnTo>
                  <a:lnTo>
                    <a:pt x="237299" y="52171"/>
                  </a:lnTo>
                  <a:lnTo>
                    <a:pt x="249605" y="53898"/>
                  </a:lnTo>
                  <a:lnTo>
                    <a:pt x="258495" y="58991"/>
                  </a:lnTo>
                  <a:lnTo>
                    <a:pt x="263880" y="67297"/>
                  </a:lnTo>
                  <a:lnTo>
                    <a:pt x="265696" y="78676"/>
                  </a:lnTo>
                  <a:lnTo>
                    <a:pt x="265696" y="84772"/>
                  </a:lnTo>
                  <a:lnTo>
                    <a:pt x="265696" y="94843"/>
                  </a:lnTo>
                  <a:lnTo>
                    <a:pt x="265696" y="111239"/>
                  </a:lnTo>
                  <a:lnTo>
                    <a:pt x="260616" y="119976"/>
                  </a:lnTo>
                  <a:lnTo>
                    <a:pt x="253492" y="126365"/>
                  </a:lnTo>
                  <a:lnTo>
                    <a:pt x="244513" y="130289"/>
                  </a:lnTo>
                  <a:lnTo>
                    <a:pt x="233870" y="131635"/>
                  </a:lnTo>
                  <a:lnTo>
                    <a:pt x="223151" y="130314"/>
                  </a:lnTo>
                  <a:lnTo>
                    <a:pt x="215188" y="126555"/>
                  </a:lnTo>
                  <a:lnTo>
                    <a:pt x="210223" y="120611"/>
                  </a:lnTo>
                  <a:lnTo>
                    <a:pt x="208521" y="112763"/>
                  </a:lnTo>
                  <a:lnTo>
                    <a:pt x="209804" y="105625"/>
                  </a:lnTo>
                  <a:lnTo>
                    <a:pt x="214083" y="99936"/>
                  </a:lnTo>
                  <a:lnTo>
                    <a:pt x="222021" y="96189"/>
                  </a:lnTo>
                  <a:lnTo>
                    <a:pt x="234251" y="94843"/>
                  </a:lnTo>
                  <a:lnTo>
                    <a:pt x="265696" y="94843"/>
                  </a:lnTo>
                  <a:lnTo>
                    <a:pt x="265696" y="84772"/>
                  </a:lnTo>
                  <a:lnTo>
                    <a:pt x="233870" y="84772"/>
                  </a:lnTo>
                  <a:lnTo>
                    <a:pt x="215684" y="87033"/>
                  </a:lnTo>
                  <a:lnTo>
                    <a:pt x="203746" y="93167"/>
                  </a:lnTo>
                  <a:lnTo>
                    <a:pt x="197205" y="102196"/>
                  </a:lnTo>
                  <a:lnTo>
                    <a:pt x="195211" y="113144"/>
                  </a:lnTo>
                  <a:lnTo>
                    <a:pt x="197726" y="125006"/>
                  </a:lnTo>
                  <a:lnTo>
                    <a:pt x="204978" y="134213"/>
                  </a:lnTo>
                  <a:lnTo>
                    <a:pt x="216484" y="140157"/>
                  </a:lnTo>
                  <a:lnTo>
                    <a:pt x="231775" y="142278"/>
                  </a:lnTo>
                  <a:lnTo>
                    <a:pt x="243293" y="141135"/>
                  </a:lnTo>
                  <a:lnTo>
                    <a:pt x="252945" y="137858"/>
                  </a:lnTo>
                  <a:lnTo>
                    <a:pt x="260629" y="132651"/>
                  </a:lnTo>
                  <a:lnTo>
                    <a:pt x="261454" y="131635"/>
                  </a:lnTo>
                  <a:lnTo>
                    <a:pt x="266268" y="125730"/>
                  </a:lnTo>
                  <a:lnTo>
                    <a:pt x="266268" y="141325"/>
                  </a:lnTo>
                  <a:lnTo>
                    <a:pt x="279196" y="141325"/>
                  </a:lnTo>
                  <a:lnTo>
                    <a:pt x="279196" y="125730"/>
                  </a:lnTo>
                  <a:lnTo>
                    <a:pt x="279196" y="94843"/>
                  </a:lnTo>
                  <a:close/>
                </a:path>
                <a:path w="995044" h="398144">
                  <a:moveTo>
                    <a:pt x="408165" y="83223"/>
                  </a:moveTo>
                  <a:lnTo>
                    <a:pt x="383743" y="43027"/>
                  </a:lnTo>
                  <a:lnTo>
                    <a:pt x="367030" y="40386"/>
                  </a:lnTo>
                  <a:lnTo>
                    <a:pt x="354774" y="41668"/>
                  </a:lnTo>
                  <a:lnTo>
                    <a:pt x="344182" y="45427"/>
                  </a:lnTo>
                  <a:lnTo>
                    <a:pt x="335483" y="51460"/>
                  </a:lnTo>
                  <a:lnTo>
                    <a:pt x="328917" y="59601"/>
                  </a:lnTo>
                  <a:lnTo>
                    <a:pt x="328917" y="41148"/>
                  </a:lnTo>
                  <a:lnTo>
                    <a:pt x="315988" y="41148"/>
                  </a:lnTo>
                  <a:lnTo>
                    <a:pt x="315988" y="141325"/>
                  </a:lnTo>
                  <a:lnTo>
                    <a:pt x="329488" y="141325"/>
                  </a:lnTo>
                  <a:lnTo>
                    <a:pt x="329488" y="88760"/>
                  </a:lnTo>
                  <a:lnTo>
                    <a:pt x="331939" y="73444"/>
                  </a:lnTo>
                  <a:lnTo>
                    <a:pt x="338937" y="62077"/>
                  </a:lnTo>
                  <a:lnTo>
                    <a:pt x="342798" y="59601"/>
                  </a:lnTo>
                  <a:lnTo>
                    <a:pt x="349986" y="54991"/>
                  </a:lnTo>
                  <a:lnTo>
                    <a:pt x="364553" y="52552"/>
                  </a:lnTo>
                  <a:lnTo>
                    <a:pt x="377291" y="54571"/>
                  </a:lnTo>
                  <a:lnTo>
                    <a:pt x="386753" y="60617"/>
                  </a:lnTo>
                  <a:lnTo>
                    <a:pt x="392633" y="70637"/>
                  </a:lnTo>
                  <a:lnTo>
                    <a:pt x="394665" y="84556"/>
                  </a:lnTo>
                  <a:lnTo>
                    <a:pt x="394665" y="141325"/>
                  </a:lnTo>
                  <a:lnTo>
                    <a:pt x="408165" y="141325"/>
                  </a:lnTo>
                  <a:lnTo>
                    <a:pt x="408165" y="83223"/>
                  </a:lnTo>
                  <a:close/>
                </a:path>
                <a:path w="995044" h="398144">
                  <a:moveTo>
                    <a:pt x="420878" y="325742"/>
                  </a:moveTo>
                  <a:lnTo>
                    <a:pt x="398208" y="273989"/>
                  </a:lnTo>
                  <a:lnTo>
                    <a:pt x="362712" y="257543"/>
                  </a:lnTo>
                  <a:lnTo>
                    <a:pt x="362712" y="325742"/>
                  </a:lnTo>
                  <a:lnTo>
                    <a:pt x="360959" y="337629"/>
                  </a:lnTo>
                  <a:lnTo>
                    <a:pt x="356171" y="346214"/>
                  </a:lnTo>
                  <a:lnTo>
                    <a:pt x="348996" y="351421"/>
                  </a:lnTo>
                  <a:lnTo>
                    <a:pt x="340106" y="353174"/>
                  </a:lnTo>
                  <a:lnTo>
                    <a:pt x="331216" y="351421"/>
                  </a:lnTo>
                  <a:lnTo>
                    <a:pt x="324040" y="346214"/>
                  </a:lnTo>
                  <a:lnTo>
                    <a:pt x="319239" y="337629"/>
                  </a:lnTo>
                  <a:lnTo>
                    <a:pt x="317500" y="325742"/>
                  </a:lnTo>
                  <a:lnTo>
                    <a:pt x="319239" y="313880"/>
                  </a:lnTo>
                  <a:lnTo>
                    <a:pt x="324040" y="305384"/>
                  </a:lnTo>
                  <a:lnTo>
                    <a:pt x="331216" y="300266"/>
                  </a:lnTo>
                  <a:lnTo>
                    <a:pt x="340106" y="298564"/>
                  </a:lnTo>
                  <a:lnTo>
                    <a:pt x="348996" y="300266"/>
                  </a:lnTo>
                  <a:lnTo>
                    <a:pt x="356171" y="305384"/>
                  </a:lnTo>
                  <a:lnTo>
                    <a:pt x="360959" y="313880"/>
                  </a:lnTo>
                  <a:lnTo>
                    <a:pt x="362712" y="325742"/>
                  </a:lnTo>
                  <a:lnTo>
                    <a:pt x="362712" y="257543"/>
                  </a:lnTo>
                  <a:lnTo>
                    <a:pt x="307657" y="259156"/>
                  </a:lnTo>
                  <a:lnTo>
                    <a:pt x="265341" y="296722"/>
                  </a:lnTo>
                  <a:lnTo>
                    <a:pt x="259334" y="325742"/>
                  </a:lnTo>
                  <a:lnTo>
                    <a:pt x="265341" y="354799"/>
                  </a:lnTo>
                  <a:lnTo>
                    <a:pt x="282092" y="377621"/>
                  </a:lnTo>
                  <a:lnTo>
                    <a:pt x="307657" y="392531"/>
                  </a:lnTo>
                  <a:lnTo>
                    <a:pt x="340106" y="397878"/>
                  </a:lnTo>
                  <a:lnTo>
                    <a:pt x="372656" y="392531"/>
                  </a:lnTo>
                  <a:lnTo>
                    <a:pt x="398208" y="377621"/>
                  </a:lnTo>
                  <a:lnTo>
                    <a:pt x="414896" y="354799"/>
                  </a:lnTo>
                  <a:lnTo>
                    <a:pt x="415226" y="353174"/>
                  </a:lnTo>
                  <a:lnTo>
                    <a:pt x="420878" y="325742"/>
                  </a:lnTo>
                  <a:close/>
                </a:path>
                <a:path w="995044" h="398144">
                  <a:moveTo>
                    <a:pt x="536752" y="0"/>
                  </a:moveTo>
                  <a:lnTo>
                    <a:pt x="523430" y="0"/>
                  </a:lnTo>
                  <a:lnTo>
                    <a:pt x="523430" y="91236"/>
                  </a:lnTo>
                  <a:lnTo>
                    <a:pt x="520598" y="107226"/>
                  </a:lnTo>
                  <a:lnTo>
                    <a:pt x="512775" y="119557"/>
                  </a:lnTo>
                  <a:lnTo>
                    <a:pt x="501002" y="127495"/>
                  </a:lnTo>
                  <a:lnTo>
                    <a:pt x="486283" y="130302"/>
                  </a:lnTo>
                  <a:lnTo>
                    <a:pt x="471436" y="127495"/>
                  </a:lnTo>
                  <a:lnTo>
                    <a:pt x="459600" y="119557"/>
                  </a:lnTo>
                  <a:lnTo>
                    <a:pt x="451764" y="107226"/>
                  </a:lnTo>
                  <a:lnTo>
                    <a:pt x="448932" y="91236"/>
                  </a:lnTo>
                  <a:lnTo>
                    <a:pt x="451764" y="75234"/>
                  </a:lnTo>
                  <a:lnTo>
                    <a:pt x="459600" y="62903"/>
                  </a:lnTo>
                  <a:lnTo>
                    <a:pt x="471436" y="54978"/>
                  </a:lnTo>
                  <a:lnTo>
                    <a:pt x="486283" y="52171"/>
                  </a:lnTo>
                  <a:lnTo>
                    <a:pt x="501002" y="54978"/>
                  </a:lnTo>
                  <a:lnTo>
                    <a:pt x="512775" y="62903"/>
                  </a:lnTo>
                  <a:lnTo>
                    <a:pt x="520598" y="75234"/>
                  </a:lnTo>
                  <a:lnTo>
                    <a:pt x="523430" y="91236"/>
                  </a:lnTo>
                  <a:lnTo>
                    <a:pt x="523430" y="0"/>
                  </a:lnTo>
                  <a:lnTo>
                    <a:pt x="523252" y="0"/>
                  </a:lnTo>
                  <a:lnTo>
                    <a:pt x="523252" y="60172"/>
                  </a:lnTo>
                  <a:lnTo>
                    <a:pt x="516470" y="52171"/>
                  </a:lnTo>
                  <a:lnTo>
                    <a:pt x="516001" y="51612"/>
                  </a:lnTo>
                  <a:lnTo>
                    <a:pt x="507047" y="45427"/>
                  </a:lnTo>
                  <a:lnTo>
                    <a:pt x="496658" y="41656"/>
                  </a:lnTo>
                  <a:lnTo>
                    <a:pt x="485140" y="40386"/>
                  </a:lnTo>
                  <a:lnTo>
                    <a:pt x="465277" y="44069"/>
                  </a:lnTo>
                  <a:lnTo>
                    <a:pt x="449465" y="54444"/>
                  </a:lnTo>
                  <a:lnTo>
                    <a:pt x="439013" y="70497"/>
                  </a:lnTo>
                  <a:lnTo>
                    <a:pt x="435241" y="91236"/>
                  </a:lnTo>
                  <a:lnTo>
                    <a:pt x="439013" y="111988"/>
                  </a:lnTo>
                  <a:lnTo>
                    <a:pt x="449465" y="128117"/>
                  </a:lnTo>
                  <a:lnTo>
                    <a:pt x="465277" y="138557"/>
                  </a:lnTo>
                  <a:lnTo>
                    <a:pt x="485140" y="142278"/>
                  </a:lnTo>
                  <a:lnTo>
                    <a:pt x="497014" y="140931"/>
                  </a:lnTo>
                  <a:lnTo>
                    <a:pt x="507619" y="136969"/>
                  </a:lnTo>
                  <a:lnTo>
                    <a:pt x="516648" y="130479"/>
                  </a:lnTo>
                  <a:lnTo>
                    <a:pt x="516788" y="130302"/>
                  </a:lnTo>
                  <a:lnTo>
                    <a:pt x="523824" y="121539"/>
                  </a:lnTo>
                  <a:lnTo>
                    <a:pt x="523824" y="141325"/>
                  </a:lnTo>
                  <a:lnTo>
                    <a:pt x="536752" y="141325"/>
                  </a:lnTo>
                  <a:lnTo>
                    <a:pt x="536752" y="121539"/>
                  </a:lnTo>
                  <a:lnTo>
                    <a:pt x="536752" y="60172"/>
                  </a:lnTo>
                  <a:lnTo>
                    <a:pt x="536752" y="0"/>
                  </a:lnTo>
                  <a:close/>
                </a:path>
                <a:path w="995044" h="398144">
                  <a:moveTo>
                    <a:pt x="541274" y="390512"/>
                  </a:moveTo>
                  <a:lnTo>
                    <a:pt x="528866" y="354444"/>
                  </a:lnTo>
                  <a:lnTo>
                    <a:pt x="527558" y="350634"/>
                  </a:lnTo>
                  <a:lnTo>
                    <a:pt x="523748" y="353174"/>
                  </a:lnTo>
                  <a:lnTo>
                    <a:pt x="519176" y="354444"/>
                  </a:lnTo>
                  <a:lnTo>
                    <a:pt x="507746" y="354444"/>
                  </a:lnTo>
                  <a:lnTo>
                    <a:pt x="502666" y="349618"/>
                  </a:lnTo>
                  <a:lnTo>
                    <a:pt x="502666" y="305930"/>
                  </a:lnTo>
                  <a:lnTo>
                    <a:pt x="531114" y="305930"/>
                  </a:lnTo>
                  <a:lnTo>
                    <a:pt x="531114" y="264020"/>
                  </a:lnTo>
                  <a:lnTo>
                    <a:pt x="502666" y="264020"/>
                  </a:lnTo>
                  <a:lnTo>
                    <a:pt x="502666" y="225158"/>
                  </a:lnTo>
                  <a:lnTo>
                    <a:pt x="445262" y="225158"/>
                  </a:lnTo>
                  <a:lnTo>
                    <a:pt x="445262" y="264020"/>
                  </a:lnTo>
                  <a:lnTo>
                    <a:pt x="426212" y="264020"/>
                  </a:lnTo>
                  <a:lnTo>
                    <a:pt x="426212" y="305930"/>
                  </a:lnTo>
                  <a:lnTo>
                    <a:pt x="445262" y="305930"/>
                  </a:lnTo>
                  <a:lnTo>
                    <a:pt x="445262" y="341490"/>
                  </a:lnTo>
                  <a:lnTo>
                    <a:pt x="449351" y="366483"/>
                  </a:lnTo>
                  <a:lnTo>
                    <a:pt x="461225" y="384060"/>
                  </a:lnTo>
                  <a:lnTo>
                    <a:pt x="480301" y="394462"/>
                  </a:lnTo>
                  <a:lnTo>
                    <a:pt x="505968" y="397878"/>
                  </a:lnTo>
                  <a:lnTo>
                    <a:pt x="515912" y="397433"/>
                  </a:lnTo>
                  <a:lnTo>
                    <a:pt x="525335" y="396100"/>
                  </a:lnTo>
                  <a:lnTo>
                    <a:pt x="533895" y="393801"/>
                  </a:lnTo>
                  <a:lnTo>
                    <a:pt x="541274" y="390512"/>
                  </a:lnTo>
                  <a:close/>
                </a:path>
                <a:path w="995044" h="398144">
                  <a:moveTo>
                    <a:pt x="587997" y="41148"/>
                  </a:moveTo>
                  <a:lnTo>
                    <a:pt x="574497" y="41148"/>
                  </a:lnTo>
                  <a:lnTo>
                    <a:pt x="574497" y="141325"/>
                  </a:lnTo>
                  <a:lnTo>
                    <a:pt x="587997" y="141325"/>
                  </a:lnTo>
                  <a:lnTo>
                    <a:pt x="587997" y="41148"/>
                  </a:lnTo>
                  <a:close/>
                </a:path>
                <a:path w="995044" h="398144">
                  <a:moveTo>
                    <a:pt x="591235" y="4191"/>
                  </a:moveTo>
                  <a:lnTo>
                    <a:pt x="586854" y="0"/>
                  </a:lnTo>
                  <a:lnTo>
                    <a:pt x="575818" y="0"/>
                  </a:lnTo>
                  <a:lnTo>
                    <a:pt x="571449" y="4381"/>
                  </a:lnTo>
                  <a:lnTo>
                    <a:pt x="571449" y="14846"/>
                  </a:lnTo>
                  <a:lnTo>
                    <a:pt x="575818" y="19215"/>
                  </a:lnTo>
                  <a:lnTo>
                    <a:pt x="587044" y="19215"/>
                  </a:lnTo>
                  <a:lnTo>
                    <a:pt x="591235" y="14846"/>
                  </a:lnTo>
                  <a:lnTo>
                    <a:pt x="591235" y="4191"/>
                  </a:lnTo>
                  <a:close/>
                </a:path>
                <a:path w="995044" h="398144">
                  <a:moveTo>
                    <a:pt x="699757" y="325742"/>
                  </a:moveTo>
                  <a:lnTo>
                    <a:pt x="696937" y="311518"/>
                  </a:lnTo>
                  <a:lnTo>
                    <a:pt x="693597" y="294678"/>
                  </a:lnTo>
                  <a:lnTo>
                    <a:pt x="692327" y="292976"/>
                  </a:lnTo>
                  <a:lnTo>
                    <a:pt x="676960" y="272173"/>
                  </a:lnTo>
                  <a:lnTo>
                    <a:pt x="652602" y="258483"/>
                  </a:lnTo>
                  <a:lnTo>
                    <a:pt x="646163" y="257479"/>
                  </a:lnTo>
                  <a:lnTo>
                    <a:pt x="646163" y="311518"/>
                  </a:lnTo>
                  <a:lnTo>
                    <a:pt x="601459" y="311518"/>
                  </a:lnTo>
                  <a:lnTo>
                    <a:pt x="604227" y="303695"/>
                  </a:lnTo>
                  <a:lnTo>
                    <a:pt x="609015" y="297865"/>
                  </a:lnTo>
                  <a:lnTo>
                    <a:pt x="615594" y="294233"/>
                  </a:lnTo>
                  <a:lnTo>
                    <a:pt x="623811" y="292976"/>
                  </a:lnTo>
                  <a:lnTo>
                    <a:pt x="631913" y="294233"/>
                  </a:lnTo>
                  <a:lnTo>
                    <a:pt x="638505" y="297865"/>
                  </a:lnTo>
                  <a:lnTo>
                    <a:pt x="643343" y="303695"/>
                  </a:lnTo>
                  <a:lnTo>
                    <a:pt x="646163" y="311518"/>
                  </a:lnTo>
                  <a:lnTo>
                    <a:pt x="646163" y="257479"/>
                  </a:lnTo>
                  <a:lnTo>
                    <a:pt x="592035" y="259156"/>
                  </a:lnTo>
                  <a:lnTo>
                    <a:pt x="550545" y="296722"/>
                  </a:lnTo>
                  <a:lnTo>
                    <a:pt x="544563" y="325742"/>
                  </a:lnTo>
                  <a:lnTo>
                    <a:pt x="550519" y="354482"/>
                  </a:lnTo>
                  <a:lnTo>
                    <a:pt x="567448" y="377329"/>
                  </a:lnTo>
                  <a:lnTo>
                    <a:pt x="593953" y="392430"/>
                  </a:lnTo>
                  <a:lnTo>
                    <a:pt x="628637" y="397878"/>
                  </a:lnTo>
                  <a:lnTo>
                    <a:pt x="647903" y="396455"/>
                  </a:lnTo>
                  <a:lnTo>
                    <a:pt x="664324" y="392226"/>
                  </a:lnTo>
                  <a:lnTo>
                    <a:pt x="678065" y="385229"/>
                  </a:lnTo>
                  <a:lnTo>
                    <a:pt x="689343" y="375526"/>
                  </a:lnTo>
                  <a:lnTo>
                    <a:pt x="669442" y="355460"/>
                  </a:lnTo>
                  <a:lnTo>
                    <a:pt x="659371" y="345300"/>
                  </a:lnTo>
                  <a:lnTo>
                    <a:pt x="652767" y="349783"/>
                  </a:lnTo>
                  <a:lnTo>
                    <a:pt x="646226" y="352945"/>
                  </a:lnTo>
                  <a:lnTo>
                    <a:pt x="639013" y="354838"/>
                  </a:lnTo>
                  <a:lnTo>
                    <a:pt x="630415" y="355460"/>
                  </a:lnTo>
                  <a:lnTo>
                    <a:pt x="620610" y="354418"/>
                  </a:lnTo>
                  <a:lnTo>
                    <a:pt x="612635" y="351332"/>
                  </a:lnTo>
                  <a:lnTo>
                    <a:pt x="606552" y="346240"/>
                  </a:lnTo>
                  <a:lnTo>
                    <a:pt x="602475" y="339204"/>
                  </a:lnTo>
                  <a:lnTo>
                    <a:pt x="698995" y="339204"/>
                  </a:lnTo>
                  <a:lnTo>
                    <a:pt x="699249" y="335140"/>
                  </a:lnTo>
                  <a:lnTo>
                    <a:pt x="699757" y="329806"/>
                  </a:lnTo>
                  <a:lnTo>
                    <a:pt x="699757" y="325742"/>
                  </a:lnTo>
                  <a:close/>
                </a:path>
                <a:path w="995044" h="398144">
                  <a:moveTo>
                    <a:pt x="706488" y="60172"/>
                  </a:moveTo>
                  <a:lnTo>
                    <a:pt x="699884" y="52171"/>
                  </a:lnTo>
                  <a:lnTo>
                    <a:pt x="699363" y="51536"/>
                  </a:lnTo>
                  <a:lnTo>
                    <a:pt x="690219" y="45351"/>
                  </a:lnTo>
                  <a:lnTo>
                    <a:pt x="679399" y="41630"/>
                  </a:lnTo>
                  <a:lnTo>
                    <a:pt x="667232" y="40386"/>
                  </a:lnTo>
                  <a:lnTo>
                    <a:pt x="646557" y="44119"/>
                  </a:lnTo>
                  <a:lnTo>
                    <a:pt x="630212" y="54584"/>
                  </a:lnTo>
                  <a:lnTo>
                    <a:pt x="619480" y="70662"/>
                  </a:lnTo>
                  <a:lnTo>
                    <a:pt x="615632" y="91236"/>
                  </a:lnTo>
                  <a:lnTo>
                    <a:pt x="619480" y="111836"/>
                  </a:lnTo>
                  <a:lnTo>
                    <a:pt x="630212" y="127977"/>
                  </a:lnTo>
                  <a:lnTo>
                    <a:pt x="646557" y="138506"/>
                  </a:lnTo>
                  <a:lnTo>
                    <a:pt x="667232" y="142278"/>
                  </a:lnTo>
                  <a:lnTo>
                    <a:pt x="679399" y="141008"/>
                  </a:lnTo>
                  <a:lnTo>
                    <a:pt x="690219" y="137236"/>
                  </a:lnTo>
                  <a:lnTo>
                    <a:pt x="699363" y="131038"/>
                  </a:lnTo>
                  <a:lnTo>
                    <a:pt x="699973" y="130302"/>
                  </a:lnTo>
                  <a:lnTo>
                    <a:pt x="706488" y="122491"/>
                  </a:lnTo>
                  <a:lnTo>
                    <a:pt x="696391" y="115633"/>
                  </a:lnTo>
                  <a:lnTo>
                    <a:pt x="690575" y="122186"/>
                  </a:lnTo>
                  <a:lnTo>
                    <a:pt x="683602" y="126746"/>
                  </a:lnTo>
                  <a:lnTo>
                    <a:pt x="675728" y="129425"/>
                  </a:lnTo>
                  <a:lnTo>
                    <a:pt x="667232" y="130302"/>
                  </a:lnTo>
                  <a:lnTo>
                    <a:pt x="652068" y="127520"/>
                  </a:lnTo>
                  <a:lnTo>
                    <a:pt x="640067" y="119634"/>
                  </a:lnTo>
                  <a:lnTo>
                    <a:pt x="632167" y="107302"/>
                  </a:lnTo>
                  <a:lnTo>
                    <a:pt x="629335" y="91236"/>
                  </a:lnTo>
                  <a:lnTo>
                    <a:pt x="632167" y="75234"/>
                  </a:lnTo>
                  <a:lnTo>
                    <a:pt x="640067" y="62903"/>
                  </a:lnTo>
                  <a:lnTo>
                    <a:pt x="652068" y="54978"/>
                  </a:lnTo>
                  <a:lnTo>
                    <a:pt x="667232" y="52171"/>
                  </a:lnTo>
                  <a:lnTo>
                    <a:pt x="675728" y="53073"/>
                  </a:lnTo>
                  <a:lnTo>
                    <a:pt x="683602" y="55816"/>
                  </a:lnTo>
                  <a:lnTo>
                    <a:pt x="690575" y="60439"/>
                  </a:lnTo>
                  <a:lnTo>
                    <a:pt x="696391" y="67030"/>
                  </a:lnTo>
                  <a:lnTo>
                    <a:pt x="706488" y="60172"/>
                  </a:lnTo>
                  <a:close/>
                </a:path>
                <a:path w="995044" h="398144">
                  <a:moveTo>
                    <a:pt x="808583" y="94843"/>
                  </a:moveTo>
                  <a:lnTo>
                    <a:pt x="808482" y="78676"/>
                  </a:lnTo>
                  <a:lnTo>
                    <a:pt x="805891" y="62230"/>
                  </a:lnTo>
                  <a:lnTo>
                    <a:pt x="799363" y="52171"/>
                  </a:lnTo>
                  <a:lnTo>
                    <a:pt x="798017" y="50088"/>
                  </a:lnTo>
                  <a:lnTo>
                    <a:pt x="785291" y="42811"/>
                  </a:lnTo>
                  <a:lnTo>
                    <a:pt x="768019" y="40386"/>
                  </a:lnTo>
                  <a:lnTo>
                    <a:pt x="756399" y="41287"/>
                  </a:lnTo>
                  <a:lnTo>
                    <a:pt x="745490" y="43916"/>
                  </a:lnTo>
                  <a:lnTo>
                    <a:pt x="735660" y="48158"/>
                  </a:lnTo>
                  <a:lnTo>
                    <a:pt x="727265" y="53886"/>
                  </a:lnTo>
                  <a:lnTo>
                    <a:pt x="733348" y="63995"/>
                  </a:lnTo>
                  <a:lnTo>
                    <a:pt x="740181" y="59080"/>
                  </a:lnTo>
                  <a:lnTo>
                    <a:pt x="748220" y="55359"/>
                  </a:lnTo>
                  <a:lnTo>
                    <a:pt x="757161" y="52997"/>
                  </a:lnTo>
                  <a:lnTo>
                    <a:pt x="766686" y="52171"/>
                  </a:lnTo>
                  <a:lnTo>
                    <a:pt x="779005" y="53898"/>
                  </a:lnTo>
                  <a:lnTo>
                    <a:pt x="787882" y="58991"/>
                  </a:lnTo>
                  <a:lnTo>
                    <a:pt x="793267" y="67297"/>
                  </a:lnTo>
                  <a:lnTo>
                    <a:pt x="795083" y="78676"/>
                  </a:lnTo>
                  <a:lnTo>
                    <a:pt x="795083" y="84772"/>
                  </a:lnTo>
                  <a:lnTo>
                    <a:pt x="795083" y="94843"/>
                  </a:lnTo>
                  <a:lnTo>
                    <a:pt x="795083" y="111239"/>
                  </a:lnTo>
                  <a:lnTo>
                    <a:pt x="790003" y="119976"/>
                  </a:lnTo>
                  <a:lnTo>
                    <a:pt x="782878" y="126365"/>
                  </a:lnTo>
                  <a:lnTo>
                    <a:pt x="773912" y="130289"/>
                  </a:lnTo>
                  <a:lnTo>
                    <a:pt x="763257" y="131635"/>
                  </a:lnTo>
                  <a:lnTo>
                    <a:pt x="752538" y="130314"/>
                  </a:lnTo>
                  <a:lnTo>
                    <a:pt x="744575" y="126555"/>
                  </a:lnTo>
                  <a:lnTo>
                    <a:pt x="739609" y="120611"/>
                  </a:lnTo>
                  <a:lnTo>
                    <a:pt x="737908" y="112763"/>
                  </a:lnTo>
                  <a:lnTo>
                    <a:pt x="739190" y="105625"/>
                  </a:lnTo>
                  <a:lnTo>
                    <a:pt x="743483" y="99936"/>
                  </a:lnTo>
                  <a:lnTo>
                    <a:pt x="751420" y="96189"/>
                  </a:lnTo>
                  <a:lnTo>
                    <a:pt x="763638" y="94843"/>
                  </a:lnTo>
                  <a:lnTo>
                    <a:pt x="795083" y="94843"/>
                  </a:lnTo>
                  <a:lnTo>
                    <a:pt x="795083" y="84772"/>
                  </a:lnTo>
                  <a:lnTo>
                    <a:pt x="763257" y="84772"/>
                  </a:lnTo>
                  <a:lnTo>
                    <a:pt x="745070" y="87033"/>
                  </a:lnTo>
                  <a:lnTo>
                    <a:pt x="733132" y="93167"/>
                  </a:lnTo>
                  <a:lnTo>
                    <a:pt x="726592" y="102196"/>
                  </a:lnTo>
                  <a:lnTo>
                    <a:pt x="724598" y="113144"/>
                  </a:lnTo>
                  <a:lnTo>
                    <a:pt x="727113" y="125006"/>
                  </a:lnTo>
                  <a:lnTo>
                    <a:pt x="734364" y="134213"/>
                  </a:lnTo>
                  <a:lnTo>
                    <a:pt x="745871" y="140157"/>
                  </a:lnTo>
                  <a:lnTo>
                    <a:pt x="761161" y="142278"/>
                  </a:lnTo>
                  <a:lnTo>
                    <a:pt x="772680" y="141135"/>
                  </a:lnTo>
                  <a:lnTo>
                    <a:pt x="782332" y="137858"/>
                  </a:lnTo>
                  <a:lnTo>
                    <a:pt x="790016" y="132651"/>
                  </a:lnTo>
                  <a:lnTo>
                    <a:pt x="790841" y="131635"/>
                  </a:lnTo>
                  <a:lnTo>
                    <a:pt x="795655" y="125730"/>
                  </a:lnTo>
                  <a:lnTo>
                    <a:pt x="795655" y="141325"/>
                  </a:lnTo>
                  <a:lnTo>
                    <a:pt x="808583" y="141325"/>
                  </a:lnTo>
                  <a:lnTo>
                    <a:pt x="808583" y="125730"/>
                  </a:lnTo>
                  <a:lnTo>
                    <a:pt x="808583" y="94843"/>
                  </a:lnTo>
                  <a:close/>
                </a:path>
                <a:path w="995044" h="398144">
                  <a:moveTo>
                    <a:pt x="869683" y="256400"/>
                  </a:moveTo>
                  <a:lnTo>
                    <a:pt x="812279" y="256400"/>
                  </a:lnTo>
                  <a:lnTo>
                    <a:pt x="812279" y="321678"/>
                  </a:lnTo>
                  <a:lnTo>
                    <a:pt x="810615" y="334721"/>
                  </a:lnTo>
                  <a:lnTo>
                    <a:pt x="806208" y="343357"/>
                  </a:lnTo>
                  <a:lnTo>
                    <a:pt x="799947" y="348145"/>
                  </a:lnTo>
                  <a:lnTo>
                    <a:pt x="792721" y="349618"/>
                  </a:lnTo>
                  <a:lnTo>
                    <a:pt x="785190" y="348272"/>
                  </a:lnTo>
                  <a:lnTo>
                    <a:pt x="779513" y="343839"/>
                  </a:lnTo>
                  <a:lnTo>
                    <a:pt x="775931" y="335686"/>
                  </a:lnTo>
                  <a:lnTo>
                    <a:pt x="774687" y="323202"/>
                  </a:lnTo>
                  <a:lnTo>
                    <a:pt x="774687" y="256400"/>
                  </a:lnTo>
                  <a:lnTo>
                    <a:pt x="717283" y="256400"/>
                  </a:lnTo>
                  <a:lnTo>
                    <a:pt x="717283" y="333108"/>
                  </a:lnTo>
                  <a:lnTo>
                    <a:pt x="721728" y="362305"/>
                  </a:lnTo>
                  <a:lnTo>
                    <a:pt x="734009" y="382447"/>
                  </a:lnTo>
                  <a:lnTo>
                    <a:pt x="752538" y="394119"/>
                  </a:lnTo>
                  <a:lnTo>
                    <a:pt x="775703" y="397878"/>
                  </a:lnTo>
                  <a:lnTo>
                    <a:pt x="786714" y="396913"/>
                  </a:lnTo>
                  <a:lnTo>
                    <a:pt x="797102" y="394004"/>
                  </a:lnTo>
                  <a:lnTo>
                    <a:pt x="806627" y="389089"/>
                  </a:lnTo>
                  <a:lnTo>
                    <a:pt x="815073" y="382130"/>
                  </a:lnTo>
                  <a:lnTo>
                    <a:pt x="815073" y="395338"/>
                  </a:lnTo>
                  <a:lnTo>
                    <a:pt x="869683" y="395338"/>
                  </a:lnTo>
                  <a:lnTo>
                    <a:pt x="869683" y="382130"/>
                  </a:lnTo>
                  <a:lnTo>
                    <a:pt x="869683" y="349618"/>
                  </a:lnTo>
                  <a:lnTo>
                    <a:pt x="869683" y="256400"/>
                  </a:lnTo>
                  <a:close/>
                </a:path>
                <a:path w="995044" h="398144">
                  <a:moveTo>
                    <a:pt x="946873" y="91236"/>
                  </a:moveTo>
                  <a:lnTo>
                    <a:pt x="943102" y="70510"/>
                  </a:lnTo>
                  <a:lnTo>
                    <a:pt x="933373" y="55562"/>
                  </a:lnTo>
                  <a:lnTo>
                    <a:pt x="933373" y="91249"/>
                  </a:lnTo>
                  <a:lnTo>
                    <a:pt x="930516" y="107226"/>
                  </a:lnTo>
                  <a:lnTo>
                    <a:pt x="922642" y="119557"/>
                  </a:lnTo>
                  <a:lnTo>
                    <a:pt x="910793" y="127495"/>
                  </a:lnTo>
                  <a:lnTo>
                    <a:pt x="896035" y="130302"/>
                  </a:lnTo>
                  <a:lnTo>
                    <a:pt x="881189" y="127495"/>
                  </a:lnTo>
                  <a:lnTo>
                    <a:pt x="873721" y="122491"/>
                  </a:lnTo>
                  <a:lnTo>
                    <a:pt x="869353" y="119557"/>
                  </a:lnTo>
                  <a:lnTo>
                    <a:pt x="861517" y="107226"/>
                  </a:lnTo>
                  <a:lnTo>
                    <a:pt x="858685" y="91236"/>
                  </a:lnTo>
                  <a:lnTo>
                    <a:pt x="861517" y="75323"/>
                  </a:lnTo>
                  <a:lnTo>
                    <a:pt x="869353" y="62979"/>
                  </a:lnTo>
                  <a:lnTo>
                    <a:pt x="872401" y="60934"/>
                  </a:lnTo>
                  <a:lnTo>
                    <a:pt x="881189" y="55003"/>
                  </a:lnTo>
                  <a:lnTo>
                    <a:pt x="896035" y="52171"/>
                  </a:lnTo>
                  <a:lnTo>
                    <a:pt x="910793" y="55003"/>
                  </a:lnTo>
                  <a:lnTo>
                    <a:pt x="922642" y="62979"/>
                  </a:lnTo>
                  <a:lnTo>
                    <a:pt x="930516" y="75323"/>
                  </a:lnTo>
                  <a:lnTo>
                    <a:pt x="933373" y="91249"/>
                  </a:lnTo>
                  <a:lnTo>
                    <a:pt x="933373" y="55562"/>
                  </a:lnTo>
                  <a:lnTo>
                    <a:pt x="932649" y="54444"/>
                  </a:lnTo>
                  <a:lnTo>
                    <a:pt x="929182" y="52171"/>
                  </a:lnTo>
                  <a:lnTo>
                    <a:pt x="916838" y="44069"/>
                  </a:lnTo>
                  <a:lnTo>
                    <a:pt x="896988" y="40386"/>
                  </a:lnTo>
                  <a:lnTo>
                    <a:pt x="885101" y="41719"/>
                  </a:lnTo>
                  <a:lnTo>
                    <a:pt x="874496" y="45656"/>
                  </a:lnTo>
                  <a:lnTo>
                    <a:pt x="865479" y="52095"/>
                  </a:lnTo>
                  <a:lnTo>
                    <a:pt x="858304" y="60934"/>
                  </a:lnTo>
                  <a:lnTo>
                    <a:pt x="858304" y="41148"/>
                  </a:lnTo>
                  <a:lnTo>
                    <a:pt x="845375" y="41148"/>
                  </a:lnTo>
                  <a:lnTo>
                    <a:pt x="845375" y="178282"/>
                  </a:lnTo>
                  <a:lnTo>
                    <a:pt x="858875" y="178282"/>
                  </a:lnTo>
                  <a:lnTo>
                    <a:pt x="858875" y="122491"/>
                  </a:lnTo>
                  <a:lnTo>
                    <a:pt x="866114" y="131038"/>
                  </a:lnTo>
                  <a:lnTo>
                    <a:pt x="875068" y="137236"/>
                  </a:lnTo>
                  <a:lnTo>
                    <a:pt x="885456" y="141008"/>
                  </a:lnTo>
                  <a:lnTo>
                    <a:pt x="896988" y="142278"/>
                  </a:lnTo>
                  <a:lnTo>
                    <a:pt x="916838" y="138582"/>
                  </a:lnTo>
                  <a:lnTo>
                    <a:pt x="929449" y="130302"/>
                  </a:lnTo>
                  <a:lnTo>
                    <a:pt x="932649" y="128193"/>
                  </a:lnTo>
                  <a:lnTo>
                    <a:pt x="943102" y="112077"/>
                  </a:lnTo>
                  <a:lnTo>
                    <a:pt x="946873" y="91236"/>
                  </a:lnTo>
                  <a:close/>
                </a:path>
                <a:path w="995044" h="398144">
                  <a:moveTo>
                    <a:pt x="994651" y="253860"/>
                  </a:moveTo>
                  <a:lnTo>
                    <a:pt x="980909" y="254952"/>
                  </a:lnTo>
                  <a:lnTo>
                    <a:pt x="968743" y="258241"/>
                  </a:lnTo>
                  <a:lnTo>
                    <a:pt x="958291" y="263715"/>
                  </a:lnTo>
                  <a:lnTo>
                    <a:pt x="949693" y="271386"/>
                  </a:lnTo>
                  <a:lnTo>
                    <a:pt x="949693" y="256400"/>
                  </a:lnTo>
                  <a:lnTo>
                    <a:pt x="895083" y="256400"/>
                  </a:lnTo>
                  <a:lnTo>
                    <a:pt x="895083" y="395338"/>
                  </a:lnTo>
                  <a:lnTo>
                    <a:pt x="952487" y="395338"/>
                  </a:lnTo>
                  <a:lnTo>
                    <a:pt x="952487" y="333616"/>
                  </a:lnTo>
                  <a:lnTo>
                    <a:pt x="954659" y="319608"/>
                  </a:lnTo>
                  <a:lnTo>
                    <a:pt x="960742" y="310337"/>
                  </a:lnTo>
                  <a:lnTo>
                    <a:pt x="970051" y="305219"/>
                  </a:lnTo>
                  <a:lnTo>
                    <a:pt x="981951" y="303644"/>
                  </a:lnTo>
                  <a:lnTo>
                    <a:pt x="986015" y="303644"/>
                  </a:lnTo>
                  <a:lnTo>
                    <a:pt x="989571" y="303898"/>
                  </a:lnTo>
                  <a:lnTo>
                    <a:pt x="994651" y="304660"/>
                  </a:lnTo>
                  <a:lnTo>
                    <a:pt x="994651" y="303644"/>
                  </a:lnTo>
                  <a:lnTo>
                    <a:pt x="994651" y="271386"/>
                  </a:lnTo>
                  <a:lnTo>
                    <a:pt x="994651" y="253860"/>
                  </a:lnTo>
                  <a:close/>
                </a:path>
              </a:pathLst>
            </a:custGeom>
            <a:solidFill>
              <a:srgbClr val="FFFFFF"/>
            </a:solidFill>
          </p:spPr>
          <p:txBody>
            <a:bodyPr wrap="square" lIns="0" tIns="0" rIns="0" bIns="0" rtlCol="0"/>
            <a:lstStyle/>
            <a:p>
              <a:endParaRPr/>
            </a:p>
          </p:txBody>
        </p:sp>
      </p:grpSp>
      <p:sp>
        <p:nvSpPr>
          <p:cNvPr id="45" name="object 59">
            <a:extLst>
              <a:ext uri="{FF2B5EF4-FFF2-40B4-BE49-F238E27FC236}">
                <a16:creationId xmlns:a16="http://schemas.microsoft.com/office/drawing/2014/main" id="{DF8A84B5-07B3-0B0C-D1E9-92883449CF91}"/>
              </a:ext>
            </a:extLst>
          </p:cNvPr>
          <p:cNvSpPr txBox="1"/>
          <p:nvPr/>
        </p:nvSpPr>
        <p:spPr>
          <a:xfrm>
            <a:off x="370159" y="100670"/>
            <a:ext cx="9845920" cy="3916457"/>
          </a:xfrm>
          <a:prstGeom prst="rect">
            <a:avLst/>
          </a:prstGeom>
        </p:spPr>
        <p:txBody>
          <a:bodyPr vert="horz" wrap="square" lIns="0" tIns="12700" rIns="0" bIns="0" rtlCol="0">
            <a:spAutoFit/>
          </a:bodyPr>
          <a:lstStyle/>
          <a:p>
            <a:pPr marL="12700">
              <a:lnSpc>
                <a:spcPct val="100000"/>
              </a:lnSpc>
              <a:spcBef>
                <a:spcPts val="100"/>
              </a:spcBef>
            </a:pPr>
            <a:r>
              <a:rPr sz="3800" spc="-65" dirty="0">
                <a:solidFill>
                  <a:srgbClr val="AF0B2B"/>
                </a:solidFill>
                <a:latin typeface="Georgia"/>
                <a:cs typeface="Georgia"/>
              </a:rPr>
              <a:t>LE</a:t>
            </a:r>
            <a:r>
              <a:rPr sz="3800" spc="-15" dirty="0">
                <a:solidFill>
                  <a:srgbClr val="AF0B2B"/>
                </a:solidFill>
                <a:latin typeface="Georgia"/>
                <a:cs typeface="Georgia"/>
              </a:rPr>
              <a:t> </a:t>
            </a:r>
            <a:r>
              <a:rPr sz="3800" spc="15" dirty="0">
                <a:solidFill>
                  <a:srgbClr val="AF0B2B"/>
                </a:solidFill>
                <a:latin typeface="Georgia"/>
                <a:cs typeface="Georgia"/>
              </a:rPr>
              <a:t>RÉSEAU</a:t>
            </a:r>
            <a:endParaRPr lang="fr-FR" sz="3800" dirty="0">
              <a:latin typeface="Georgia"/>
              <a:cs typeface="Georgia"/>
            </a:endParaRPr>
          </a:p>
          <a:p>
            <a:pPr marL="12700" marR="1306830">
              <a:lnSpc>
                <a:spcPct val="100000"/>
              </a:lnSpc>
            </a:pPr>
            <a:r>
              <a:rPr lang="fr-FR" sz="3800" spc="-45" dirty="0">
                <a:solidFill>
                  <a:srgbClr val="AF0B2B"/>
                </a:solidFill>
                <a:latin typeface="Georgia"/>
                <a:cs typeface="Georgia"/>
              </a:rPr>
              <a:t>DES </a:t>
            </a:r>
            <a:r>
              <a:rPr lang="fr-FR" sz="3800" spc="15" dirty="0">
                <a:solidFill>
                  <a:srgbClr val="AF0B2B"/>
                </a:solidFill>
                <a:latin typeface="Georgia"/>
                <a:cs typeface="Georgia"/>
              </a:rPr>
              <a:t>RÉFÉRENTS </a:t>
            </a:r>
            <a:r>
              <a:rPr lang="fr-FR" sz="3800" spc="-905" dirty="0">
                <a:solidFill>
                  <a:srgbClr val="AF0B2B"/>
                </a:solidFill>
                <a:latin typeface="Georgia"/>
                <a:cs typeface="Georgia"/>
              </a:rPr>
              <a:t> </a:t>
            </a:r>
            <a:r>
              <a:rPr lang="fr-FR" sz="3800" dirty="0">
                <a:solidFill>
                  <a:srgbClr val="AF0B2B"/>
                </a:solidFill>
                <a:latin typeface="Georgia"/>
                <a:cs typeface="Georgia"/>
              </a:rPr>
              <a:t>HANDICAP</a:t>
            </a:r>
            <a:endParaRPr lang="fr-FR" sz="3800" dirty="0">
              <a:latin typeface="Georgia"/>
              <a:cs typeface="Georgia"/>
            </a:endParaRPr>
          </a:p>
          <a:p>
            <a:pPr marL="20955" marR="5080" algn="just">
              <a:lnSpc>
                <a:spcPct val="100000"/>
              </a:lnSpc>
              <a:spcBef>
                <a:spcPts val="675"/>
              </a:spcBef>
            </a:pPr>
            <a:endParaRPr lang="fr-FR" sz="1100" b="1" spc="30" dirty="0">
              <a:solidFill>
                <a:srgbClr val="3C3C3B"/>
              </a:solidFill>
              <a:latin typeface="Arial"/>
              <a:cs typeface="Arial"/>
            </a:endParaRPr>
          </a:p>
          <a:p>
            <a:pPr marL="20955" marR="5080" algn="just">
              <a:lnSpc>
                <a:spcPct val="100000"/>
              </a:lnSpc>
              <a:spcBef>
                <a:spcPts val="675"/>
              </a:spcBef>
            </a:pPr>
            <a:r>
              <a:rPr sz="1100" b="1" spc="30" dirty="0" err="1">
                <a:solidFill>
                  <a:srgbClr val="3C3C3B"/>
                </a:solidFill>
                <a:latin typeface="Arial"/>
                <a:cs typeface="Arial"/>
              </a:rPr>
              <a:t>Vous</a:t>
            </a:r>
            <a:r>
              <a:rPr sz="1100" b="1" spc="30" dirty="0">
                <a:solidFill>
                  <a:srgbClr val="3C3C3B"/>
                </a:solidFill>
                <a:latin typeface="Arial"/>
                <a:cs typeface="Arial"/>
              </a:rPr>
              <a:t> </a:t>
            </a:r>
            <a:r>
              <a:rPr sz="1100" b="1" spc="55" dirty="0">
                <a:solidFill>
                  <a:srgbClr val="3C3C3B"/>
                </a:solidFill>
                <a:latin typeface="Arial"/>
                <a:cs typeface="Arial"/>
              </a:rPr>
              <a:t>êtes concerné(e) </a:t>
            </a:r>
            <a:r>
              <a:rPr sz="1100" b="1" spc="60" dirty="0">
                <a:solidFill>
                  <a:srgbClr val="3C3C3B"/>
                </a:solidFill>
                <a:latin typeface="Arial"/>
                <a:cs typeface="Arial"/>
              </a:rPr>
              <a:t>par </a:t>
            </a:r>
            <a:r>
              <a:rPr sz="1100" b="1" spc="50" dirty="0">
                <a:solidFill>
                  <a:srgbClr val="3C3C3B"/>
                </a:solidFill>
                <a:latin typeface="Arial"/>
                <a:cs typeface="Arial"/>
              </a:rPr>
              <a:t>le </a:t>
            </a:r>
            <a:r>
              <a:rPr sz="1100" b="1" spc="65" dirty="0">
                <a:solidFill>
                  <a:srgbClr val="3C3C3B"/>
                </a:solidFill>
                <a:latin typeface="Arial"/>
                <a:cs typeface="Arial"/>
              </a:rPr>
              <a:t>handicap </a:t>
            </a:r>
            <a:r>
              <a:rPr sz="1100" b="1" spc="-5" dirty="0">
                <a:solidFill>
                  <a:srgbClr val="3C3C3B"/>
                </a:solidFill>
                <a:latin typeface="Arial"/>
                <a:cs typeface="Arial"/>
              </a:rPr>
              <a:t>si </a:t>
            </a:r>
            <a:r>
              <a:rPr sz="1100" b="1" spc="85" dirty="0">
                <a:solidFill>
                  <a:srgbClr val="3C3C3B"/>
                </a:solidFill>
                <a:latin typeface="Arial"/>
                <a:cs typeface="Arial"/>
              </a:rPr>
              <a:t>un </a:t>
            </a:r>
            <a:r>
              <a:rPr sz="1100" b="1" spc="75" dirty="0">
                <a:solidFill>
                  <a:srgbClr val="3C3C3B"/>
                </a:solidFill>
                <a:latin typeface="Arial"/>
                <a:cs typeface="Arial"/>
              </a:rPr>
              <a:t>problème </a:t>
            </a:r>
            <a:r>
              <a:rPr sz="1100" b="1" spc="85" dirty="0">
                <a:solidFill>
                  <a:srgbClr val="3C3C3B"/>
                </a:solidFill>
                <a:latin typeface="Arial"/>
                <a:cs typeface="Arial"/>
              </a:rPr>
              <a:t>de </a:t>
            </a:r>
            <a:r>
              <a:rPr sz="1100" b="1" spc="60" dirty="0">
                <a:solidFill>
                  <a:srgbClr val="3C3C3B"/>
                </a:solidFill>
                <a:latin typeface="Arial"/>
                <a:cs typeface="Arial"/>
              </a:rPr>
              <a:t>santé </a:t>
            </a:r>
            <a:r>
              <a:rPr sz="1100" b="1" spc="75" dirty="0">
                <a:solidFill>
                  <a:srgbClr val="3C3C3B"/>
                </a:solidFill>
                <a:latin typeface="Arial"/>
                <a:cs typeface="Arial"/>
              </a:rPr>
              <a:t>et/ou </a:t>
            </a:r>
            <a:r>
              <a:rPr sz="1100" b="1" spc="80" dirty="0">
                <a:solidFill>
                  <a:srgbClr val="3C3C3B"/>
                </a:solidFill>
                <a:latin typeface="Arial"/>
                <a:cs typeface="Arial"/>
              </a:rPr>
              <a:t> </a:t>
            </a:r>
            <a:r>
              <a:rPr sz="1100" b="1" spc="85" dirty="0">
                <a:solidFill>
                  <a:srgbClr val="3C3C3B"/>
                </a:solidFill>
                <a:latin typeface="Arial"/>
                <a:cs typeface="Arial"/>
              </a:rPr>
              <a:t>une </a:t>
            </a:r>
            <a:r>
              <a:rPr sz="1100" b="1" spc="50" dirty="0">
                <a:solidFill>
                  <a:srgbClr val="3C3C3B"/>
                </a:solidFill>
                <a:latin typeface="Arial"/>
                <a:cs typeface="Arial"/>
              </a:rPr>
              <a:t>restriction </a:t>
            </a:r>
            <a:r>
              <a:rPr sz="1100" b="1" spc="30" dirty="0">
                <a:solidFill>
                  <a:srgbClr val="3C3C3B"/>
                </a:solidFill>
                <a:latin typeface="Arial"/>
                <a:cs typeface="Arial"/>
              </a:rPr>
              <a:t>vous </a:t>
            </a:r>
            <a:r>
              <a:rPr sz="1100" b="1" spc="90" dirty="0">
                <a:solidFill>
                  <a:srgbClr val="3C3C3B"/>
                </a:solidFill>
                <a:latin typeface="Arial"/>
                <a:cs typeface="Arial"/>
              </a:rPr>
              <a:t>empêche </a:t>
            </a:r>
            <a:r>
              <a:rPr sz="1100" b="1" spc="50" dirty="0">
                <a:solidFill>
                  <a:srgbClr val="3C3C3B"/>
                </a:solidFill>
                <a:latin typeface="Arial"/>
                <a:cs typeface="Arial"/>
              </a:rPr>
              <a:t>d’accomplir </a:t>
            </a:r>
            <a:r>
              <a:rPr sz="1100" b="1" spc="55" dirty="0">
                <a:solidFill>
                  <a:srgbClr val="3C3C3B"/>
                </a:solidFill>
                <a:latin typeface="Arial"/>
                <a:cs typeface="Arial"/>
              </a:rPr>
              <a:t>certaines </a:t>
            </a:r>
            <a:r>
              <a:rPr sz="1100" b="1" spc="60" dirty="0">
                <a:solidFill>
                  <a:srgbClr val="3C3C3B"/>
                </a:solidFill>
                <a:latin typeface="Arial"/>
                <a:cs typeface="Arial"/>
              </a:rPr>
              <a:t>tâches </a:t>
            </a:r>
            <a:r>
              <a:rPr sz="1100" b="1" spc="50" dirty="0">
                <a:solidFill>
                  <a:srgbClr val="3C3C3B"/>
                </a:solidFill>
                <a:latin typeface="Arial"/>
                <a:cs typeface="Arial"/>
              </a:rPr>
              <a:t>dans </a:t>
            </a:r>
            <a:r>
              <a:rPr sz="1100" b="1" spc="60" dirty="0" err="1">
                <a:solidFill>
                  <a:srgbClr val="3C3C3B"/>
                </a:solidFill>
                <a:latin typeface="Arial"/>
                <a:cs typeface="Arial"/>
              </a:rPr>
              <a:t>votre</a:t>
            </a:r>
            <a:r>
              <a:rPr sz="1100" b="1" spc="60" dirty="0">
                <a:solidFill>
                  <a:srgbClr val="3C3C3B"/>
                </a:solidFill>
                <a:latin typeface="Arial"/>
                <a:cs typeface="Arial"/>
              </a:rPr>
              <a:t> </a:t>
            </a:r>
            <a:r>
              <a:rPr sz="1100" b="1" spc="-295" dirty="0">
                <a:solidFill>
                  <a:srgbClr val="3C3C3B"/>
                </a:solidFill>
                <a:latin typeface="Arial"/>
                <a:cs typeface="Arial"/>
              </a:rPr>
              <a:t> </a:t>
            </a:r>
            <a:r>
              <a:rPr sz="1100" b="1" spc="70" dirty="0">
                <a:solidFill>
                  <a:srgbClr val="3C3C3B"/>
                </a:solidFill>
                <a:latin typeface="Arial"/>
                <a:cs typeface="Arial"/>
              </a:rPr>
              <a:t>formation</a:t>
            </a:r>
            <a:r>
              <a:rPr sz="1100" b="1" spc="60" dirty="0">
                <a:solidFill>
                  <a:srgbClr val="3C3C3B"/>
                </a:solidFill>
                <a:latin typeface="Arial"/>
                <a:cs typeface="Arial"/>
              </a:rPr>
              <a:t>.</a:t>
            </a:r>
            <a:endParaRPr lang="fr-FR" sz="1100" b="1" spc="60" dirty="0">
              <a:solidFill>
                <a:srgbClr val="3C3C3B"/>
              </a:solidFill>
              <a:latin typeface="Arial"/>
              <a:cs typeface="Arial"/>
            </a:endParaRPr>
          </a:p>
          <a:p>
            <a:pPr marL="20955" marR="5080" algn="just">
              <a:lnSpc>
                <a:spcPct val="100000"/>
              </a:lnSpc>
              <a:spcBef>
                <a:spcPts val="675"/>
              </a:spcBef>
            </a:pPr>
            <a:endParaRPr sz="1100" dirty="0">
              <a:latin typeface="Arial"/>
              <a:cs typeface="Arial"/>
            </a:endParaRPr>
          </a:p>
          <a:p>
            <a:pPr marL="20955">
              <a:lnSpc>
                <a:spcPts val="1300"/>
              </a:lnSpc>
              <a:spcBef>
                <a:spcPts val="730"/>
              </a:spcBef>
            </a:pPr>
            <a:r>
              <a:rPr sz="1100" b="1" spc="-5" dirty="0">
                <a:solidFill>
                  <a:srgbClr val="E84242"/>
                </a:solidFill>
                <a:latin typeface="Arial"/>
                <a:cs typeface="Arial"/>
              </a:rPr>
              <a:t>LE </a:t>
            </a:r>
            <a:r>
              <a:rPr sz="1100" b="1" spc="20" dirty="0">
                <a:solidFill>
                  <a:srgbClr val="E84242"/>
                </a:solidFill>
                <a:latin typeface="Arial"/>
                <a:cs typeface="Arial"/>
              </a:rPr>
              <a:t>RÔLE</a:t>
            </a:r>
            <a:r>
              <a:rPr sz="1100" b="1" dirty="0">
                <a:solidFill>
                  <a:srgbClr val="E84242"/>
                </a:solidFill>
                <a:latin typeface="Arial"/>
                <a:cs typeface="Arial"/>
              </a:rPr>
              <a:t> </a:t>
            </a:r>
            <a:r>
              <a:rPr sz="1100" b="1" spc="90" dirty="0">
                <a:solidFill>
                  <a:srgbClr val="E84242"/>
                </a:solidFill>
                <a:latin typeface="Arial"/>
                <a:cs typeface="Arial"/>
              </a:rPr>
              <a:t>DU</a:t>
            </a:r>
            <a:r>
              <a:rPr sz="1100" b="1" dirty="0">
                <a:solidFill>
                  <a:srgbClr val="E84242"/>
                </a:solidFill>
                <a:latin typeface="Arial"/>
                <a:cs typeface="Arial"/>
              </a:rPr>
              <a:t> </a:t>
            </a:r>
            <a:r>
              <a:rPr sz="1100" b="1" spc="20" dirty="0">
                <a:solidFill>
                  <a:srgbClr val="E84242"/>
                </a:solidFill>
                <a:latin typeface="Arial"/>
                <a:cs typeface="Arial"/>
              </a:rPr>
              <a:t>RÉFÉRENT</a:t>
            </a:r>
            <a:r>
              <a:rPr sz="1100" b="1" dirty="0">
                <a:solidFill>
                  <a:srgbClr val="E84242"/>
                </a:solidFill>
                <a:latin typeface="Arial"/>
                <a:cs typeface="Arial"/>
              </a:rPr>
              <a:t> </a:t>
            </a:r>
            <a:r>
              <a:rPr sz="1100" b="1" spc="60" dirty="0">
                <a:solidFill>
                  <a:srgbClr val="E84242"/>
                </a:solidFill>
                <a:latin typeface="Arial"/>
                <a:cs typeface="Arial"/>
              </a:rPr>
              <a:t>HANDICAP</a:t>
            </a:r>
            <a:endParaRPr sz="1100" dirty="0">
              <a:latin typeface="Arial"/>
              <a:cs typeface="Arial"/>
            </a:endParaRPr>
          </a:p>
          <a:p>
            <a:pPr marL="20955" marR="5080" algn="just">
              <a:lnSpc>
                <a:spcPts val="1320"/>
              </a:lnSpc>
              <a:spcBef>
                <a:spcPts val="25"/>
              </a:spcBef>
            </a:pPr>
            <a:r>
              <a:rPr sz="1100" spc="-70" dirty="0">
                <a:solidFill>
                  <a:srgbClr val="3C3C3B"/>
                </a:solidFill>
                <a:latin typeface="Verdana"/>
                <a:cs typeface="Verdana"/>
              </a:rPr>
              <a:t>Il</a:t>
            </a:r>
            <a:r>
              <a:rPr sz="1100" spc="-15" dirty="0">
                <a:solidFill>
                  <a:srgbClr val="3C3C3B"/>
                </a:solidFill>
                <a:latin typeface="Verdana"/>
                <a:cs typeface="Verdana"/>
              </a:rPr>
              <a:t> </a:t>
            </a:r>
            <a:r>
              <a:rPr sz="1100" spc="-5" dirty="0">
                <a:solidFill>
                  <a:srgbClr val="3C3C3B"/>
                </a:solidFill>
                <a:latin typeface="Verdana"/>
                <a:cs typeface="Verdana"/>
              </a:rPr>
              <a:t>est</a:t>
            </a:r>
            <a:r>
              <a:rPr sz="1100" spc="-15" dirty="0">
                <a:solidFill>
                  <a:srgbClr val="3C3C3B"/>
                </a:solidFill>
                <a:latin typeface="Verdana"/>
                <a:cs typeface="Verdana"/>
              </a:rPr>
              <a:t> </a:t>
            </a:r>
            <a:r>
              <a:rPr sz="1100" dirty="0">
                <a:solidFill>
                  <a:srgbClr val="3C3C3B"/>
                </a:solidFill>
                <a:latin typeface="Verdana"/>
                <a:cs typeface="Verdana"/>
              </a:rPr>
              <a:t>l’interlocuteur</a:t>
            </a:r>
            <a:r>
              <a:rPr sz="1100" spc="-10" dirty="0">
                <a:solidFill>
                  <a:srgbClr val="3C3C3B"/>
                </a:solidFill>
                <a:latin typeface="Verdana"/>
                <a:cs typeface="Verdana"/>
              </a:rPr>
              <a:t> </a:t>
            </a:r>
            <a:r>
              <a:rPr sz="1100" dirty="0">
                <a:solidFill>
                  <a:srgbClr val="3C3C3B"/>
                </a:solidFill>
                <a:latin typeface="Verdana"/>
                <a:cs typeface="Verdana"/>
              </a:rPr>
              <a:t>privilégié</a:t>
            </a:r>
            <a:r>
              <a:rPr sz="1100" spc="-15" dirty="0">
                <a:solidFill>
                  <a:srgbClr val="3C3C3B"/>
                </a:solidFill>
                <a:latin typeface="Verdana"/>
                <a:cs typeface="Verdana"/>
              </a:rPr>
              <a:t> </a:t>
            </a:r>
            <a:r>
              <a:rPr sz="1100" spc="10" dirty="0">
                <a:solidFill>
                  <a:srgbClr val="3C3C3B"/>
                </a:solidFill>
                <a:latin typeface="Verdana"/>
                <a:cs typeface="Verdana"/>
              </a:rPr>
              <a:t>des</a:t>
            </a:r>
            <a:r>
              <a:rPr sz="1100" spc="-15" dirty="0">
                <a:solidFill>
                  <a:srgbClr val="3C3C3B"/>
                </a:solidFill>
                <a:latin typeface="Verdana"/>
                <a:cs typeface="Verdana"/>
              </a:rPr>
              <a:t> </a:t>
            </a:r>
            <a:r>
              <a:rPr lang="fr-FR" sz="1100" spc="10" dirty="0">
                <a:solidFill>
                  <a:srgbClr val="3C3C3B"/>
                </a:solidFill>
                <a:latin typeface="Verdana"/>
                <a:cs typeface="Verdana"/>
              </a:rPr>
              <a:t>personnes</a:t>
            </a:r>
            <a:r>
              <a:rPr sz="1100" spc="-10" dirty="0">
                <a:solidFill>
                  <a:srgbClr val="3C3C3B"/>
                </a:solidFill>
                <a:latin typeface="Verdana"/>
                <a:cs typeface="Verdana"/>
              </a:rPr>
              <a:t> </a:t>
            </a:r>
            <a:r>
              <a:rPr sz="1100" spc="25" dirty="0">
                <a:solidFill>
                  <a:srgbClr val="3C3C3B"/>
                </a:solidFill>
                <a:latin typeface="Verdana"/>
                <a:cs typeface="Verdana"/>
              </a:rPr>
              <a:t>en</a:t>
            </a:r>
            <a:r>
              <a:rPr sz="1100" spc="-15" dirty="0">
                <a:solidFill>
                  <a:srgbClr val="3C3C3B"/>
                </a:solidFill>
                <a:latin typeface="Verdana"/>
                <a:cs typeface="Verdana"/>
              </a:rPr>
              <a:t> </a:t>
            </a:r>
            <a:r>
              <a:rPr sz="1100" spc="5" dirty="0">
                <a:solidFill>
                  <a:srgbClr val="3C3C3B"/>
                </a:solidFill>
                <a:latin typeface="Verdana"/>
                <a:cs typeface="Verdana"/>
              </a:rPr>
              <a:t>situation</a:t>
            </a:r>
            <a:r>
              <a:rPr sz="1100" spc="-15" dirty="0">
                <a:solidFill>
                  <a:srgbClr val="3C3C3B"/>
                </a:solidFill>
                <a:latin typeface="Verdana"/>
                <a:cs typeface="Verdana"/>
              </a:rPr>
              <a:t> </a:t>
            </a:r>
            <a:r>
              <a:rPr sz="1100" spc="30" dirty="0">
                <a:solidFill>
                  <a:srgbClr val="3C3C3B"/>
                </a:solidFill>
                <a:latin typeface="Verdana"/>
                <a:cs typeface="Verdana"/>
              </a:rPr>
              <a:t>de</a:t>
            </a:r>
            <a:r>
              <a:rPr sz="1100" spc="-10" dirty="0">
                <a:solidFill>
                  <a:srgbClr val="3C3C3B"/>
                </a:solidFill>
                <a:latin typeface="Verdana"/>
                <a:cs typeface="Verdana"/>
              </a:rPr>
              <a:t> </a:t>
            </a:r>
            <a:r>
              <a:rPr sz="1100" spc="5" dirty="0">
                <a:solidFill>
                  <a:srgbClr val="3C3C3B"/>
                </a:solidFill>
                <a:latin typeface="Verdana"/>
                <a:cs typeface="Verdana"/>
              </a:rPr>
              <a:t>handicap.</a:t>
            </a:r>
            <a:r>
              <a:rPr sz="1100" spc="-15" dirty="0">
                <a:solidFill>
                  <a:srgbClr val="3C3C3B"/>
                </a:solidFill>
                <a:latin typeface="Verdana"/>
                <a:cs typeface="Verdana"/>
              </a:rPr>
              <a:t> </a:t>
            </a:r>
            <a:r>
              <a:rPr sz="1100" spc="-5" dirty="0">
                <a:solidFill>
                  <a:srgbClr val="3C3C3B"/>
                </a:solidFill>
                <a:latin typeface="Verdana"/>
                <a:cs typeface="Verdana"/>
              </a:rPr>
              <a:t>Son </a:t>
            </a:r>
            <a:r>
              <a:rPr sz="1100" spc="-375" dirty="0">
                <a:solidFill>
                  <a:srgbClr val="3C3C3B"/>
                </a:solidFill>
                <a:latin typeface="Verdana"/>
                <a:cs typeface="Verdana"/>
              </a:rPr>
              <a:t> </a:t>
            </a:r>
            <a:r>
              <a:rPr sz="1100" spc="-5" dirty="0">
                <a:solidFill>
                  <a:srgbClr val="3C3C3B"/>
                </a:solidFill>
                <a:latin typeface="Verdana"/>
                <a:cs typeface="Verdana"/>
              </a:rPr>
              <a:t>rôle</a:t>
            </a:r>
            <a:r>
              <a:rPr sz="1100" spc="-85" dirty="0">
                <a:solidFill>
                  <a:srgbClr val="3C3C3B"/>
                </a:solidFill>
                <a:latin typeface="Verdana"/>
                <a:cs typeface="Verdana"/>
              </a:rPr>
              <a:t> </a:t>
            </a:r>
            <a:r>
              <a:rPr sz="1100" spc="-5" dirty="0">
                <a:solidFill>
                  <a:srgbClr val="3C3C3B"/>
                </a:solidFill>
                <a:latin typeface="Verdana"/>
                <a:cs typeface="Verdana"/>
              </a:rPr>
              <a:t>est</a:t>
            </a:r>
            <a:r>
              <a:rPr sz="1100" spc="-85" dirty="0">
                <a:solidFill>
                  <a:srgbClr val="3C3C3B"/>
                </a:solidFill>
                <a:latin typeface="Verdana"/>
                <a:cs typeface="Verdana"/>
              </a:rPr>
              <a:t> </a:t>
            </a:r>
            <a:r>
              <a:rPr sz="1100" spc="-15" dirty="0">
                <a:solidFill>
                  <a:srgbClr val="3C3C3B"/>
                </a:solidFill>
                <a:latin typeface="Verdana"/>
                <a:cs typeface="Verdana"/>
              </a:rPr>
              <a:t>d’assurer</a:t>
            </a:r>
            <a:r>
              <a:rPr sz="1100" spc="-80" dirty="0">
                <a:solidFill>
                  <a:srgbClr val="3C3C3B"/>
                </a:solidFill>
                <a:latin typeface="Verdana"/>
                <a:cs typeface="Verdana"/>
              </a:rPr>
              <a:t> </a:t>
            </a:r>
            <a:r>
              <a:rPr sz="1100" spc="45" dirty="0">
                <a:solidFill>
                  <a:srgbClr val="3C3C3B"/>
                </a:solidFill>
                <a:latin typeface="Verdana"/>
                <a:cs typeface="Verdana"/>
              </a:rPr>
              <a:t>un</a:t>
            </a:r>
            <a:r>
              <a:rPr sz="1100" spc="-85" dirty="0">
                <a:solidFill>
                  <a:srgbClr val="3C3C3B"/>
                </a:solidFill>
                <a:latin typeface="Verdana"/>
                <a:cs typeface="Verdana"/>
              </a:rPr>
              <a:t> </a:t>
            </a:r>
            <a:r>
              <a:rPr sz="1100" spc="35" dirty="0">
                <a:solidFill>
                  <a:srgbClr val="3C3C3B"/>
                </a:solidFill>
                <a:latin typeface="Verdana"/>
                <a:cs typeface="Verdana"/>
              </a:rPr>
              <a:t>accompagnement</a:t>
            </a:r>
            <a:r>
              <a:rPr sz="1100" spc="-80" dirty="0">
                <a:solidFill>
                  <a:srgbClr val="3C3C3B"/>
                </a:solidFill>
                <a:latin typeface="Verdana"/>
                <a:cs typeface="Verdana"/>
              </a:rPr>
              <a:t> </a:t>
            </a:r>
            <a:r>
              <a:rPr sz="1100" spc="5" dirty="0">
                <a:solidFill>
                  <a:srgbClr val="3C3C3B"/>
                </a:solidFill>
                <a:latin typeface="Verdana"/>
                <a:cs typeface="Verdana"/>
              </a:rPr>
              <a:t>personnalisé</a:t>
            </a:r>
            <a:r>
              <a:rPr sz="1100" spc="-85" dirty="0">
                <a:solidFill>
                  <a:srgbClr val="3C3C3B"/>
                </a:solidFill>
                <a:latin typeface="Verdana"/>
                <a:cs typeface="Verdana"/>
              </a:rPr>
              <a:t> </a:t>
            </a:r>
            <a:r>
              <a:rPr sz="1100" spc="10" dirty="0">
                <a:solidFill>
                  <a:srgbClr val="3C3C3B"/>
                </a:solidFill>
                <a:latin typeface="Verdana"/>
                <a:cs typeface="Verdana"/>
              </a:rPr>
              <a:t>et</a:t>
            </a:r>
            <a:r>
              <a:rPr sz="1100" spc="-80" dirty="0">
                <a:solidFill>
                  <a:srgbClr val="3C3C3B"/>
                </a:solidFill>
                <a:latin typeface="Verdana"/>
                <a:cs typeface="Verdana"/>
              </a:rPr>
              <a:t> </a:t>
            </a:r>
            <a:r>
              <a:rPr sz="1100" spc="15" dirty="0" err="1">
                <a:solidFill>
                  <a:srgbClr val="3C3C3B"/>
                </a:solidFill>
                <a:latin typeface="Verdana"/>
                <a:cs typeface="Verdana"/>
              </a:rPr>
              <a:t>adapté</a:t>
            </a:r>
            <a:r>
              <a:rPr sz="1100" spc="-85" dirty="0">
                <a:solidFill>
                  <a:srgbClr val="3C3C3B"/>
                </a:solidFill>
                <a:latin typeface="Verdana"/>
                <a:cs typeface="Verdana"/>
              </a:rPr>
              <a:t> </a:t>
            </a:r>
            <a:r>
              <a:rPr lang="fr-FR" sz="1100" spc="-15" dirty="0">
                <a:solidFill>
                  <a:srgbClr val="3C3C3B"/>
                </a:solidFill>
                <a:latin typeface="Verdana"/>
                <a:cs typeface="Verdana"/>
              </a:rPr>
              <a:t>au stagiaire </a:t>
            </a:r>
            <a:r>
              <a:rPr sz="1100" spc="15" dirty="0">
                <a:solidFill>
                  <a:srgbClr val="3C3C3B"/>
                </a:solidFill>
                <a:latin typeface="Verdana"/>
                <a:cs typeface="Verdana"/>
              </a:rPr>
              <a:t>tout</a:t>
            </a:r>
            <a:r>
              <a:rPr sz="1100" spc="-35" dirty="0">
                <a:solidFill>
                  <a:srgbClr val="3C3C3B"/>
                </a:solidFill>
                <a:latin typeface="Verdana"/>
                <a:cs typeface="Verdana"/>
              </a:rPr>
              <a:t> </a:t>
            </a:r>
            <a:r>
              <a:rPr sz="1100" spc="15" dirty="0">
                <a:solidFill>
                  <a:srgbClr val="3C3C3B"/>
                </a:solidFill>
                <a:latin typeface="Verdana"/>
                <a:cs typeface="Verdana"/>
              </a:rPr>
              <a:t>au</a:t>
            </a:r>
            <a:r>
              <a:rPr sz="1100" spc="-35" dirty="0">
                <a:solidFill>
                  <a:srgbClr val="3C3C3B"/>
                </a:solidFill>
                <a:latin typeface="Verdana"/>
                <a:cs typeface="Verdana"/>
              </a:rPr>
              <a:t> </a:t>
            </a:r>
            <a:r>
              <a:rPr sz="1100" spc="30" dirty="0">
                <a:solidFill>
                  <a:srgbClr val="3C3C3B"/>
                </a:solidFill>
                <a:latin typeface="Verdana"/>
                <a:cs typeface="Verdana"/>
              </a:rPr>
              <a:t>long</a:t>
            </a:r>
            <a:r>
              <a:rPr sz="1100" spc="-30" dirty="0">
                <a:solidFill>
                  <a:srgbClr val="3C3C3B"/>
                </a:solidFill>
                <a:latin typeface="Verdana"/>
                <a:cs typeface="Verdana"/>
              </a:rPr>
              <a:t> </a:t>
            </a:r>
            <a:r>
              <a:rPr sz="1100" spc="30" dirty="0">
                <a:solidFill>
                  <a:srgbClr val="3C3C3B"/>
                </a:solidFill>
                <a:latin typeface="Verdana"/>
                <a:cs typeface="Verdana"/>
              </a:rPr>
              <a:t>de</a:t>
            </a:r>
            <a:r>
              <a:rPr sz="1100" spc="-35" dirty="0">
                <a:solidFill>
                  <a:srgbClr val="3C3C3B"/>
                </a:solidFill>
                <a:latin typeface="Verdana"/>
                <a:cs typeface="Verdana"/>
              </a:rPr>
              <a:t> </a:t>
            </a:r>
            <a:r>
              <a:rPr sz="1100" spc="10" dirty="0">
                <a:solidFill>
                  <a:srgbClr val="3C3C3B"/>
                </a:solidFill>
                <a:latin typeface="Verdana"/>
                <a:cs typeface="Verdana"/>
              </a:rPr>
              <a:t>son</a:t>
            </a:r>
            <a:r>
              <a:rPr sz="1100" spc="-35" dirty="0">
                <a:solidFill>
                  <a:srgbClr val="3C3C3B"/>
                </a:solidFill>
                <a:latin typeface="Verdana"/>
                <a:cs typeface="Verdana"/>
              </a:rPr>
              <a:t> </a:t>
            </a:r>
            <a:r>
              <a:rPr sz="1100" dirty="0">
                <a:solidFill>
                  <a:srgbClr val="3C3C3B"/>
                </a:solidFill>
                <a:latin typeface="Verdana"/>
                <a:cs typeface="Verdana"/>
              </a:rPr>
              <a:t>parcours</a:t>
            </a:r>
            <a:r>
              <a:rPr sz="1100" spc="-30" dirty="0">
                <a:solidFill>
                  <a:srgbClr val="3C3C3B"/>
                </a:solidFill>
                <a:latin typeface="Verdana"/>
                <a:cs typeface="Verdana"/>
              </a:rPr>
              <a:t> </a:t>
            </a:r>
            <a:r>
              <a:rPr sz="1100" spc="30" dirty="0">
                <a:solidFill>
                  <a:srgbClr val="3C3C3B"/>
                </a:solidFill>
                <a:latin typeface="Verdana"/>
                <a:cs typeface="Verdana"/>
              </a:rPr>
              <a:t>de</a:t>
            </a:r>
            <a:r>
              <a:rPr sz="1100" spc="-35" dirty="0">
                <a:solidFill>
                  <a:srgbClr val="3C3C3B"/>
                </a:solidFill>
                <a:latin typeface="Verdana"/>
                <a:cs typeface="Verdana"/>
              </a:rPr>
              <a:t> </a:t>
            </a:r>
            <a:r>
              <a:rPr sz="1100" spc="-5" dirty="0">
                <a:solidFill>
                  <a:srgbClr val="3C3C3B"/>
                </a:solidFill>
                <a:latin typeface="Verdana"/>
                <a:cs typeface="Verdana"/>
              </a:rPr>
              <a:t>formation.</a:t>
            </a:r>
            <a:r>
              <a:rPr sz="1100" spc="-30" dirty="0">
                <a:solidFill>
                  <a:srgbClr val="3C3C3B"/>
                </a:solidFill>
                <a:latin typeface="Verdana"/>
                <a:cs typeface="Verdana"/>
              </a:rPr>
              <a:t> </a:t>
            </a:r>
            <a:r>
              <a:rPr sz="1100" spc="-70" dirty="0">
                <a:solidFill>
                  <a:srgbClr val="3C3C3B"/>
                </a:solidFill>
                <a:latin typeface="Verdana"/>
                <a:cs typeface="Verdana"/>
              </a:rPr>
              <a:t>Il</a:t>
            </a:r>
            <a:r>
              <a:rPr sz="1100" spc="-35" dirty="0">
                <a:solidFill>
                  <a:srgbClr val="3C3C3B"/>
                </a:solidFill>
                <a:latin typeface="Verdana"/>
                <a:cs typeface="Verdana"/>
              </a:rPr>
              <a:t> </a:t>
            </a:r>
            <a:r>
              <a:rPr sz="1100" spc="25" dirty="0">
                <a:solidFill>
                  <a:srgbClr val="3C3C3B"/>
                </a:solidFill>
                <a:latin typeface="Verdana"/>
                <a:cs typeface="Verdana"/>
              </a:rPr>
              <a:t>coordonne</a:t>
            </a:r>
            <a:r>
              <a:rPr sz="1100" spc="-35" dirty="0">
                <a:solidFill>
                  <a:srgbClr val="3C3C3B"/>
                </a:solidFill>
                <a:latin typeface="Verdana"/>
                <a:cs typeface="Verdana"/>
              </a:rPr>
              <a:t> </a:t>
            </a:r>
            <a:r>
              <a:rPr sz="1100" spc="-15" dirty="0">
                <a:solidFill>
                  <a:srgbClr val="3C3C3B"/>
                </a:solidFill>
                <a:latin typeface="Verdana"/>
                <a:cs typeface="Verdana"/>
              </a:rPr>
              <a:t>les</a:t>
            </a:r>
            <a:r>
              <a:rPr sz="1100" spc="-30" dirty="0">
                <a:solidFill>
                  <a:srgbClr val="3C3C3B"/>
                </a:solidFill>
                <a:latin typeface="Verdana"/>
                <a:cs typeface="Verdana"/>
              </a:rPr>
              <a:t> </a:t>
            </a:r>
            <a:r>
              <a:rPr sz="1100" spc="10" dirty="0">
                <a:solidFill>
                  <a:srgbClr val="3C3C3B"/>
                </a:solidFill>
                <a:latin typeface="Verdana"/>
                <a:cs typeface="Verdana"/>
              </a:rPr>
              <a:t>actions</a:t>
            </a:r>
            <a:r>
              <a:rPr sz="1100" spc="-35" dirty="0">
                <a:solidFill>
                  <a:srgbClr val="3C3C3B"/>
                </a:solidFill>
                <a:latin typeface="Verdana"/>
                <a:cs typeface="Verdana"/>
              </a:rPr>
              <a:t> </a:t>
            </a:r>
            <a:r>
              <a:rPr sz="1100" spc="5" dirty="0">
                <a:solidFill>
                  <a:srgbClr val="3C3C3B"/>
                </a:solidFill>
                <a:latin typeface="Verdana"/>
                <a:cs typeface="Verdana"/>
              </a:rPr>
              <a:t>mises </a:t>
            </a:r>
            <a:r>
              <a:rPr sz="1100" spc="-375" dirty="0">
                <a:solidFill>
                  <a:srgbClr val="3C3C3B"/>
                </a:solidFill>
                <a:latin typeface="Verdana"/>
                <a:cs typeface="Verdana"/>
              </a:rPr>
              <a:t> </a:t>
            </a:r>
            <a:r>
              <a:rPr sz="1100" spc="25" dirty="0">
                <a:solidFill>
                  <a:srgbClr val="3C3C3B"/>
                </a:solidFill>
                <a:latin typeface="Verdana"/>
                <a:cs typeface="Verdana"/>
              </a:rPr>
              <a:t>en</a:t>
            </a:r>
            <a:r>
              <a:rPr sz="1100" spc="-110" dirty="0">
                <a:solidFill>
                  <a:srgbClr val="3C3C3B"/>
                </a:solidFill>
                <a:latin typeface="Verdana"/>
                <a:cs typeface="Verdana"/>
              </a:rPr>
              <a:t> </a:t>
            </a:r>
            <a:r>
              <a:rPr sz="1100" spc="10" dirty="0">
                <a:solidFill>
                  <a:srgbClr val="3C3C3B"/>
                </a:solidFill>
                <a:latin typeface="Verdana"/>
                <a:cs typeface="Verdana"/>
              </a:rPr>
              <a:t>œuvre</a:t>
            </a:r>
            <a:r>
              <a:rPr sz="1100" spc="-105" dirty="0">
                <a:solidFill>
                  <a:srgbClr val="3C3C3B"/>
                </a:solidFill>
                <a:latin typeface="Verdana"/>
                <a:cs typeface="Verdana"/>
              </a:rPr>
              <a:t> </a:t>
            </a:r>
            <a:r>
              <a:rPr sz="1100" spc="20" dirty="0">
                <a:solidFill>
                  <a:srgbClr val="3C3C3B"/>
                </a:solidFill>
                <a:latin typeface="Verdana"/>
                <a:cs typeface="Verdana"/>
              </a:rPr>
              <a:t>pour</a:t>
            </a:r>
            <a:r>
              <a:rPr sz="1100" spc="-105" dirty="0">
                <a:solidFill>
                  <a:srgbClr val="3C3C3B"/>
                </a:solidFill>
                <a:latin typeface="Verdana"/>
                <a:cs typeface="Verdana"/>
              </a:rPr>
              <a:t> </a:t>
            </a:r>
            <a:r>
              <a:rPr sz="1100" spc="-5" dirty="0">
                <a:solidFill>
                  <a:srgbClr val="3C3C3B"/>
                </a:solidFill>
                <a:latin typeface="Verdana"/>
                <a:cs typeface="Verdana"/>
              </a:rPr>
              <a:t>faciliter</a:t>
            </a:r>
            <a:r>
              <a:rPr sz="1100" spc="-105" dirty="0">
                <a:solidFill>
                  <a:srgbClr val="3C3C3B"/>
                </a:solidFill>
                <a:latin typeface="Verdana"/>
                <a:cs typeface="Verdana"/>
              </a:rPr>
              <a:t> </a:t>
            </a:r>
            <a:r>
              <a:rPr sz="1100" spc="-10" dirty="0">
                <a:solidFill>
                  <a:srgbClr val="3C3C3B"/>
                </a:solidFill>
                <a:latin typeface="Verdana"/>
                <a:cs typeface="Verdana"/>
              </a:rPr>
              <a:t>l’accès</a:t>
            </a:r>
            <a:r>
              <a:rPr sz="1100" spc="-105" dirty="0">
                <a:solidFill>
                  <a:srgbClr val="3C3C3B"/>
                </a:solidFill>
                <a:latin typeface="Verdana"/>
                <a:cs typeface="Verdana"/>
              </a:rPr>
              <a:t> </a:t>
            </a:r>
            <a:r>
              <a:rPr sz="1100" spc="10" dirty="0">
                <a:solidFill>
                  <a:srgbClr val="3C3C3B"/>
                </a:solidFill>
                <a:latin typeface="Verdana"/>
                <a:cs typeface="Verdana"/>
              </a:rPr>
              <a:t>et</a:t>
            </a:r>
            <a:r>
              <a:rPr sz="1100" spc="-105" dirty="0">
                <a:solidFill>
                  <a:srgbClr val="3C3C3B"/>
                </a:solidFill>
                <a:latin typeface="Verdana"/>
                <a:cs typeface="Verdana"/>
              </a:rPr>
              <a:t> </a:t>
            </a:r>
            <a:r>
              <a:rPr sz="1100" dirty="0">
                <a:solidFill>
                  <a:srgbClr val="3C3C3B"/>
                </a:solidFill>
                <a:latin typeface="Verdana"/>
                <a:cs typeface="Verdana"/>
              </a:rPr>
              <a:t>le</a:t>
            </a:r>
            <a:r>
              <a:rPr sz="1100" spc="-110" dirty="0">
                <a:solidFill>
                  <a:srgbClr val="3C3C3B"/>
                </a:solidFill>
                <a:latin typeface="Verdana"/>
                <a:cs typeface="Verdana"/>
              </a:rPr>
              <a:t> </a:t>
            </a:r>
            <a:r>
              <a:rPr sz="1100" spc="20" dirty="0">
                <a:solidFill>
                  <a:srgbClr val="3C3C3B"/>
                </a:solidFill>
                <a:latin typeface="Verdana"/>
                <a:cs typeface="Verdana"/>
              </a:rPr>
              <a:t>maintien</a:t>
            </a:r>
            <a:r>
              <a:rPr sz="1100" spc="-105" dirty="0">
                <a:solidFill>
                  <a:srgbClr val="3C3C3B"/>
                </a:solidFill>
                <a:latin typeface="Verdana"/>
                <a:cs typeface="Verdana"/>
              </a:rPr>
              <a:t> </a:t>
            </a:r>
            <a:r>
              <a:rPr sz="1100" spc="10" dirty="0">
                <a:solidFill>
                  <a:srgbClr val="3C3C3B"/>
                </a:solidFill>
                <a:latin typeface="Verdana"/>
                <a:cs typeface="Verdana"/>
              </a:rPr>
              <a:t>des</a:t>
            </a:r>
            <a:r>
              <a:rPr sz="1100" spc="-105" dirty="0">
                <a:solidFill>
                  <a:srgbClr val="3C3C3B"/>
                </a:solidFill>
                <a:latin typeface="Verdana"/>
                <a:cs typeface="Verdana"/>
              </a:rPr>
              <a:t> </a:t>
            </a:r>
            <a:r>
              <a:rPr sz="1100" spc="10" dirty="0">
                <a:solidFill>
                  <a:srgbClr val="3C3C3B"/>
                </a:solidFill>
                <a:latin typeface="Verdana"/>
                <a:cs typeface="Verdana"/>
              </a:rPr>
              <a:t>personnes</a:t>
            </a:r>
            <a:r>
              <a:rPr sz="1100" spc="-105" dirty="0">
                <a:solidFill>
                  <a:srgbClr val="3C3C3B"/>
                </a:solidFill>
                <a:latin typeface="Verdana"/>
                <a:cs typeface="Verdana"/>
              </a:rPr>
              <a:t> </a:t>
            </a:r>
            <a:r>
              <a:rPr sz="1100" spc="25" dirty="0">
                <a:solidFill>
                  <a:srgbClr val="3C3C3B"/>
                </a:solidFill>
                <a:latin typeface="Verdana"/>
                <a:cs typeface="Verdana"/>
              </a:rPr>
              <a:t>en</a:t>
            </a:r>
            <a:r>
              <a:rPr sz="1100" spc="-105" dirty="0">
                <a:solidFill>
                  <a:srgbClr val="3C3C3B"/>
                </a:solidFill>
                <a:latin typeface="Verdana"/>
                <a:cs typeface="Verdana"/>
              </a:rPr>
              <a:t> </a:t>
            </a:r>
            <a:r>
              <a:rPr sz="1100" spc="5" dirty="0">
                <a:solidFill>
                  <a:srgbClr val="3C3C3B"/>
                </a:solidFill>
                <a:latin typeface="Verdana"/>
                <a:cs typeface="Verdana"/>
              </a:rPr>
              <a:t>situation</a:t>
            </a:r>
            <a:r>
              <a:rPr sz="1100" spc="-105" dirty="0">
                <a:solidFill>
                  <a:srgbClr val="3C3C3B"/>
                </a:solidFill>
                <a:latin typeface="Verdana"/>
                <a:cs typeface="Verdana"/>
              </a:rPr>
              <a:t> </a:t>
            </a:r>
            <a:r>
              <a:rPr sz="1100" spc="30" dirty="0">
                <a:solidFill>
                  <a:srgbClr val="3C3C3B"/>
                </a:solidFill>
                <a:latin typeface="Verdana"/>
                <a:cs typeface="Verdana"/>
              </a:rPr>
              <a:t>de </a:t>
            </a:r>
            <a:r>
              <a:rPr sz="1100" spc="-375" dirty="0">
                <a:solidFill>
                  <a:srgbClr val="3C3C3B"/>
                </a:solidFill>
                <a:latin typeface="Verdana"/>
                <a:cs typeface="Verdana"/>
              </a:rPr>
              <a:t> </a:t>
            </a:r>
            <a:r>
              <a:rPr sz="1100" spc="25" dirty="0">
                <a:solidFill>
                  <a:srgbClr val="3C3C3B"/>
                </a:solidFill>
                <a:latin typeface="Verdana"/>
                <a:cs typeface="Verdana"/>
              </a:rPr>
              <a:t>handica</a:t>
            </a:r>
            <a:r>
              <a:rPr sz="1100" spc="15" dirty="0">
                <a:solidFill>
                  <a:srgbClr val="3C3C3B"/>
                </a:solidFill>
                <a:latin typeface="Verdana"/>
                <a:cs typeface="Verdana"/>
              </a:rPr>
              <a:t>p</a:t>
            </a:r>
            <a:r>
              <a:rPr sz="1100" spc="-170" dirty="0">
                <a:solidFill>
                  <a:srgbClr val="3C3C3B"/>
                </a:solidFill>
                <a:latin typeface="Verdana"/>
                <a:cs typeface="Verdana"/>
              </a:rPr>
              <a:t>,</a:t>
            </a:r>
            <a:r>
              <a:rPr sz="1100" spc="-100" dirty="0">
                <a:solidFill>
                  <a:srgbClr val="3C3C3B"/>
                </a:solidFill>
                <a:latin typeface="Verdana"/>
                <a:cs typeface="Verdana"/>
              </a:rPr>
              <a:t> </a:t>
            </a:r>
            <a:r>
              <a:rPr sz="1100" spc="25" dirty="0" err="1">
                <a:solidFill>
                  <a:srgbClr val="3C3C3B"/>
                </a:solidFill>
                <a:latin typeface="Verdana"/>
                <a:cs typeface="Verdana"/>
              </a:rPr>
              <a:t>en</a:t>
            </a:r>
            <a:r>
              <a:rPr sz="1100" spc="-100" dirty="0">
                <a:solidFill>
                  <a:srgbClr val="3C3C3B"/>
                </a:solidFill>
                <a:latin typeface="Verdana"/>
                <a:cs typeface="Verdana"/>
              </a:rPr>
              <a:t> </a:t>
            </a:r>
            <a:r>
              <a:rPr sz="1100" spc="-25" dirty="0">
                <a:solidFill>
                  <a:srgbClr val="3C3C3B"/>
                </a:solidFill>
                <a:latin typeface="Verdana"/>
                <a:cs typeface="Verdana"/>
              </a:rPr>
              <a:t>f</a:t>
            </a:r>
            <a:r>
              <a:rPr sz="1100" spc="-5" dirty="0">
                <a:solidFill>
                  <a:srgbClr val="3C3C3B"/>
                </a:solidFill>
                <a:latin typeface="Verdana"/>
                <a:cs typeface="Verdana"/>
              </a:rPr>
              <a:t>o</a:t>
            </a:r>
            <a:r>
              <a:rPr sz="1100" spc="-15" dirty="0">
                <a:solidFill>
                  <a:srgbClr val="3C3C3B"/>
                </a:solidFill>
                <a:latin typeface="Verdana"/>
                <a:cs typeface="Verdana"/>
              </a:rPr>
              <a:t>r</a:t>
            </a:r>
            <a:r>
              <a:rPr sz="1100" spc="25" dirty="0">
                <a:solidFill>
                  <a:srgbClr val="3C3C3B"/>
                </a:solidFill>
                <a:latin typeface="Verdana"/>
                <a:cs typeface="Verdana"/>
              </a:rPr>
              <a:t>mation</a:t>
            </a:r>
            <a:r>
              <a:rPr sz="1100" spc="-50" dirty="0">
                <a:solidFill>
                  <a:srgbClr val="3C3C3B"/>
                </a:solidFill>
                <a:latin typeface="Verdana"/>
                <a:cs typeface="Verdana"/>
              </a:rPr>
              <a:t>.</a:t>
            </a:r>
            <a:endParaRPr sz="1100" dirty="0">
              <a:latin typeface="Verdana"/>
              <a:cs typeface="Verdana"/>
            </a:endParaRPr>
          </a:p>
          <a:p>
            <a:pPr marL="20955" marR="5080" algn="just">
              <a:lnSpc>
                <a:spcPct val="100000"/>
              </a:lnSpc>
              <a:spcBef>
                <a:spcPts val="240"/>
              </a:spcBef>
            </a:pPr>
            <a:r>
              <a:rPr sz="1100" spc="-70" dirty="0">
                <a:solidFill>
                  <a:srgbClr val="3C3C3B"/>
                </a:solidFill>
                <a:latin typeface="Verdana"/>
                <a:cs typeface="Verdana"/>
              </a:rPr>
              <a:t>Il </a:t>
            </a:r>
            <a:r>
              <a:rPr sz="1100" spc="-15" dirty="0">
                <a:solidFill>
                  <a:srgbClr val="3C3C3B"/>
                </a:solidFill>
                <a:latin typeface="Verdana"/>
                <a:cs typeface="Verdana"/>
              </a:rPr>
              <a:t>a</a:t>
            </a:r>
            <a:r>
              <a:rPr sz="1100" spc="-65" dirty="0">
                <a:solidFill>
                  <a:srgbClr val="3C3C3B"/>
                </a:solidFill>
                <a:latin typeface="Verdana"/>
                <a:cs typeface="Verdana"/>
              </a:rPr>
              <a:t> </a:t>
            </a:r>
            <a:r>
              <a:rPr sz="1100" spc="20" dirty="0">
                <a:solidFill>
                  <a:srgbClr val="3C3C3B"/>
                </a:solidFill>
                <a:latin typeface="Verdana"/>
                <a:cs typeface="Verdana"/>
              </a:rPr>
              <a:t>pour</a:t>
            </a:r>
            <a:r>
              <a:rPr sz="1100" spc="-70" dirty="0">
                <a:solidFill>
                  <a:srgbClr val="3C3C3B"/>
                </a:solidFill>
                <a:latin typeface="Verdana"/>
                <a:cs typeface="Verdana"/>
              </a:rPr>
              <a:t> </a:t>
            </a:r>
            <a:r>
              <a:rPr sz="1100" spc="20" dirty="0">
                <a:solidFill>
                  <a:srgbClr val="3C3C3B"/>
                </a:solidFill>
                <a:latin typeface="Verdana"/>
                <a:cs typeface="Verdana"/>
              </a:rPr>
              <a:t>fonction</a:t>
            </a:r>
            <a:r>
              <a:rPr sz="1100" spc="-65" dirty="0">
                <a:solidFill>
                  <a:srgbClr val="3C3C3B"/>
                </a:solidFill>
                <a:latin typeface="Verdana"/>
                <a:cs typeface="Verdana"/>
              </a:rPr>
              <a:t> </a:t>
            </a:r>
            <a:r>
              <a:rPr sz="1100" spc="-5" dirty="0">
                <a:solidFill>
                  <a:srgbClr val="3C3C3B"/>
                </a:solidFill>
                <a:latin typeface="Verdana"/>
                <a:cs typeface="Verdana"/>
              </a:rPr>
              <a:t>d’identifier,</a:t>
            </a:r>
            <a:r>
              <a:rPr sz="1100" spc="-70" dirty="0">
                <a:solidFill>
                  <a:srgbClr val="3C3C3B"/>
                </a:solidFill>
                <a:latin typeface="Verdana"/>
                <a:cs typeface="Verdana"/>
              </a:rPr>
              <a:t> </a:t>
            </a:r>
            <a:r>
              <a:rPr sz="1100" spc="5" dirty="0">
                <a:solidFill>
                  <a:srgbClr val="3C3C3B"/>
                </a:solidFill>
                <a:latin typeface="Verdana"/>
                <a:cs typeface="Verdana"/>
              </a:rPr>
              <a:t>d’accompagner,</a:t>
            </a:r>
            <a:r>
              <a:rPr sz="1100" spc="-65" dirty="0">
                <a:solidFill>
                  <a:srgbClr val="3C3C3B"/>
                </a:solidFill>
                <a:latin typeface="Verdana"/>
                <a:cs typeface="Verdana"/>
              </a:rPr>
              <a:t> </a:t>
            </a:r>
            <a:r>
              <a:rPr sz="1100" spc="-15" dirty="0">
                <a:solidFill>
                  <a:srgbClr val="3C3C3B"/>
                </a:solidFill>
                <a:latin typeface="Verdana"/>
                <a:cs typeface="Verdana"/>
              </a:rPr>
              <a:t>d’écouter,</a:t>
            </a:r>
            <a:r>
              <a:rPr sz="1100" spc="-65" dirty="0">
                <a:solidFill>
                  <a:srgbClr val="3C3C3B"/>
                </a:solidFill>
                <a:latin typeface="Verdana"/>
                <a:cs typeface="Verdana"/>
              </a:rPr>
              <a:t> </a:t>
            </a:r>
            <a:r>
              <a:rPr sz="1100" dirty="0">
                <a:solidFill>
                  <a:srgbClr val="3C3C3B"/>
                </a:solidFill>
                <a:latin typeface="Verdana"/>
                <a:cs typeface="Verdana"/>
              </a:rPr>
              <a:t>d’aider</a:t>
            </a:r>
            <a:r>
              <a:rPr sz="1100" spc="-70" dirty="0">
                <a:solidFill>
                  <a:srgbClr val="3C3C3B"/>
                </a:solidFill>
                <a:latin typeface="Verdana"/>
                <a:cs typeface="Verdana"/>
              </a:rPr>
              <a:t> </a:t>
            </a:r>
            <a:r>
              <a:rPr sz="1100" spc="10" dirty="0">
                <a:solidFill>
                  <a:srgbClr val="3C3C3B"/>
                </a:solidFill>
                <a:latin typeface="Verdana"/>
                <a:cs typeface="Verdana"/>
              </a:rPr>
              <a:t>mais</a:t>
            </a:r>
            <a:r>
              <a:rPr sz="1100" spc="-65" dirty="0">
                <a:solidFill>
                  <a:srgbClr val="3C3C3B"/>
                </a:solidFill>
                <a:latin typeface="Verdana"/>
                <a:cs typeface="Verdana"/>
              </a:rPr>
              <a:t> </a:t>
            </a:r>
            <a:r>
              <a:rPr sz="1100" spc="-10" dirty="0">
                <a:solidFill>
                  <a:srgbClr val="3C3C3B"/>
                </a:solidFill>
                <a:latin typeface="Verdana"/>
                <a:cs typeface="Verdana"/>
              </a:rPr>
              <a:t>aussi </a:t>
            </a:r>
            <a:r>
              <a:rPr sz="1100" spc="-375" dirty="0">
                <a:solidFill>
                  <a:srgbClr val="3C3C3B"/>
                </a:solidFill>
                <a:latin typeface="Verdana"/>
                <a:cs typeface="Verdana"/>
              </a:rPr>
              <a:t> </a:t>
            </a:r>
            <a:r>
              <a:rPr sz="1100" spc="5" dirty="0">
                <a:solidFill>
                  <a:srgbClr val="3C3C3B"/>
                </a:solidFill>
                <a:latin typeface="Verdana"/>
                <a:cs typeface="Verdana"/>
              </a:rPr>
              <a:t>d’informer</a:t>
            </a:r>
            <a:r>
              <a:rPr sz="1100" spc="-150" dirty="0">
                <a:solidFill>
                  <a:srgbClr val="3C3C3B"/>
                </a:solidFill>
                <a:latin typeface="Verdana"/>
                <a:cs typeface="Verdana"/>
              </a:rPr>
              <a:t> </a:t>
            </a:r>
            <a:r>
              <a:rPr sz="1100" spc="10" dirty="0">
                <a:solidFill>
                  <a:srgbClr val="3C3C3B"/>
                </a:solidFill>
                <a:latin typeface="Verdana"/>
                <a:cs typeface="Verdana"/>
              </a:rPr>
              <a:t>et</a:t>
            </a:r>
            <a:r>
              <a:rPr sz="1100" spc="-150" dirty="0">
                <a:solidFill>
                  <a:srgbClr val="3C3C3B"/>
                </a:solidFill>
                <a:latin typeface="Verdana"/>
                <a:cs typeface="Verdana"/>
              </a:rPr>
              <a:t> </a:t>
            </a:r>
            <a:r>
              <a:rPr sz="1100" spc="-5" dirty="0">
                <a:solidFill>
                  <a:srgbClr val="3C3C3B"/>
                </a:solidFill>
                <a:latin typeface="Verdana"/>
                <a:cs typeface="Verdana"/>
              </a:rPr>
              <a:t>sensibiliser</a:t>
            </a:r>
            <a:r>
              <a:rPr sz="1100" spc="-150" dirty="0">
                <a:solidFill>
                  <a:srgbClr val="3C3C3B"/>
                </a:solidFill>
                <a:latin typeface="Verdana"/>
                <a:cs typeface="Verdana"/>
              </a:rPr>
              <a:t> </a:t>
            </a:r>
            <a:r>
              <a:rPr sz="1100" spc="15" dirty="0">
                <a:solidFill>
                  <a:srgbClr val="3C3C3B"/>
                </a:solidFill>
                <a:latin typeface="Verdana"/>
                <a:cs typeface="Verdana"/>
              </a:rPr>
              <a:t>au</a:t>
            </a:r>
            <a:r>
              <a:rPr sz="1100" spc="-150" dirty="0">
                <a:solidFill>
                  <a:srgbClr val="3C3C3B"/>
                </a:solidFill>
                <a:latin typeface="Verdana"/>
                <a:cs typeface="Verdana"/>
              </a:rPr>
              <a:t> </a:t>
            </a:r>
            <a:r>
              <a:rPr sz="1100" spc="25" dirty="0">
                <a:solidFill>
                  <a:srgbClr val="3C3C3B"/>
                </a:solidFill>
                <a:latin typeface="Verdana"/>
                <a:cs typeface="Verdana"/>
              </a:rPr>
              <a:t>handicap</a:t>
            </a:r>
            <a:r>
              <a:rPr sz="1100" spc="-150" dirty="0">
                <a:solidFill>
                  <a:srgbClr val="3C3C3B"/>
                </a:solidFill>
                <a:latin typeface="Verdana"/>
                <a:cs typeface="Verdana"/>
              </a:rPr>
              <a:t> </a:t>
            </a:r>
            <a:r>
              <a:rPr sz="1100" spc="-15" dirty="0">
                <a:solidFill>
                  <a:srgbClr val="3C3C3B"/>
                </a:solidFill>
                <a:latin typeface="Verdana"/>
                <a:cs typeface="Verdana"/>
              </a:rPr>
              <a:t>les</a:t>
            </a:r>
            <a:r>
              <a:rPr sz="1100" spc="-150" dirty="0">
                <a:solidFill>
                  <a:srgbClr val="3C3C3B"/>
                </a:solidFill>
                <a:latin typeface="Verdana"/>
                <a:cs typeface="Verdana"/>
              </a:rPr>
              <a:t> </a:t>
            </a:r>
            <a:r>
              <a:rPr sz="1100" spc="20" dirty="0">
                <a:solidFill>
                  <a:srgbClr val="3C3C3B"/>
                </a:solidFill>
                <a:latin typeface="Verdana"/>
                <a:cs typeface="Verdana"/>
              </a:rPr>
              <a:t>équipes</a:t>
            </a:r>
            <a:r>
              <a:rPr sz="1100" spc="-150" dirty="0">
                <a:solidFill>
                  <a:srgbClr val="3C3C3B"/>
                </a:solidFill>
                <a:latin typeface="Verdana"/>
                <a:cs typeface="Verdana"/>
              </a:rPr>
              <a:t> </a:t>
            </a:r>
            <a:r>
              <a:rPr sz="1100" spc="50" dirty="0">
                <a:solidFill>
                  <a:srgbClr val="3C3C3B"/>
                </a:solidFill>
                <a:latin typeface="Verdana"/>
                <a:cs typeface="Verdana"/>
              </a:rPr>
              <a:t>du</a:t>
            </a:r>
            <a:r>
              <a:rPr sz="1100" spc="-150" dirty="0">
                <a:solidFill>
                  <a:srgbClr val="3C3C3B"/>
                </a:solidFill>
                <a:latin typeface="Verdana"/>
                <a:cs typeface="Verdana"/>
              </a:rPr>
              <a:t> </a:t>
            </a:r>
            <a:r>
              <a:rPr sz="1100" spc="25" dirty="0">
                <a:solidFill>
                  <a:srgbClr val="3C3C3B"/>
                </a:solidFill>
                <a:latin typeface="Verdana"/>
                <a:cs typeface="Verdana"/>
              </a:rPr>
              <a:t>CFA</a:t>
            </a:r>
            <a:r>
              <a:rPr sz="1100" spc="-150" dirty="0">
                <a:solidFill>
                  <a:srgbClr val="3C3C3B"/>
                </a:solidFill>
                <a:latin typeface="Verdana"/>
                <a:cs typeface="Verdana"/>
              </a:rPr>
              <a:t> </a:t>
            </a:r>
            <a:r>
              <a:rPr sz="1100" spc="10" dirty="0">
                <a:solidFill>
                  <a:srgbClr val="3C3C3B"/>
                </a:solidFill>
                <a:latin typeface="Verdana"/>
                <a:cs typeface="Verdana"/>
              </a:rPr>
              <a:t>et</a:t>
            </a:r>
            <a:r>
              <a:rPr sz="1100" spc="-150" dirty="0">
                <a:solidFill>
                  <a:srgbClr val="3C3C3B"/>
                </a:solidFill>
                <a:latin typeface="Verdana"/>
                <a:cs typeface="Verdana"/>
              </a:rPr>
              <a:t> </a:t>
            </a:r>
            <a:r>
              <a:rPr sz="1100" spc="-15" dirty="0">
                <a:solidFill>
                  <a:srgbClr val="3C3C3B"/>
                </a:solidFill>
                <a:latin typeface="Verdana"/>
                <a:cs typeface="Verdana"/>
              </a:rPr>
              <a:t>les</a:t>
            </a:r>
            <a:r>
              <a:rPr sz="1100" spc="-150" dirty="0">
                <a:solidFill>
                  <a:srgbClr val="3C3C3B"/>
                </a:solidFill>
                <a:latin typeface="Verdana"/>
                <a:cs typeface="Verdana"/>
              </a:rPr>
              <a:t> </a:t>
            </a:r>
            <a:r>
              <a:rPr sz="1100" spc="-10" dirty="0">
                <a:solidFill>
                  <a:srgbClr val="3C3C3B"/>
                </a:solidFill>
                <a:latin typeface="Verdana"/>
                <a:cs typeface="Verdana"/>
              </a:rPr>
              <a:t>employeurs.</a:t>
            </a:r>
            <a:endParaRPr sz="1100" dirty="0">
              <a:latin typeface="Verdana"/>
              <a:cs typeface="Verdana"/>
            </a:endParaRPr>
          </a:p>
          <a:p>
            <a:pPr>
              <a:lnSpc>
                <a:spcPct val="100000"/>
              </a:lnSpc>
              <a:spcBef>
                <a:spcPts val="50"/>
              </a:spcBef>
            </a:pPr>
            <a:endParaRPr sz="1000" dirty="0">
              <a:latin typeface="Verdana"/>
              <a:cs typeface="Verdana"/>
            </a:endParaRPr>
          </a:p>
          <a:p>
            <a:pPr marL="20955">
              <a:lnSpc>
                <a:spcPts val="1300"/>
              </a:lnSpc>
            </a:pPr>
            <a:r>
              <a:rPr sz="1100" b="1" spc="80" dirty="0">
                <a:solidFill>
                  <a:srgbClr val="E84242"/>
                </a:solidFill>
                <a:latin typeface="Arial"/>
                <a:cs typeface="Arial"/>
              </a:rPr>
              <a:t>UN</a:t>
            </a:r>
            <a:r>
              <a:rPr sz="1100" b="1" spc="5" dirty="0">
                <a:solidFill>
                  <a:srgbClr val="E84242"/>
                </a:solidFill>
                <a:latin typeface="Arial"/>
                <a:cs typeface="Arial"/>
              </a:rPr>
              <a:t> </a:t>
            </a:r>
            <a:r>
              <a:rPr sz="1100" b="1" spc="20" dirty="0">
                <a:solidFill>
                  <a:srgbClr val="E84242"/>
                </a:solidFill>
                <a:latin typeface="Arial"/>
                <a:cs typeface="Arial"/>
              </a:rPr>
              <a:t>RÉFÉRENT</a:t>
            </a:r>
            <a:r>
              <a:rPr sz="1100" b="1" spc="10" dirty="0">
                <a:solidFill>
                  <a:srgbClr val="E84242"/>
                </a:solidFill>
                <a:latin typeface="Arial"/>
                <a:cs typeface="Arial"/>
              </a:rPr>
              <a:t> </a:t>
            </a:r>
            <a:r>
              <a:rPr sz="1100" b="1" spc="60" dirty="0">
                <a:solidFill>
                  <a:srgbClr val="E84242"/>
                </a:solidFill>
                <a:latin typeface="Arial"/>
                <a:cs typeface="Arial"/>
              </a:rPr>
              <a:t>HANDICAP</a:t>
            </a:r>
            <a:r>
              <a:rPr sz="1100" b="1" spc="10" dirty="0">
                <a:solidFill>
                  <a:srgbClr val="E84242"/>
                </a:solidFill>
                <a:latin typeface="Arial"/>
                <a:cs typeface="Arial"/>
              </a:rPr>
              <a:t> </a:t>
            </a:r>
            <a:r>
              <a:rPr sz="1100" b="1" spc="55" dirty="0">
                <a:solidFill>
                  <a:srgbClr val="E84242"/>
                </a:solidFill>
                <a:latin typeface="Arial"/>
                <a:cs typeface="Arial"/>
              </a:rPr>
              <a:t>DÉDIÉ</a:t>
            </a:r>
            <a:r>
              <a:rPr sz="1100" b="1" spc="10" dirty="0">
                <a:solidFill>
                  <a:srgbClr val="E84242"/>
                </a:solidFill>
                <a:latin typeface="Arial"/>
                <a:cs typeface="Arial"/>
              </a:rPr>
              <a:t> </a:t>
            </a:r>
            <a:r>
              <a:rPr sz="1100" b="1" spc="50" dirty="0">
                <a:solidFill>
                  <a:srgbClr val="E84242"/>
                </a:solidFill>
                <a:latin typeface="Arial"/>
                <a:cs typeface="Arial"/>
              </a:rPr>
              <a:t>AU</a:t>
            </a:r>
            <a:r>
              <a:rPr sz="1100" b="1" spc="10" dirty="0">
                <a:solidFill>
                  <a:srgbClr val="E84242"/>
                </a:solidFill>
                <a:latin typeface="Arial"/>
                <a:cs typeface="Arial"/>
              </a:rPr>
              <a:t> </a:t>
            </a:r>
            <a:r>
              <a:rPr sz="1100" b="1" spc="30" dirty="0">
                <a:solidFill>
                  <a:srgbClr val="E84242"/>
                </a:solidFill>
                <a:latin typeface="Arial"/>
                <a:cs typeface="Arial"/>
              </a:rPr>
              <a:t>SEIN</a:t>
            </a:r>
            <a:r>
              <a:rPr sz="1100" b="1" spc="10" dirty="0">
                <a:solidFill>
                  <a:srgbClr val="E84242"/>
                </a:solidFill>
                <a:latin typeface="Arial"/>
                <a:cs typeface="Arial"/>
              </a:rPr>
              <a:t> </a:t>
            </a:r>
            <a:r>
              <a:rPr sz="1100" b="1" spc="55" dirty="0">
                <a:solidFill>
                  <a:srgbClr val="E84242"/>
                </a:solidFill>
                <a:latin typeface="Arial"/>
                <a:cs typeface="Arial"/>
              </a:rPr>
              <a:t>DE</a:t>
            </a:r>
            <a:r>
              <a:rPr sz="1100" b="1" spc="10" dirty="0">
                <a:solidFill>
                  <a:srgbClr val="E84242"/>
                </a:solidFill>
                <a:latin typeface="Arial"/>
                <a:cs typeface="Arial"/>
              </a:rPr>
              <a:t> </a:t>
            </a:r>
            <a:r>
              <a:rPr sz="1100" b="1" spc="25" dirty="0">
                <a:solidFill>
                  <a:srgbClr val="E84242"/>
                </a:solidFill>
                <a:latin typeface="Arial"/>
                <a:cs typeface="Arial"/>
              </a:rPr>
              <a:t>VOTRE</a:t>
            </a:r>
            <a:r>
              <a:rPr sz="1100" b="1" spc="10" dirty="0">
                <a:solidFill>
                  <a:srgbClr val="E84242"/>
                </a:solidFill>
                <a:latin typeface="Arial"/>
                <a:cs typeface="Arial"/>
              </a:rPr>
              <a:t> </a:t>
            </a:r>
            <a:r>
              <a:rPr sz="1100" b="1" spc="20" dirty="0">
                <a:solidFill>
                  <a:srgbClr val="E84242"/>
                </a:solidFill>
                <a:latin typeface="Arial"/>
                <a:cs typeface="Arial"/>
              </a:rPr>
              <a:t>ÉTABLISSEMENT</a:t>
            </a:r>
            <a:endParaRPr sz="1100" dirty="0">
              <a:latin typeface="Arial"/>
              <a:cs typeface="Arial"/>
            </a:endParaRPr>
          </a:p>
          <a:p>
            <a:pPr marL="20955" marR="5080" algn="just">
              <a:lnSpc>
                <a:spcPts val="1320"/>
              </a:lnSpc>
              <a:spcBef>
                <a:spcPts val="30"/>
              </a:spcBef>
            </a:pPr>
            <a:r>
              <a:rPr sz="1100" spc="-5" dirty="0">
                <a:solidFill>
                  <a:srgbClr val="3C3C3B"/>
                </a:solidFill>
                <a:latin typeface="Verdana"/>
                <a:cs typeface="Verdana"/>
              </a:rPr>
              <a:t>Faites</a:t>
            </a:r>
            <a:r>
              <a:rPr sz="1100" spc="-65" dirty="0">
                <a:solidFill>
                  <a:srgbClr val="3C3C3B"/>
                </a:solidFill>
                <a:latin typeface="Verdana"/>
                <a:cs typeface="Verdana"/>
              </a:rPr>
              <a:t> </a:t>
            </a:r>
            <a:r>
              <a:rPr sz="1100" spc="20" dirty="0">
                <a:solidFill>
                  <a:srgbClr val="3C3C3B"/>
                </a:solidFill>
                <a:latin typeface="Verdana"/>
                <a:cs typeface="Verdana"/>
              </a:rPr>
              <a:t>appel</a:t>
            </a:r>
            <a:r>
              <a:rPr sz="1100" spc="-60" dirty="0">
                <a:solidFill>
                  <a:srgbClr val="3C3C3B"/>
                </a:solidFill>
                <a:latin typeface="Verdana"/>
                <a:cs typeface="Verdana"/>
              </a:rPr>
              <a:t> </a:t>
            </a:r>
            <a:r>
              <a:rPr sz="1100" spc="15" dirty="0">
                <a:solidFill>
                  <a:srgbClr val="3C3C3B"/>
                </a:solidFill>
                <a:latin typeface="Verdana"/>
                <a:cs typeface="Verdana"/>
              </a:rPr>
              <a:t>au</a:t>
            </a:r>
            <a:r>
              <a:rPr sz="1100" spc="-60" dirty="0">
                <a:solidFill>
                  <a:srgbClr val="3C3C3B"/>
                </a:solidFill>
                <a:latin typeface="Verdana"/>
                <a:cs typeface="Verdana"/>
              </a:rPr>
              <a:t> </a:t>
            </a:r>
            <a:r>
              <a:rPr sz="1100" spc="-5" dirty="0">
                <a:solidFill>
                  <a:srgbClr val="3C3C3B"/>
                </a:solidFill>
                <a:latin typeface="Verdana"/>
                <a:cs typeface="Verdana"/>
              </a:rPr>
              <a:t>référent</a:t>
            </a:r>
            <a:r>
              <a:rPr sz="1100" spc="-60" dirty="0">
                <a:solidFill>
                  <a:srgbClr val="3C3C3B"/>
                </a:solidFill>
                <a:latin typeface="Verdana"/>
                <a:cs typeface="Verdana"/>
              </a:rPr>
              <a:t> </a:t>
            </a:r>
            <a:r>
              <a:rPr sz="1100" spc="25" dirty="0">
                <a:solidFill>
                  <a:srgbClr val="3C3C3B"/>
                </a:solidFill>
                <a:latin typeface="Verdana"/>
                <a:cs typeface="Verdana"/>
              </a:rPr>
              <a:t>handicap</a:t>
            </a:r>
            <a:r>
              <a:rPr sz="1100" spc="-65" dirty="0">
                <a:solidFill>
                  <a:srgbClr val="3C3C3B"/>
                </a:solidFill>
                <a:latin typeface="Verdana"/>
                <a:cs typeface="Verdana"/>
              </a:rPr>
              <a:t> </a:t>
            </a:r>
            <a:r>
              <a:rPr sz="1100" spc="5" dirty="0">
                <a:solidFill>
                  <a:srgbClr val="3C3C3B"/>
                </a:solidFill>
                <a:latin typeface="Verdana"/>
                <a:cs typeface="Verdana"/>
              </a:rPr>
              <a:t>départemental,</a:t>
            </a:r>
            <a:r>
              <a:rPr sz="1100" spc="-60" dirty="0">
                <a:solidFill>
                  <a:srgbClr val="3C3C3B"/>
                </a:solidFill>
                <a:latin typeface="Verdana"/>
                <a:cs typeface="Verdana"/>
              </a:rPr>
              <a:t> </a:t>
            </a:r>
            <a:r>
              <a:rPr sz="1100" spc="-10" dirty="0">
                <a:solidFill>
                  <a:srgbClr val="3C3C3B"/>
                </a:solidFill>
                <a:latin typeface="Verdana"/>
                <a:cs typeface="Verdana"/>
              </a:rPr>
              <a:t>il</a:t>
            </a:r>
            <a:r>
              <a:rPr sz="1100" spc="-60" dirty="0">
                <a:solidFill>
                  <a:srgbClr val="3C3C3B"/>
                </a:solidFill>
                <a:latin typeface="Verdana"/>
                <a:cs typeface="Verdana"/>
              </a:rPr>
              <a:t> </a:t>
            </a:r>
            <a:r>
              <a:rPr sz="1100" spc="-5" dirty="0">
                <a:solidFill>
                  <a:srgbClr val="3C3C3B"/>
                </a:solidFill>
                <a:latin typeface="Verdana"/>
                <a:cs typeface="Verdana"/>
              </a:rPr>
              <a:t>est</a:t>
            </a:r>
            <a:r>
              <a:rPr sz="1100" spc="-60" dirty="0">
                <a:solidFill>
                  <a:srgbClr val="3C3C3B"/>
                </a:solidFill>
                <a:latin typeface="Verdana"/>
                <a:cs typeface="Verdana"/>
              </a:rPr>
              <a:t> </a:t>
            </a:r>
            <a:r>
              <a:rPr sz="1100" spc="-15" dirty="0">
                <a:solidFill>
                  <a:srgbClr val="3C3C3B"/>
                </a:solidFill>
                <a:latin typeface="Verdana"/>
                <a:cs typeface="Verdana"/>
              </a:rPr>
              <a:t>à</a:t>
            </a:r>
            <a:r>
              <a:rPr sz="1100" spc="-65" dirty="0">
                <a:solidFill>
                  <a:srgbClr val="3C3C3B"/>
                </a:solidFill>
                <a:latin typeface="Verdana"/>
                <a:cs typeface="Verdana"/>
              </a:rPr>
              <a:t> </a:t>
            </a:r>
            <a:r>
              <a:rPr sz="1100" spc="-15" dirty="0">
                <a:solidFill>
                  <a:srgbClr val="3C3C3B"/>
                </a:solidFill>
                <a:latin typeface="Verdana"/>
                <a:cs typeface="Verdana"/>
              </a:rPr>
              <a:t>votre</a:t>
            </a:r>
            <a:r>
              <a:rPr sz="1100" spc="-60" dirty="0">
                <a:solidFill>
                  <a:srgbClr val="3C3C3B"/>
                </a:solidFill>
                <a:latin typeface="Verdana"/>
                <a:cs typeface="Verdana"/>
              </a:rPr>
              <a:t> </a:t>
            </a:r>
            <a:r>
              <a:rPr sz="1100" spc="-5" dirty="0">
                <a:solidFill>
                  <a:srgbClr val="3C3C3B"/>
                </a:solidFill>
                <a:latin typeface="Verdana"/>
                <a:cs typeface="Verdana"/>
              </a:rPr>
              <a:t>disposition. </a:t>
            </a:r>
            <a:r>
              <a:rPr sz="1100" spc="-375" dirty="0">
                <a:solidFill>
                  <a:srgbClr val="3C3C3B"/>
                </a:solidFill>
                <a:latin typeface="Verdana"/>
                <a:cs typeface="Verdana"/>
              </a:rPr>
              <a:t> </a:t>
            </a:r>
            <a:r>
              <a:rPr sz="1100" spc="-10" dirty="0">
                <a:solidFill>
                  <a:srgbClr val="3C3C3B"/>
                </a:solidFill>
                <a:latin typeface="Verdana"/>
                <a:cs typeface="Verdana"/>
              </a:rPr>
              <a:t>Votre </a:t>
            </a:r>
            <a:r>
              <a:rPr sz="1100" spc="25" dirty="0">
                <a:solidFill>
                  <a:srgbClr val="3C3C3B"/>
                </a:solidFill>
                <a:latin typeface="Verdana"/>
                <a:cs typeface="Verdana"/>
              </a:rPr>
              <a:t>handicap </a:t>
            </a:r>
            <a:r>
              <a:rPr sz="1100" spc="-5" dirty="0">
                <a:solidFill>
                  <a:srgbClr val="3C3C3B"/>
                </a:solidFill>
                <a:latin typeface="Verdana"/>
                <a:cs typeface="Verdana"/>
              </a:rPr>
              <a:t>est </a:t>
            </a:r>
            <a:r>
              <a:rPr sz="1100" spc="10" dirty="0">
                <a:solidFill>
                  <a:srgbClr val="3C3C3B"/>
                </a:solidFill>
                <a:latin typeface="Verdana"/>
                <a:cs typeface="Verdana"/>
              </a:rPr>
              <a:t>personnel et confidentiel, </a:t>
            </a:r>
            <a:r>
              <a:rPr sz="1100" spc="-15" dirty="0">
                <a:solidFill>
                  <a:srgbClr val="3C3C3B"/>
                </a:solidFill>
                <a:latin typeface="Verdana"/>
                <a:cs typeface="Verdana"/>
              </a:rPr>
              <a:t>vous </a:t>
            </a:r>
            <a:r>
              <a:rPr sz="1100" spc="-10" dirty="0">
                <a:solidFill>
                  <a:srgbClr val="3C3C3B"/>
                </a:solidFill>
                <a:latin typeface="Verdana"/>
                <a:cs typeface="Verdana"/>
              </a:rPr>
              <a:t>aurez </a:t>
            </a:r>
            <a:r>
              <a:rPr sz="1100" spc="-15" dirty="0">
                <a:solidFill>
                  <a:srgbClr val="3C3C3B"/>
                </a:solidFill>
                <a:latin typeface="Verdana"/>
                <a:cs typeface="Verdana"/>
              </a:rPr>
              <a:t>alors </a:t>
            </a:r>
            <a:r>
              <a:rPr sz="1100" spc="5" dirty="0">
                <a:solidFill>
                  <a:srgbClr val="3C3C3B"/>
                </a:solidFill>
                <a:latin typeface="Verdana"/>
                <a:cs typeface="Verdana"/>
              </a:rPr>
              <a:t>accès </a:t>
            </a:r>
            <a:r>
              <a:rPr sz="1100" spc="-15" dirty="0">
                <a:solidFill>
                  <a:srgbClr val="3C3C3B"/>
                </a:solidFill>
                <a:latin typeface="Verdana"/>
                <a:cs typeface="Verdana"/>
              </a:rPr>
              <a:t>à </a:t>
            </a:r>
            <a:r>
              <a:rPr sz="1100" spc="45" dirty="0">
                <a:solidFill>
                  <a:srgbClr val="3C3C3B"/>
                </a:solidFill>
                <a:latin typeface="Verdana"/>
                <a:cs typeface="Verdana"/>
              </a:rPr>
              <a:t>un </a:t>
            </a:r>
            <a:r>
              <a:rPr sz="1100" spc="-375" dirty="0">
                <a:solidFill>
                  <a:srgbClr val="3C3C3B"/>
                </a:solidFill>
                <a:latin typeface="Verdana"/>
                <a:cs typeface="Verdana"/>
              </a:rPr>
              <a:t> </a:t>
            </a:r>
            <a:r>
              <a:rPr sz="1100" spc="10" dirty="0">
                <a:solidFill>
                  <a:srgbClr val="3C3C3B"/>
                </a:solidFill>
                <a:latin typeface="Verdana"/>
                <a:cs typeface="Verdana"/>
              </a:rPr>
              <a:t>espace</a:t>
            </a:r>
            <a:r>
              <a:rPr sz="1100" spc="-40" dirty="0">
                <a:solidFill>
                  <a:srgbClr val="3C3C3B"/>
                </a:solidFill>
                <a:latin typeface="Verdana"/>
                <a:cs typeface="Verdana"/>
              </a:rPr>
              <a:t> </a:t>
            </a:r>
            <a:r>
              <a:rPr sz="1100" spc="25" dirty="0">
                <a:solidFill>
                  <a:srgbClr val="3C3C3B"/>
                </a:solidFill>
                <a:latin typeface="Verdana"/>
                <a:cs typeface="Verdana"/>
              </a:rPr>
              <a:t>dédié</a:t>
            </a:r>
            <a:r>
              <a:rPr sz="1100" spc="-40" dirty="0">
                <a:solidFill>
                  <a:srgbClr val="3C3C3B"/>
                </a:solidFill>
                <a:latin typeface="Verdana"/>
                <a:cs typeface="Verdana"/>
              </a:rPr>
              <a:t> </a:t>
            </a:r>
            <a:r>
              <a:rPr sz="1100" spc="20" dirty="0">
                <a:solidFill>
                  <a:srgbClr val="3C3C3B"/>
                </a:solidFill>
                <a:latin typeface="Verdana"/>
                <a:cs typeface="Verdana"/>
              </a:rPr>
              <a:t>pour</a:t>
            </a:r>
            <a:r>
              <a:rPr sz="1100" spc="-40" dirty="0">
                <a:solidFill>
                  <a:srgbClr val="3C3C3B"/>
                </a:solidFill>
                <a:latin typeface="Verdana"/>
                <a:cs typeface="Verdana"/>
              </a:rPr>
              <a:t> </a:t>
            </a:r>
            <a:r>
              <a:rPr sz="1100" spc="-20" dirty="0">
                <a:solidFill>
                  <a:srgbClr val="3C3C3B"/>
                </a:solidFill>
                <a:latin typeface="Verdana"/>
                <a:cs typeface="Verdana"/>
              </a:rPr>
              <a:t>l’écoute,</a:t>
            </a:r>
            <a:r>
              <a:rPr sz="1100" spc="-40" dirty="0">
                <a:solidFill>
                  <a:srgbClr val="3C3C3B"/>
                </a:solidFill>
                <a:latin typeface="Verdana"/>
                <a:cs typeface="Verdana"/>
              </a:rPr>
              <a:t> </a:t>
            </a:r>
            <a:r>
              <a:rPr sz="1100" spc="10" dirty="0">
                <a:solidFill>
                  <a:srgbClr val="3C3C3B"/>
                </a:solidFill>
                <a:latin typeface="Verdana"/>
                <a:cs typeface="Verdana"/>
              </a:rPr>
              <a:t>l’échange</a:t>
            </a:r>
            <a:r>
              <a:rPr sz="1100" spc="-40" dirty="0">
                <a:solidFill>
                  <a:srgbClr val="3C3C3B"/>
                </a:solidFill>
                <a:latin typeface="Verdana"/>
                <a:cs typeface="Verdana"/>
              </a:rPr>
              <a:t> </a:t>
            </a:r>
            <a:r>
              <a:rPr sz="1100" spc="10" dirty="0">
                <a:solidFill>
                  <a:srgbClr val="3C3C3B"/>
                </a:solidFill>
                <a:latin typeface="Verdana"/>
                <a:cs typeface="Verdana"/>
              </a:rPr>
              <a:t>et</a:t>
            </a:r>
            <a:r>
              <a:rPr sz="1100" spc="-40" dirty="0">
                <a:solidFill>
                  <a:srgbClr val="3C3C3B"/>
                </a:solidFill>
                <a:latin typeface="Verdana"/>
                <a:cs typeface="Verdana"/>
              </a:rPr>
              <a:t> </a:t>
            </a:r>
            <a:r>
              <a:rPr sz="1100" dirty="0">
                <a:solidFill>
                  <a:srgbClr val="3C3C3B"/>
                </a:solidFill>
                <a:latin typeface="Verdana"/>
                <a:cs typeface="Verdana"/>
              </a:rPr>
              <a:t>le</a:t>
            </a:r>
            <a:r>
              <a:rPr sz="1100" spc="-40" dirty="0">
                <a:solidFill>
                  <a:srgbClr val="3C3C3B"/>
                </a:solidFill>
                <a:latin typeface="Verdana"/>
                <a:cs typeface="Verdana"/>
              </a:rPr>
              <a:t> </a:t>
            </a:r>
            <a:r>
              <a:rPr sz="1100" spc="5" dirty="0">
                <a:solidFill>
                  <a:srgbClr val="3C3C3B"/>
                </a:solidFill>
                <a:latin typeface="Verdana"/>
                <a:cs typeface="Verdana"/>
              </a:rPr>
              <a:t>conseil</a:t>
            </a:r>
            <a:r>
              <a:rPr sz="1100" spc="-40" dirty="0">
                <a:solidFill>
                  <a:srgbClr val="3C3C3B"/>
                </a:solidFill>
                <a:latin typeface="Verdana"/>
                <a:cs typeface="Verdana"/>
              </a:rPr>
              <a:t> </a:t>
            </a:r>
            <a:r>
              <a:rPr sz="1100" spc="15" dirty="0">
                <a:solidFill>
                  <a:srgbClr val="3C3C3B"/>
                </a:solidFill>
                <a:latin typeface="Verdana"/>
                <a:cs typeface="Verdana"/>
              </a:rPr>
              <a:t>au</a:t>
            </a:r>
            <a:r>
              <a:rPr sz="1100" spc="-40" dirty="0">
                <a:solidFill>
                  <a:srgbClr val="3C3C3B"/>
                </a:solidFill>
                <a:latin typeface="Verdana"/>
                <a:cs typeface="Verdana"/>
              </a:rPr>
              <a:t> </a:t>
            </a:r>
            <a:r>
              <a:rPr sz="1100" dirty="0">
                <a:solidFill>
                  <a:srgbClr val="3C3C3B"/>
                </a:solidFill>
                <a:latin typeface="Verdana"/>
                <a:cs typeface="Verdana"/>
              </a:rPr>
              <a:t>sein</a:t>
            </a:r>
            <a:r>
              <a:rPr sz="1100" spc="-40" dirty="0">
                <a:solidFill>
                  <a:srgbClr val="3C3C3B"/>
                </a:solidFill>
                <a:latin typeface="Verdana"/>
                <a:cs typeface="Verdana"/>
              </a:rPr>
              <a:t> </a:t>
            </a:r>
            <a:r>
              <a:rPr sz="1100" spc="30" dirty="0">
                <a:solidFill>
                  <a:srgbClr val="3C3C3B"/>
                </a:solidFill>
                <a:latin typeface="Verdana"/>
                <a:cs typeface="Verdana"/>
              </a:rPr>
              <a:t>de</a:t>
            </a:r>
            <a:r>
              <a:rPr sz="1100" spc="-40" dirty="0">
                <a:solidFill>
                  <a:srgbClr val="3C3C3B"/>
                </a:solidFill>
                <a:latin typeface="Verdana"/>
                <a:cs typeface="Verdana"/>
              </a:rPr>
              <a:t> </a:t>
            </a:r>
            <a:r>
              <a:rPr sz="1100" spc="-15" dirty="0">
                <a:solidFill>
                  <a:srgbClr val="3C3C3B"/>
                </a:solidFill>
                <a:latin typeface="Verdana"/>
                <a:cs typeface="Verdana"/>
              </a:rPr>
              <a:t>votre</a:t>
            </a:r>
            <a:r>
              <a:rPr sz="1100" spc="-40" dirty="0">
                <a:solidFill>
                  <a:srgbClr val="3C3C3B"/>
                </a:solidFill>
                <a:latin typeface="Verdana"/>
                <a:cs typeface="Verdana"/>
              </a:rPr>
              <a:t> </a:t>
            </a:r>
            <a:r>
              <a:rPr sz="1100" dirty="0">
                <a:solidFill>
                  <a:srgbClr val="3C3C3B"/>
                </a:solidFill>
                <a:latin typeface="Verdana"/>
                <a:cs typeface="Verdana"/>
              </a:rPr>
              <a:t>Centre </a:t>
            </a:r>
            <a:r>
              <a:rPr sz="1100" spc="-375" dirty="0">
                <a:solidFill>
                  <a:srgbClr val="3C3C3B"/>
                </a:solidFill>
                <a:latin typeface="Verdana"/>
                <a:cs typeface="Verdana"/>
              </a:rPr>
              <a:t> </a:t>
            </a:r>
            <a:r>
              <a:rPr sz="1100" spc="30" dirty="0">
                <a:solidFill>
                  <a:srgbClr val="3C3C3B"/>
                </a:solidFill>
                <a:latin typeface="Verdana"/>
                <a:cs typeface="Verdana"/>
              </a:rPr>
              <a:t>de</a:t>
            </a:r>
            <a:r>
              <a:rPr sz="1100" spc="-105" dirty="0">
                <a:solidFill>
                  <a:srgbClr val="3C3C3B"/>
                </a:solidFill>
                <a:latin typeface="Verdana"/>
                <a:cs typeface="Verdana"/>
              </a:rPr>
              <a:t> </a:t>
            </a:r>
            <a:r>
              <a:rPr sz="1100" dirty="0">
                <a:solidFill>
                  <a:srgbClr val="3C3C3B"/>
                </a:solidFill>
                <a:latin typeface="Verdana"/>
                <a:cs typeface="Verdana"/>
              </a:rPr>
              <a:t>Formation.</a:t>
            </a:r>
            <a:endParaRPr sz="1100" dirty="0">
              <a:latin typeface="Verdana"/>
              <a:cs typeface="Verdana"/>
            </a:endParaRPr>
          </a:p>
        </p:txBody>
      </p:sp>
      <p:grpSp>
        <p:nvGrpSpPr>
          <p:cNvPr id="46" name="object 62">
            <a:extLst>
              <a:ext uri="{FF2B5EF4-FFF2-40B4-BE49-F238E27FC236}">
                <a16:creationId xmlns:a16="http://schemas.microsoft.com/office/drawing/2014/main" id="{3A2CD426-55FF-3546-AEC0-FC5CD4D4974C}"/>
              </a:ext>
            </a:extLst>
          </p:cNvPr>
          <p:cNvGrpSpPr/>
          <p:nvPr/>
        </p:nvGrpSpPr>
        <p:grpSpPr>
          <a:xfrm>
            <a:off x="2958671" y="4118702"/>
            <a:ext cx="5068909" cy="2638628"/>
            <a:chOff x="7737843" y="6327864"/>
            <a:chExt cx="5220335" cy="3709670"/>
          </a:xfrm>
        </p:grpSpPr>
        <p:pic>
          <p:nvPicPr>
            <p:cNvPr id="47" name="object 63">
              <a:extLst>
                <a:ext uri="{FF2B5EF4-FFF2-40B4-BE49-F238E27FC236}">
                  <a16:creationId xmlns:a16="http://schemas.microsoft.com/office/drawing/2014/main" id="{5D62A6E8-0AE7-F1EC-1CC5-3DA221A1584C}"/>
                </a:ext>
              </a:extLst>
            </p:cNvPr>
            <p:cNvPicPr/>
            <p:nvPr/>
          </p:nvPicPr>
          <p:blipFill>
            <a:blip r:embed="rId11" cstate="print"/>
            <a:stretch>
              <a:fillRect/>
            </a:stretch>
          </p:blipFill>
          <p:spPr>
            <a:xfrm>
              <a:off x="8200674" y="6523569"/>
              <a:ext cx="3877425" cy="2880436"/>
            </a:xfrm>
            <a:prstGeom prst="rect">
              <a:avLst/>
            </a:prstGeom>
          </p:spPr>
        </p:pic>
        <p:pic>
          <p:nvPicPr>
            <p:cNvPr id="48" name="object 64">
              <a:extLst>
                <a:ext uri="{FF2B5EF4-FFF2-40B4-BE49-F238E27FC236}">
                  <a16:creationId xmlns:a16="http://schemas.microsoft.com/office/drawing/2014/main" id="{D7A4847F-0935-C05C-42EB-D05535A3604B}"/>
                </a:ext>
              </a:extLst>
            </p:cNvPr>
            <p:cNvPicPr/>
            <p:nvPr/>
          </p:nvPicPr>
          <p:blipFill>
            <a:blip r:embed="rId12" cstate="print"/>
            <a:stretch>
              <a:fillRect/>
            </a:stretch>
          </p:blipFill>
          <p:spPr>
            <a:xfrm>
              <a:off x="8559838" y="9085948"/>
              <a:ext cx="1230299" cy="561276"/>
            </a:xfrm>
            <a:prstGeom prst="rect">
              <a:avLst/>
            </a:prstGeom>
          </p:spPr>
        </p:pic>
        <p:sp>
          <p:nvSpPr>
            <p:cNvPr id="49" name="object 65">
              <a:extLst>
                <a:ext uri="{FF2B5EF4-FFF2-40B4-BE49-F238E27FC236}">
                  <a16:creationId xmlns:a16="http://schemas.microsoft.com/office/drawing/2014/main" id="{D81EA83F-C68A-B8DC-2659-9BE2AF15C44D}"/>
                </a:ext>
              </a:extLst>
            </p:cNvPr>
            <p:cNvSpPr/>
            <p:nvPr/>
          </p:nvSpPr>
          <p:spPr>
            <a:xfrm>
              <a:off x="8993391" y="9168257"/>
              <a:ext cx="9525" cy="89535"/>
            </a:xfrm>
            <a:custGeom>
              <a:avLst/>
              <a:gdLst/>
              <a:ahLst/>
              <a:cxnLst/>
              <a:rect l="l" t="t" r="r" b="b"/>
              <a:pathLst>
                <a:path w="9525" h="89534">
                  <a:moveTo>
                    <a:pt x="9410" y="0"/>
                  </a:moveTo>
                  <a:lnTo>
                    <a:pt x="0" y="0"/>
                  </a:lnTo>
                  <a:lnTo>
                    <a:pt x="0" y="89077"/>
                  </a:lnTo>
                  <a:lnTo>
                    <a:pt x="9410" y="89077"/>
                  </a:lnTo>
                  <a:lnTo>
                    <a:pt x="9410" y="0"/>
                  </a:lnTo>
                  <a:close/>
                </a:path>
              </a:pathLst>
            </a:custGeom>
            <a:solidFill>
              <a:srgbClr val="FFFFFF"/>
            </a:solidFill>
          </p:spPr>
          <p:txBody>
            <a:bodyPr wrap="square" lIns="0" tIns="0" rIns="0" bIns="0" rtlCol="0"/>
            <a:lstStyle/>
            <a:p>
              <a:endParaRPr/>
            </a:p>
          </p:txBody>
        </p:sp>
        <p:pic>
          <p:nvPicPr>
            <p:cNvPr id="50" name="object 66">
              <a:extLst>
                <a:ext uri="{FF2B5EF4-FFF2-40B4-BE49-F238E27FC236}">
                  <a16:creationId xmlns:a16="http://schemas.microsoft.com/office/drawing/2014/main" id="{CB412D5B-6AB4-B62D-5AF2-E358197E0579}"/>
                </a:ext>
              </a:extLst>
            </p:cNvPr>
            <p:cNvPicPr/>
            <p:nvPr/>
          </p:nvPicPr>
          <p:blipFill>
            <a:blip r:embed="rId13" cstate="print"/>
            <a:stretch>
              <a:fillRect/>
            </a:stretch>
          </p:blipFill>
          <p:spPr>
            <a:xfrm>
              <a:off x="9029912" y="9189892"/>
              <a:ext cx="185519" cy="68084"/>
            </a:xfrm>
            <a:prstGeom prst="rect">
              <a:avLst/>
            </a:prstGeom>
          </p:spPr>
        </p:pic>
        <p:pic>
          <p:nvPicPr>
            <p:cNvPr id="51" name="object 67">
              <a:extLst>
                <a:ext uri="{FF2B5EF4-FFF2-40B4-BE49-F238E27FC236}">
                  <a16:creationId xmlns:a16="http://schemas.microsoft.com/office/drawing/2014/main" id="{1DB4B257-33DF-3B9C-3AF9-4EBD9C81187A}"/>
                </a:ext>
              </a:extLst>
            </p:cNvPr>
            <p:cNvPicPr/>
            <p:nvPr/>
          </p:nvPicPr>
          <p:blipFill>
            <a:blip r:embed="rId14" cstate="print"/>
            <a:stretch>
              <a:fillRect/>
            </a:stretch>
          </p:blipFill>
          <p:spPr>
            <a:xfrm>
              <a:off x="9240000" y="9189892"/>
              <a:ext cx="144435" cy="68084"/>
            </a:xfrm>
            <a:prstGeom prst="rect">
              <a:avLst/>
            </a:prstGeom>
          </p:spPr>
        </p:pic>
        <p:sp>
          <p:nvSpPr>
            <p:cNvPr id="52" name="object 68">
              <a:extLst>
                <a:ext uri="{FF2B5EF4-FFF2-40B4-BE49-F238E27FC236}">
                  <a16:creationId xmlns:a16="http://schemas.microsoft.com/office/drawing/2014/main" id="{C3ADF989-4130-B45F-BA4C-5060AF7E4BB8}"/>
                </a:ext>
              </a:extLst>
            </p:cNvPr>
            <p:cNvSpPr/>
            <p:nvPr/>
          </p:nvSpPr>
          <p:spPr>
            <a:xfrm>
              <a:off x="8899830" y="9295561"/>
              <a:ext cx="569595" cy="89535"/>
            </a:xfrm>
            <a:custGeom>
              <a:avLst/>
              <a:gdLst/>
              <a:ahLst/>
              <a:cxnLst/>
              <a:rect l="l" t="t" r="r" b="b"/>
              <a:pathLst>
                <a:path w="569595" h="89534">
                  <a:moveTo>
                    <a:pt x="68935" y="72504"/>
                  </a:moveTo>
                  <a:lnTo>
                    <a:pt x="20485" y="72504"/>
                  </a:lnTo>
                  <a:lnTo>
                    <a:pt x="20485" y="51892"/>
                  </a:lnTo>
                  <a:lnTo>
                    <a:pt x="61810" y="51892"/>
                  </a:lnTo>
                  <a:lnTo>
                    <a:pt x="61810" y="35864"/>
                  </a:lnTo>
                  <a:lnTo>
                    <a:pt x="20485" y="35864"/>
                  </a:lnTo>
                  <a:lnTo>
                    <a:pt x="20485" y="16535"/>
                  </a:lnTo>
                  <a:lnTo>
                    <a:pt x="67284" y="16535"/>
                  </a:lnTo>
                  <a:lnTo>
                    <a:pt x="67284" y="0"/>
                  </a:lnTo>
                  <a:lnTo>
                    <a:pt x="0" y="0"/>
                  </a:lnTo>
                  <a:lnTo>
                    <a:pt x="0" y="89027"/>
                  </a:lnTo>
                  <a:lnTo>
                    <a:pt x="68935" y="89027"/>
                  </a:lnTo>
                  <a:lnTo>
                    <a:pt x="68935" y="72504"/>
                  </a:lnTo>
                  <a:close/>
                </a:path>
                <a:path w="569595" h="89534">
                  <a:moveTo>
                    <a:pt x="150634" y="72237"/>
                  </a:moveTo>
                  <a:lnTo>
                    <a:pt x="105994" y="72237"/>
                  </a:lnTo>
                  <a:lnTo>
                    <a:pt x="105994" y="0"/>
                  </a:lnTo>
                  <a:lnTo>
                    <a:pt x="85382" y="0"/>
                  </a:lnTo>
                  <a:lnTo>
                    <a:pt x="85382" y="89027"/>
                  </a:lnTo>
                  <a:lnTo>
                    <a:pt x="150634" y="89027"/>
                  </a:lnTo>
                  <a:lnTo>
                    <a:pt x="150634" y="72237"/>
                  </a:lnTo>
                  <a:close/>
                </a:path>
                <a:path w="569595" h="89534">
                  <a:moveTo>
                    <a:pt x="251155" y="89027"/>
                  </a:moveTo>
                  <a:lnTo>
                    <a:pt x="242620" y="69951"/>
                  </a:lnTo>
                  <a:lnTo>
                    <a:pt x="235623" y="54305"/>
                  </a:lnTo>
                  <a:lnTo>
                    <a:pt x="220383" y="20218"/>
                  </a:lnTo>
                  <a:lnTo>
                    <a:pt x="215176" y="8559"/>
                  </a:lnTo>
                  <a:lnTo>
                    <a:pt x="215176" y="54305"/>
                  </a:lnTo>
                  <a:lnTo>
                    <a:pt x="186931" y="54305"/>
                  </a:lnTo>
                  <a:lnTo>
                    <a:pt x="201041" y="20218"/>
                  </a:lnTo>
                  <a:lnTo>
                    <a:pt x="215176" y="54305"/>
                  </a:lnTo>
                  <a:lnTo>
                    <a:pt x="215176" y="8559"/>
                  </a:lnTo>
                  <a:lnTo>
                    <a:pt x="211353" y="0"/>
                  </a:lnTo>
                  <a:lnTo>
                    <a:pt x="190995" y="0"/>
                  </a:lnTo>
                  <a:lnTo>
                    <a:pt x="151320" y="89027"/>
                  </a:lnTo>
                  <a:lnTo>
                    <a:pt x="172427" y="89027"/>
                  </a:lnTo>
                  <a:lnTo>
                    <a:pt x="180327" y="69951"/>
                  </a:lnTo>
                  <a:lnTo>
                    <a:pt x="221653" y="69951"/>
                  </a:lnTo>
                  <a:lnTo>
                    <a:pt x="229539" y="89027"/>
                  </a:lnTo>
                  <a:lnTo>
                    <a:pt x="251155" y="89027"/>
                  </a:lnTo>
                  <a:close/>
                </a:path>
                <a:path w="569595" h="89534">
                  <a:moveTo>
                    <a:pt x="342138" y="64731"/>
                  </a:moveTo>
                  <a:lnTo>
                    <a:pt x="325856" y="42735"/>
                  </a:lnTo>
                  <a:lnTo>
                    <a:pt x="333108" y="38912"/>
                  </a:lnTo>
                  <a:lnTo>
                    <a:pt x="334721" y="36499"/>
                  </a:lnTo>
                  <a:lnTo>
                    <a:pt x="337680" y="32054"/>
                  </a:lnTo>
                  <a:lnTo>
                    <a:pt x="337680" y="23139"/>
                  </a:lnTo>
                  <a:lnTo>
                    <a:pt x="335965" y="15519"/>
                  </a:lnTo>
                  <a:lnTo>
                    <a:pt x="335546" y="13690"/>
                  </a:lnTo>
                  <a:lnTo>
                    <a:pt x="329184" y="6375"/>
                  </a:lnTo>
                  <a:lnTo>
                    <a:pt x="321411" y="2921"/>
                  </a:lnTo>
                  <a:lnTo>
                    <a:pt x="321411" y="55067"/>
                  </a:lnTo>
                  <a:lnTo>
                    <a:pt x="321411" y="70205"/>
                  </a:lnTo>
                  <a:lnTo>
                    <a:pt x="315683" y="73507"/>
                  </a:lnTo>
                  <a:lnTo>
                    <a:pt x="280962" y="73507"/>
                  </a:lnTo>
                  <a:lnTo>
                    <a:pt x="280962" y="51511"/>
                  </a:lnTo>
                  <a:lnTo>
                    <a:pt x="315683" y="51511"/>
                  </a:lnTo>
                  <a:lnTo>
                    <a:pt x="321411" y="55067"/>
                  </a:lnTo>
                  <a:lnTo>
                    <a:pt x="321411" y="2921"/>
                  </a:lnTo>
                  <a:lnTo>
                    <a:pt x="318643" y="1676"/>
                  </a:lnTo>
                  <a:lnTo>
                    <a:pt x="316953" y="1485"/>
                  </a:lnTo>
                  <a:lnTo>
                    <a:pt x="316953" y="18948"/>
                  </a:lnTo>
                  <a:lnTo>
                    <a:pt x="316953" y="32943"/>
                  </a:lnTo>
                  <a:lnTo>
                    <a:pt x="311480" y="36499"/>
                  </a:lnTo>
                  <a:lnTo>
                    <a:pt x="280962" y="36499"/>
                  </a:lnTo>
                  <a:lnTo>
                    <a:pt x="280962" y="15519"/>
                  </a:lnTo>
                  <a:lnTo>
                    <a:pt x="311480" y="15519"/>
                  </a:lnTo>
                  <a:lnTo>
                    <a:pt x="316953" y="18948"/>
                  </a:lnTo>
                  <a:lnTo>
                    <a:pt x="316953" y="1485"/>
                  </a:lnTo>
                  <a:lnTo>
                    <a:pt x="303987" y="0"/>
                  </a:lnTo>
                  <a:lnTo>
                    <a:pt x="260477" y="0"/>
                  </a:lnTo>
                  <a:lnTo>
                    <a:pt x="260477" y="89027"/>
                  </a:lnTo>
                  <a:lnTo>
                    <a:pt x="306527" y="89027"/>
                  </a:lnTo>
                  <a:lnTo>
                    <a:pt x="321970" y="87401"/>
                  </a:lnTo>
                  <a:lnTo>
                    <a:pt x="333108" y="82651"/>
                  </a:lnTo>
                  <a:lnTo>
                    <a:pt x="339864" y="75031"/>
                  </a:lnTo>
                  <a:lnTo>
                    <a:pt x="340207" y="73507"/>
                  </a:lnTo>
                  <a:lnTo>
                    <a:pt x="342138" y="64731"/>
                  </a:lnTo>
                  <a:close/>
                </a:path>
                <a:path w="569595" h="89534">
                  <a:moveTo>
                    <a:pt x="445973" y="89027"/>
                  </a:moveTo>
                  <a:lnTo>
                    <a:pt x="437438" y="69951"/>
                  </a:lnTo>
                  <a:lnTo>
                    <a:pt x="430441" y="54305"/>
                  </a:lnTo>
                  <a:lnTo>
                    <a:pt x="415201" y="20218"/>
                  </a:lnTo>
                  <a:lnTo>
                    <a:pt x="409994" y="8559"/>
                  </a:lnTo>
                  <a:lnTo>
                    <a:pt x="409994" y="54305"/>
                  </a:lnTo>
                  <a:lnTo>
                    <a:pt x="381749" y="54305"/>
                  </a:lnTo>
                  <a:lnTo>
                    <a:pt x="395859" y="20218"/>
                  </a:lnTo>
                  <a:lnTo>
                    <a:pt x="409994" y="54305"/>
                  </a:lnTo>
                  <a:lnTo>
                    <a:pt x="409994" y="8559"/>
                  </a:lnTo>
                  <a:lnTo>
                    <a:pt x="406171" y="0"/>
                  </a:lnTo>
                  <a:lnTo>
                    <a:pt x="385813" y="0"/>
                  </a:lnTo>
                  <a:lnTo>
                    <a:pt x="346138" y="89027"/>
                  </a:lnTo>
                  <a:lnTo>
                    <a:pt x="367245" y="89027"/>
                  </a:lnTo>
                  <a:lnTo>
                    <a:pt x="375145" y="69951"/>
                  </a:lnTo>
                  <a:lnTo>
                    <a:pt x="416471" y="69951"/>
                  </a:lnTo>
                  <a:lnTo>
                    <a:pt x="424357" y="89027"/>
                  </a:lnTo>
                  <a:lnTo>
                    <a:pt x="445973" y="89027"/>
                  </a:lnTo>
                  <a:close/>
                </a:path>
                <a:path w="569595" h="89534">
                  <a:moveTo>
                    <a:pt x="534174" y="89027"/>
                  </a:moveTo>
                  <a:lnTo>
                    <a:pt x="516864" y="64223"/>
                  </a:lnTo>
                  <a:lnTo>
                    <a:pt x="514197" y="60401"/>
                  </a:lnTo>
                  <a:lnTo>
                    <a:pt x="521944" y="55803"/>
                  </a:lnTo>
                  <a:lnTo>
                    <a:pt x="527697" y="49504"/>
                  </a:lnTo>
                  <a:lnTo>
                    <a:pt x="528459" y="47815"/>
                  </a:lnTo>
                  <a:lnTo>
                    <a:pt x="531279" y="41630"/>
                  </a:lnTo>
                  <a:lnTo>
                    <a:pt x="532511" y="32296"/>
                  </a:lnTo>
                  <a:lnTo>
                    <a:pt x="529818" y="18834"/>
                  </a:lnTo>
                  <a:lnTo>
                    <a:pt x="528269" y="16789"/>
                  </a:lnTo>
                  <a:lnTo>
                    <a:pt x="522097" y="8661"/>
                  </a:lnTo>
                  <a:lnTo>
                    <a:pt x="511657" y="3175"/>
                  </a:lnTo>
                  <a:lnTo>
                    <a:pt x="511657" y="22517"/>
                  </a:lnTo>
                  <a:lnTo>
                    <a:pt x="511657" y="41973"/>
                  </a:lnTo>
                  <a:lnTo>
                    <a:pt x="505294" y="47815"/>
                  </a:lnTo>
                  <a:lnTo>
                    <a:pt x="475919" y="47815"/>
                  </a:lnTo>
                  <a:lnTo>
                    <a:pt x="475919" y="16789"/>
                  </a:lnTo>
                  <a:lnTo>
                    <a:pt x="505294" y="16789"/>
                  </a:lnTo>
                  <a:lnTo>
                    <a:pt x="511657" y="22517"/>
                  </a:lnTo>
                  <a:lnTo>
                    <a:pt x="511657" y="3175"/>
                  </a:lnTo>
                  <a:lnTo>
                    <a:pt x="509917" y="2247"/>
                  </a:lnTo>
                  <a:lnTo>
                    <a:pt x="493852" y="0"/>
                  </a:lnTo>
                  <a:lnTo>
                    <a:pt x="455307" y="0"/>
                  </a:lnTo>
                  <a:lnTo>
                    <a:pt x="455307" y="89027"/>
                  </a:lnTo>
                  <a:lnTo>
                    <a:pt x="475919" y="89027"/>
                  </a:lnTo>
                  <a:lnTo>
                    <a:pt x="475919" y="64223"/>
                  </a:lnTo>
                  <a:lnTo>
                    <a:pt x="494868" y="64223"/>
                  </a:lnTo>
                  <a:lnTo>
                    <a:pt x="512038" y="89027"/>
                  </a:lnTo>
                  <a:lnTo>
                    <a:pt x="534174" y="89027"/>
                  </a:lnTo>
                  <a:close/>
                </a:path>
                <a:path w="569595" h="89534">
                  <a:moveTo>
                    <a:pt x="569455" y="0"/>
                  </a:moveTo>
                  <a:lnTo>
                    <a:pt x="548843" y="0"/>
                  </a:lnTo>
                  <a:lnTo>
                    <a:pt x="548843" y="89027"/>
                  </a:lnTo>
                  <a:lnTo>
                    <a:pt x="569455" y="89027"/>
                  </a:lnTo>
                  <a:lnTo>
                    <a:pt x="569455" y="0"/>
                  </a:lnTo>
                  <a:close/>
                </a:path>
              </a:pathLst>
            </a:custGeom>
            <a:solidFill>
              <a:srgbClr val="FFFFFF"/>
            </a:solidFill>
          </p:spPr>
          <p:txBody>
            <a:bodyPr wrap="square" lIns="0" tIns="0" rIns="0" bIns="0" rtlCol="0"/>
            <a:lstStyle/>
            <a:p>
              <a:endParaRPr/>
            </a:p>
          </p:txBody>
        </p:sp>
        <p:pic>
          <p:nvPicPr>
            <p:cNvPr id="53" name="object 69">
              <a:extLst>
                <a:ext uri="{FF2B5EF4-FFF2-40B4-BE49-F238E27FC236}">
                  <a16:creationId xmlns:a16="http://schemas.microsoft.com/office/drawing/2014/main" id="{8D97A9D7-2778-A7B9-ED9B-62377820D7FD}"/>
                </a:ext>
              </a:extLst>
            </p:cNvPr>
            <p:cNvPicPr/>
            <p:nvPr/>
          </p:nvPicPr>
          <p:blipFill>
            <a:blip r:embed="rId15" cstate="print"/>
            <a:stretch>
              <a:fillRect/>
            </a:stretch>
          </p:blipFill>
          <p:spPr>
            <a:xfrm>
              <a:off x="8735769" y="9487438"/>
              <a:ext cx="900642" cy="73181"/>
            </a:xfrm>
            <a:prstGeom prst="rect">
              <a:avLst/>
            </a:prstGeom>
          </p:spPr>
        </p:pic>
        <p:pic>
          <p:nvPicPr>
            <p:cNvPr id="54" name="object 70">
              <a:extLst>
                <a:ext uri="{FF2B5EF4-FFF2-40B4-BE49-F238E27FC236}">
                  <a16:creationId xmlns:a16="http://schemas.microsoft.com/office/drawing/2014/main" id="{2353B44D-CF04-8D23-8D34-8B00EE3F68BB}"/>
                </a:ext>
              </a:extLst>
            </p:cNvPr>
            <p:cNvPicPr/>
            <p:nvPr/>
          </p:nvPicPr>
          <p:blipFill>
            <a:blip r:embed="rId16" cstate="print"/>
            <a:stretch>
              <a:fillRect/>
            </a:stretch>
          </p:blipFill>
          <p:spPr>
            <a:xfrm>
              <a:off x="10118458" y="6352311"/>
              <a:ext cx="1078611" cy="595325"/>
            </a:xfrm>
            <a:prstGeom prst="rect">
              <a:avLst/>
            </a:prstGeom>
          </p:spPr>
        </p:pic>
        <p:pic>
          <p:nvPicPr>
            <p:cNvPr id="55" name="object 71">
              <a:extLst>
                <a:ext uri="{FF2B5EF4-FFF2-40B4-BE49-F238E27FC236}">
                  <a16:creationId xmlns:a16="http://schemas.microsoft.com/office/drawing/2014/main" id="{3CAF5448-4785-BEA5-495A-CE6E2067C933}"/>
                </a:ext>
              </a:extLst>
            </p:cNvPr>
            <p:cNvPicPr/>
            <p:nvPr/>
          </p:nvPicPr>
          <p:blipFill>
            <a:blip r:embed="rId17" cstate="print"/>
            <a:stretch>
              <a:fillRect/>
            </a:stretch>
          </p:blipFill>
          <p:spPr>
            <a:xfrm>
              <a:off x="10512413" y="6466088"/>
              <a:ext cx="282497" cy="89708"/>
            </a:xfrm>
            <a:prstGeom prst="rect">
              <a:avLst/>
            </a:prstGeom>
          </p:spPr>
        </p:pic>
        <p:pic>
          <p:nvPicPr>
            <p:cNvPr id="56" name="object 72">
              <a:extLst>
                <a:ext uri="{FF2B5EF4-FFF2-40B4-BE49-F238E27FC236}">
                  <a16:creationId xmlns:a16="http://schemas.microsoft.com/office/drawing/2014/main" id="{BE869C75-3000-4D7F-E9C1-5D3AFE0780DE}"/>
                </a:ext>
              </a:extLst>
            </p:cNvPr>
            <p:cNvPicPr/>
            <p:nvPr/>
          </p:nvPicPr>
          <p:blipFill>
            <a:blip r:embed="rId18" cstate="print"/>
            <a:stretch>
              <a:fillRect/>
            </a:stretch>
          </p:blipFill>
          <p:spPr>
            <a:xfrm>
              <a:off x="10366127" y="6591861"/>
              <a:ext cx="292760" cy="92086"/>
            </a:xfrm>
            <a:prstGeom prst="rect">
              <a:avLst/>
            </a:prstGeom>
          </p:spPr>
        </p:pic>
        <p:pic>
          <p:nvPicPr>
            <p:cNvPr id="57" name="object 73">
              <a:extLst>
                <a:ext uri="{FF2B5EF4-FFF2-40B4-BE49-F238E27FC236}">
                  <a16:creationId xmlns:a16="http://schemas.microsoft.com/office/drawing/2014/main" id="{BD659077-B2F1-23C9-7EF5-F0C958388D17}"/>
                </a:ext>
              </a:extLst>
            </p:cNvPr>
            <p:cNvPicPr/>
            <p:nvPr/>
          </p:nvPicPr>
          <p:blipFill>
            <a:blip r:embed="rId19" cstate="print"/>
            <a:stretch>
              <a:fillRect/>
            </a:stretch>
          </p:blipFill>
          <p:spPr>
            <a:xfrm>
              <a:off x="10680056" y="6591861"/>
              <a:ext cx="291865" cy="92075"/>
            </a:xfrm>
            <a:prstGeom prst="rect">
              <a:avLst/>
            </a:prstGeom>
          </p:spPr>
        </p:pic>
        <p:pic>
          <p:nvPicPr>
            <p:cNvPr id="58" name="object 74">
              <a:extLst>
                <a:ext uri="{FF2B5EF4-FFF2-40B4-BE49-F238E27FC236}">
                  <a16:creationId xmlns:a16="http://schemas.microsoft.com/office/drawing/2014/main" id="{D718B0B6-3BEE-7D4C-CA5D-F4823C2833AB}"/>
                </a:ext>
              </a:extLst>
            </p:cNvPr>
            <p:cNvPicPr/>
            <p:nvPr/>
          </p:nvPicPr>
          <p:blipFill>
            <a:blip r:embed="rId20" cstate="print"/>
            <a:stretch>
              <a:fillRect/>
            </a:stretch>
          </p:blipFill>
          <p:spPr>
            <a:xfrm>
              <a:off x="10214537" y="6785269"/>
              <a:ext cx="912064" cy="73181"/>
            </a:xfrm>
            <a:prstGeom prst="rect">
              <a:avLst/>
            </a:prstGeom>
          </p:spPr>
        </p:pic>
        <p:pic>
          <p:nvPicPr>
            <p:cNvPr id="59" name="object 75">
              <a:extLst>
                <a:ext uri="{FF2B5EF4-FFF2-40B4-BE49-F238E27FC236}">
                  <a16:creationId xmlns:a16="http://schemas.microsoft.com/office/drawing/2014/main" id="{9CE5A615-4F10-9EB2-3D96-3939381492B4}"/>
                </a:ext>
              </a:extLst>
            </p:cNvPr>
            <p:cNvPicPr/>
            <p:nvPr/>
          </p:nvPicPr>
          <p:blipFill>
            <a:blip r:embed="rId21" cstate="print"/>
            <a:stretch>
              <a:fillRect/>
            </a:stretch>
          </p:blipFill>
          <p:spPr>
            <a:xfrm>
              <a:off x="7737843" y="7214222"/>
              <a:ext cx="1058341" cy="595325"/>
            </a:xfrm>
            <a:prstGeom prst="rect">
              <a:avLst/>
            </a:prstGeom>
          </p:spPr>
        </p:pic>
        <p:pic>
          <p:nvPicPr>
            <p:cNvPr id="60" name="object 76">
              <a:extLst>
                <a:ext uri="{FF2B5EF4-FFF2-40B4-BE49-F238E27FC236}">
                  <a16:creationId xmlns:a16="http://schemas.microsoft.com/office/drawing/2014/main" id="{0294BE81-1327-BF88-B432-0718721973F5}"/>
                </a:ext>
              </a:extLst>
            </p:cNvPr>
            <p:cNvPicPr/>
            <p:nvPr/>
          </p:nvPicPr>
          <p:blipFill>
            <a:blip r:embed="rId22" cstate="print"/>
            <a:stretch>
              <a:fillRect/>
            </a:stretch>
          </p:blipFill>
          <p:spPr>
            <a:xfrm>
              <a:off x="7953167" y="7325606"/>
              <a:ext cx="627202" cy="242155"/>
            </a:xfrm>
            <a:prstGeom prst="rect">
              <a:avLst/>
            </a:prstGeom>
          </p:spPr>
        </p:pic>
        <p:pic>
          <p:nvPicPr>
            <p:cNvPr id="61" name="object 77">
              <a:extLst>
                <a:ext uri="{FF2B5EF4-FFF2-40B4-BE49-F238E27FC236}">
                  <a16:creationId xmlns:a16="http://schemas.microsoft.com/office/drawing/2014/main" id="{E7A0F343-96AC-C98F-F45E-6ADA219013B2}"/>
                </a:ext>
              </a:extLst>
            </p:cNvPr>
            <p:cNvPicPr/>
            <p:nvPr/>
          </p:nvPicPr>
          <p:blipFill>
            <a:blip r:embed="rId23" cstate="print"/>
            <a:stretch>
              <a:fillRect/>
            </a:stretch>
          </p:blipFill>
          <p:spPr>
            <a:xfrm>
              <a:off x="7813768" y="7650139"/>
              <a:ext cx="914673" cy="73167"/>
            </a:xfrm>
            <a:prstGeom prst="rect">
              <a:avLst/>
            </a:prstGeom>
          </p:spPr>
        </p:pic>
        <p:pic>
          <p:nvPicPr>
            <p:cNvPr id="62" name="object 78">
              <a:extLst>
                <a:ext uri="{FF2B5EF4-FFF2-40B4-BE49-F238E27FC236}">
                  <a16:creationId xmlns:a16="http://schemas.microsoft.com/office/drawing/2014/main" id="{C9FFC198-8527-CB99-1EBC-443285747DB9}"/>
                </a:ext>
              </a:extLst>
            </p:cNvPr>
            <p:cNvPicPr/>
            <p:nvPr/>
          </p:nvPicPr>
          <p:blipFill>
            <a:blip r:embed="rId24" cstate="print"/>
            <a:stretch>
              <a:fillRect/>
            </a:stretch>
          </p:blipFill>
          <p:spPr>
            <a:xfrm>
              <a:off x="8125879" y="6327864"/>
              <a:ext cx="1723237" cy="601294"/>
            </a:xfrm>
            <a:prstGeom prst="rect">
              <a:avLst/>
            </a:prstGeom>
          </p:spPr>
        </p:pic>
        <p:pic>
          <p:nvPicPr>
            <p:cNvPr id="63" name="object 79">
              <a:extLst>
                <a:ext uri="{FF2B5EF4-FFF2-40B4-BE49-F238E27FC236}">
                  <a16:creationId xmlns:a16="http://schemas.microsoft.com/office/drawing/2014/main" id="{4E6B6C4C-1E01-A4FD-1A6D-79D243D096ED}"/>
                </a:ext>
              </a:extLst>
            </p:cNvPr>
            <p:cNvPicPr/>
            <p:nvPr/>
          </p:nvPicPr>
          <p:blipFill>
            <a:blip r:embed="rId25" cstate="print"/>
            <a:stretch>
              <a:fillRect/>
            </a:stretch>
          </p:blipFill>
          <p:spPr>
            <a:xfrm>
              <a:off x="8528939" y="6794850"/>
              <a:ext cx="915751" cy="73168"/>
            </a:xfrm>
            <a:prstGeom prst="rect">
              <a:avLst/>
            </a:prstGeom>
          </p:spPr>
        </p:pic>
        <p:sp>
          <p:nvSpPr>
            <p:cNvPr id="64" name="object 80">
              <a:extLst>
                <a:ext uri="{FF2B5EF4-FFF2-40B4-BE49-F238E27FC236}">
                  <a16:creationId xmlns:a16="http://schemas.microsoft.com/office/drawing/2014/main" id="{8311F51F-2D27-083E-866E-58A8F9EC4D2C}"/>
                </a:ext>
              </a:extLst>
            </p:cNvPr>
            <p:cNvSpPr/>
            <p:nvPr/>
          </p:nvSpPr>
          <p:spPr>
            <a:xfrm>
              <a:off x="8253044" y="6488074"/>
              <a:ext cx="454659" cy="223520"/>
            </a:xfrm>
            <a:custGeom>
              <a:avLst/>
              <a:gdLst/>
              <a:ahLst/>
              <a:cxnLst/>
              <a:rect l="l" t="t" r="r" b="b"/>
              <a:pathLst>
                <a:path w="454659" h="223520">
                  <a:moveTo>
                    <a:pt x="79273" y="17564"/>
                  </a:moveTo>
                  <a:lnTo>
                    <a:pt x="75374" y="13246"/>
                  </a:lnTo>
                  <a:lnTo>
                    <a:pt x="70586" y="9994"/>
                  </a:lnTo>
                  <a:lnTo>
                    <a:pt x="59220" y="5664"/>
                  </a:lnTo>
                  <a:lnTo>
                    <a:pt x="53149" y="4584"/>
                  </a:lnTo>
                  <a:lnTo>
                    <a:pt x="39992" y="4584"/>
                  </a:lnTo>
                  <a:lnTo>
                    <a:pt x="5829" y="26301"/>
                  </a:lnTo>
                  <a:lnTo>
                    <a:pt x="0" y="43357"/>
                  </a:lnTo>
                  <a:lnTo>
                    <a:pt x="0" y="56413"/>
                  </a:lnTo>
                  <a:lnTo>
                    <a:pt x="22301" y="89560"/>
                  </a:lnTo>
                  <a:lnTo>
                    <a:pt x="39865" y="95186"/>
                  </a:lnTo>
                  <a:lnTo>
                    <a:pt x="46570" y="95186"/>
                  </a:lnTo>
                  <a:lnTo>
                    <a:pt x="53111" y="95186"/>
                  </a:lnTo>
                  <a:lnTo>
                    <a:pt x="59220" y="94094"/>
                  </a:lnTo>
                  <a:lnTo>
                    <a:pt x="70586" y="89674"/>
                  </a:lnTo>
                  <a:lnTo>
                    <a:pt x="75374" y="86410"/>
                  </a:lnTo>
                  <a:lnTo>
                    <a:pt x="79273" y="82080"/>
                  </a:lnTo>
                  <a:lnTo>
                    <a:pt x="73304" y="76098"/>
                  </a:lnTo>
                  <a:lnTo>
                    <a:pt x="69659" y="79832"/>
                  </a:lnTo>
                  <a:lnTo>
                    <a:pt x="65620" y="82537"/>
                  </a:lnTo>
                  <a:lnTo>
                    <a:pt x="56794" y="85940"/>
                  </a:lnTo>
                  <a:lnTo>
                    <a:pt x="52044" y="86791"/>
                  </a:lnTo>
                  <a:lnTo>
                    <a:pt x="41605" y="86791"/>
                  </a:lnTo>
                  <a:lnTo>
                    <a:pt x="10236" y="60134"/>
                  </a:lnTo>
                  <a:lnTo>
                    <a:pt x="9283" y="55232"/>
                  </a:lnTo>
                  <a:lnTo>
                    <a:pt x="9283" y="44538"/>
                  </a:lnTo>
                  <a:lnTo>
                    <a:pt x="36652" y="13893"/>
                  </a:lnTo>
                  <a:lnTo>
                    <a:pt x="41605" y="12979"/>
                  </a:lnTo>
                  <a:lnTo>
                    <a:pt x="52044" y="12979"/>
                  </a:lnTo>
                  <a:lnTo>
                    <a:pt x="56794" y="13804"/>
                  </a:lnTo>
                  <a:lnTo>
                    <a:pt x="65620" y="17106"/>
                  </a:lnTo>
                  <a:lnTo>
                    <a:pt x="69659" y="19812"/>
                  </a:lnTo>
                  <a:lnTo>
                    <a:pt x="73304" y="23545"/>
                  </a:lnTo>
                  <a:lnTo>
                    <a:pt x="79273" y="17564"/>
                  </a:lnTo>
                  <a:close/>
                </a:path>
                <a:path w="454659" h="223520">
                  <a:moveTo>
                    <a:pt x="147878" y="177165"/>
                  </a:moveTo>
                  <a:lnTo>
                    <a:pt x="144297" y="158826"/>
                  </a:lnTo>
                  <a:lnTo>
                    <a:pt x="137668" y="149555"/>
                  </a:lnTo>
                  <a:lnTo>
                    <a:pt x="134251" y="144792"/>
                  </a:lnTo>
                  <a:lnTo>
                    <a:pt x="127025" y="140614"/>
                  </a:lnTo>
                  <a:lnTo>
                    <a:pt x="127025" y="177165"/>
                  </a:lnTo>
                  <a:lnTo>
                    <a:pt x="124942" y="188658"/>
                  </a:lnTo>
                  <a:lnTo>
                    <a:pt x="119024" y="197345"/>
                  </a:lnTo>
                  <a:lnTo>
                    <a:pt x="109804" y="202844"/>
                  </a:lnTo>
                  <a:lnTo>
                    <a:pt x="97777" y="204762"/>
                  </a:lnTo>
                  <a:lnTo>
                    <a:pt x="78955" y="204762"/>
                  </a:lnTo>
                  <a:lnTo>
                    <a:pt x="78955" y="149555"/>
                  </a:lnTo>
                  <a:lnTo>
                    <a:pt x="97777" y="149555"/>
                  </a:lnTo>
                  <a:lnTo>
                    <a:pt x="109804" y="151472"/>
                  </a:lnTo>
                  <a:lnTo>
                    <a:pt x="119024" y="156959"/>
                  </a:lnTo>
                  <a:lnTo>
                    <a:pt x="124942" y="165658"/>
                  </a:lnTo>
                  <a:lnTo>
                    <a:pt x="127025" y="177165"/>
                  </a:lnTo>
                  <a:lnTo>
                    <a:pt x="127025" y="140614"/>
                  </a:lnTo>
                  <a:lnTo>
                    <a:pt x="118745" y="135801"/>
                  </a:lnTo>
                  <a:lnTo>
                    <a:pt x="98793" y="132638"/>
                  </a:lnTo>
                  <a:lnTo>
                    <a:pt x="58343" y="132638"/>
                  </a:lnTo>
                  <a:lnTo>
                    <a:pt x="58343" y="221665"/>
                  </a:lnTo>
                  <a:lnTo>
                    <a:pt x="98793" y="221665"/>
                  </a:lnTo>
                  <a:lnTo>
                    <a:pt x="118745" y="218503"/>
                  </a:lnTo>
                  <a:lnTo>
                    <a:pt x="134251" y="209524"/>
                  </a:lnTo>
                  <a:lnTo>
                    <a:pt x="137655" y="204762"/>
                  </a:lnTo>
                  <a:lnTo>
                    <a:pt x="144297" y="195491"/>
                  </a:lnTo>
                  <a:lnTo>
                    <a:pt x="147878" y="177165"/>
                  </a:lnTo>
                  <a:close/>
                </a:path>
                <a:path w="454659" h="223520">
                  <a:moveTo>
                    <a:pt x="153733" y="27609"/>
                  </a:moveTo>
                  <a:lnTo>
                    <a:pt x="144818" y="27609"/>
                  </a:lnTo>
                  <a:lnTo>
                    <a:pt x="119621" y="84391"/>
                  </a:lnTo>
                  <a:lnTo>
                    <a:pt x="94424" y="27609"/>
                  </a:lnTo>
                  <a:lnTo>
                    <a:pt x="85001" y="27609"/>
                  </a:lnTo>
                  <a:lnTo>
                    <a:pt x="114871" y="94246"/>
                  </a:lnTo>
                  <a:lnTo>
                    <a:pt x="111988" y="100787"/>
                  </a:lnTo>
                  <a:lnTo>
                    <a:pt x="110032" y="104940"/>
                  </a:lnTo>
                  <a:lnTo>
                    <a:pt x="107975" y="107848"/>
                  </a:lnTo>
                  <a:lnTo>
                    <a:pt x="103644" y="111150"/>
                  </a:lnTo>
                  <a:lnTo>
                    <a:pt x="101092" y="111975"/>
                  </a:lnTo>
                  <a:lnTo>
                    <a:pt x="95656" y="111975"/>
                  </a:lnTo>
                  <a:lnTo>
                    <a:pt x="93421" y="111531"/>
                  </a:lnTo>
                  <a:lnTo>
                    <a:pt x="89433" y="109753"/>
                  </a:lnTo>
                  <a:lnTo>
                    <a:pt x="87591" y="108496"/>
                  </a:lnTo>
                  <a:lnTo>
                    <a:pt x="85902" y="106883"/>
                  </a:lnTo>
                  <a:lnTo>
                    <a:pt x="81699" y="113639"/>
                  </a:lnTo>
                  <a:lnTo>
                    <a:pt x="83731" y="115671"/>
                  </a:lnTo>
                  <a:lnTo>
                    <a:pt x="86182" y="117195"/>
                  </a:lnTo>
                  <a:lnTo>
                    <a:pt x="91859" y="119227"/>
                  </a:lnTo>
                  <a:lnTo>
                    <a:pt x="94843" y="119748"/>
                  </a:lnTo>
                  <a:lnTo>
                    <a:pt x="101219" y="119748"/>
                  </a:lnTo>
                  <a:lnTo>
                    <a:pt x="104140" y="119214"/>
                  </a:lnTo>
                  <a:lnTo>
                    <a:pt x="109397" y="117081"/>
                  </a:lnTo>
                  <a:lnTo>
                    <a:pt x="111836" y="115290"/>
                  </a:lnTo>
                  <a:lnTo>
                    <a:pt x="114757" y="111975"/>
                  </a:lnTo>
                  <a:lnTo>
                    <a:pt x="116332" y="110197"/>
                  </a:lnTo>
                  <a:lnTo>
                    <a:pt x="118389" y="106756"/>
                  </a:lnTo>
                  <a:lnTo>
                    <a:pt x="120256" y="102438"/>
                  </a:lnTo>
                  <a:lnTo>
                    <a:pt x="122986" y="96329"/>
                  </a:lnTo>
                  <a:lnTo>
                    <a:pt x="153733" y="27609"/>
                  </a:lnTo>
                  <a:close/>
                </a:path>
                <a:path w="454659" h="223520">
                  <a:moveTo>
                    <a:pt x="200050" y="26974"/>
                  </a:moveTo>
                  <a:lnTo>
                    <a:pt x="193522" y="26974"/>
                  </a:lnTo>
                  <a:lnTo>
                    <a:pt x="188036" y="28308"/>
                  </a:lnTo>
                  <a:lnTo>
                    <a:pt x="179222" y="33655"/>
                  </a:lnTo>
                  <a:lnTo>
                    <a:pt x="176085" y="37541"/>
                  </a:lnTo>
                  <a:lnTo>
                    <a:pt x="175107" y="40208"/>
                  </a:lnTo>
                  <a:lnTo>
                    <a:pt x="175107" y="27609"/>
                  </a:lnTo>
                  <a:lnTo>
                    <a:pt x="166458" y="27609"/>
                  </a:lnTo>
                  <a:lnTo>
                    <a:pt x="166458" y="94411"/>
                  </a:lnTo>
                  <a:lnTo>
                    <a:pt x="175488" y="94411"/>
                  </a:lnTo>
                  <a:lnTo>
                    <a:pt x="175488" y="52412"/>
                  </a:lnTo>
                  <a:lnTo>
                    <a:pt x="177482" y="46329"/>
                  </a:lnTo>
                  <a:lnTo>
                    <a:pt x="177977" y="45796"/>
                  </a:lnTo>
                  <a:lnTo>
                    <a:pt x="185458" y="37769"/>
                  </a:lnTo>
                  <a:lnTo>
                    <a:pt x="190969" y="35623"/>
                  </a:lnTo>
                  <a:lnTo>
                    <a:pt x="198361" y="35623"/>
                  </a:lnTo>
                  <a:lnTo>
                    <a:pt x="198691" y="35636"/>
                  </a:lnTo>
                  <a:lnTo>
                    <a:pt x="199364" y="35737"/>
                  </a:lnTo>
                  <a:lnTo>
                    <a:pt x="200050" y="35750"/>
                  </a:lnTo>
                  <a:lnTo>
                    <a:pt x="200050" y="35623"/>
                  </a:lnTo>
                  <a:lnTo>
                    <a:pt x="200050" y="26974"/>
                  </a:lnTo>
                  <a:close/>
                </a:path>
                <a:path w="454659" h="223520">
                  <a:moveTo>
                    <a:pt x="225501" y="27609"/>
                  </a:moveTo>
                  <a:lnTo>
                    <a:pt x="216471" y="27609"/>
                  </a:lnTo>
                  <a:lnTo>
                    <a:pt x="216471" y="94411"/>
                  </a:lnTo>
                  <a:lnTo>
                    <a:pt x="225501" y="94411"/>
                  </a:lnTo>
                  <a:lnTo>
                    <a:pt x="225501" y="27609"/>
                  </a:lnTo>
                  <a:close/>
                </a:path>
                <a:path w="454659" h="223520">
                  <a:moveTo>
                    <a:pt x="227660" y="4457"/>
                  </a:moveTo>
                  <a:lnTo>
                    <a:pt x="227012" y="2959"/>
                  </a:lnTo>
                  <a:lnTo>
                    <a:pt x="224485" y="596"/>
                  </a:lnTo>
                  <a:lnTo>
                    <a:pt x="222910" y="0"/>
                  </a:lnTo>
                  <a:lnTo>
                    <a:pt x="219176" y="0"/>
                  </a:lnTo>
                  <a:lnTo>
                    <a:pt x="217601" y="609"/>
                  </a:lnTo>
                  <a:lnTo>
                    <a:pt x="215061" y="3073"/>
                  </a:lnTo>
                  <a:lnTo>
                    <a:pt x="214477" y="4457"/>
                  </a:lnTo>
                  <a:lnTo>
                    <a:pt x="214426" y="8140"/>
                  </a:lnTo>
                  <a:lnTo>
                    <a:pt x="215061" y="9664"/>
                  </a:lnTo>
                  <a:lnTo>
                    <a:pt x="217601" y="12204"/>
                  </a:lnTo>
                  <a:lnTo>
                    <a:pt x="219176" y="12852"/>
                  </a:lnTo>
                  <a:lnTo>
                    <a:pt x="222986" y="12852"/>
                  </a:lnTo>
                  <a:lnTo>
                    <a:pt x="224586" y="12204"/>
                  </a:lnTo>
                  <a:lnTo>
                    <a:pt x="227037" y="9664"/>
                  </a:lnTo>
                  <a:lnTo>
                    <a:pt x="227647" y="8140"/>
                  </a:lnTo>
                  <a:lnTo>
                    <a:pt x="227660" y="4457"/>
                  </a:lnTo>
                  <a:close/>
                </a:path>
                <a:path w="454659" h="223520">
                  <a:moveTo>
                    <a:pt x="255282" y="177165"/>
                  </a:moveTo>
                  <a:lnTo>
                    <a:pt x="251599" y="158750"/>
                  </a:lnTo>
                  <a:lnTo>
                    <a:pt x="244563" y="148678"/>
                  </a:lnTo>
                  <a:lnTo>
                    <a:pt x="241427" y="144170"/>
                  </a:lnTo>
                  <a:lnTo>
                    <a:pt x="234416" y="139814"/>
                  </a:lnTo>
                  <a:lnTo>
                    <a:pt x="234416" y="177165"/>
                  </a:lnTo>
                  <a:lnTo>
                    <a:pt x="232295" y="188747"/>
                  </a:lnTo>
                  <a:lnTo>
                    <a:pt x="226453" y="197751"/>
                  </a:lnTo>
                  <a:lnTo>
                    <a:pt x="217639" y="203581"/>
                  </a:lnTo>
                  <a:lnTo>
                    <a:pt x="206578" y="205651"/>
                  </a:lnTo>
                  <a:lnTo>
                    <a:pt x="195516" y="203581"/>
                  </a:lnTo>
                  <a:lnTo>
                    <a:pt x="186677" y="197751"/>
                  </a:lnTo>
                  <a:lnTo>
                    <a:pt x="180835" y="188747"/>
                  </a:lnTo>
                  <a:lnTo>
                    <a:pt x="178714" y="177165"/>
                  </a:lnTo>
                  <a:lnTo>
                    <a:pt x="180835" y="165569"/>
                  </a:lnTo>
                  <a:lnTo>
                    <a:pt x="186677" y="156565"/>
                  </a:lnTo>
                  <a:lnTo>
                    <a:pt x="195516" y="150749"/>
                  </a:lnTo>
                  <a:lnTo>
                    <a:pt x="206578" y="148678"/>
                  </a:lnTo>
                  <a:lnTo>
                    <a:pt x="217639" y="150749"/>
                  </a:lnTo>
                  <a:lnTo>
                    <a:pt x="226453" y="156565"/>
                  </a:lnTo>
                  <a:lnTo>
                    <a:pt x="232295" y="165569"/>
                  </a:lnTo>
                  <a:lnTo>
                    <a:pt x="234416" y="177165"/>
                  </a:lnTo>
                  <a:lnTo>
                    <a:pt x="234416" y="139814"/>
                  </a:lnTo>
                  <a:lnTo>
                    <a:pt x="225996" y="134581"/>
                  </a:lnTo>
                  <a:lnTo>
                    <a:pt x="206578" y="131127"/>
                  </a:lnTo>
                  <a:lnTo>
                    <a:pt x="187109" y="134594"/>
                  </a:lnTo>
                  <a:lnTo>
                    <a:pt x="171678" y="144221"/>
                  </a:lnTo>
                  <a:lnTo>
                    <a:pt x="161518" y="158813"/>
                  </a:lnTo>
                  <a:lnTo>
                    <a:pt x="157861" y="177165"/>
                  </a:lnTo>
                  <a:lnTo>
                    <a:pt x="161518" y="195516"/>
                  </a:lnTo>
                  <a:lnTo>
                    <a:pt x="171678" y="210096"/>
                  </a:lnTo>
                  <a:lnTo>
                    <a:pt x="187109" y="219722"/>
                  </a:lnTo>
                  <a:lnTo>
                    <a:pt x="206578" y="223202"/>
                  </a:lnTo>
                  <a:lnTo>
                    <a:pt x="226021" y="219722"/>
                  </a:lnTo>
                  <a:lnTo>
                    <a:pt x="241427" y="210146"/>
                  </a:lnTo>
                  <a:lnTo>
                    <a:pt x="244563" y="205651"/>
                  </a:lnTo>
                  <a:lnTo>
                    <a:pt x="251599" y="195567"/>
                  </a:lnTo>
                  <a:lnTo>
                    <a:pt x="255282" y="177165"/>
                  </a:lnTo>
                  <a:close/>
                </a:path>
                <a:path w="454659" h="223520">
                  <a:moveTo>
                    <a:pt x="309118" y="54241"/>
                  </a:moveTo>
                  <a:lnTo>
                    <a:pt x="307721" y="48336"/>
                  </a:lnTo>
                  <a:lnTo>
                    <a:pt x="302120" y="38074"/>
                  </a:lnTo>
                  <a:lnTo>
                    <a:pt x="300520" y="36423"/>
                  </a:lnTo>
                  <a:lnTo>
                    <a:pt x="300520" y="57010"/>
                  </a:lnTo>
                  <a:lnTo>
                    <a:pt x="252742" y="57010"/>
                  </a:lnTo>
                  <a:lnTo>
                    <a:pt x="272084" y="34734"/>
                  </a:lnTo>
                  <a:lnTo>
                    <a:pt x="281330" y="34734"/>
                  </a:lnTo>
                  <a:lnTo>
                    <a:pt x="300520" y="57010"/>
                  </a:lnTo>
                  <a:lnTo>
                    <a:pt x="300520" y="36423"/>
                  </a:lnTo>
                  <a:lnTo>
                    <a:pt x="298894" y="34734"/>
                  </a:lnTo>
                  <a:lnTo>
                    <a:pt x="298272" y="34086"/>
                  </a:lnTo>
                  <a:lnTo>
                    <a:pt x="288518" y="28397"/>
                  </a:lnTo>
                  <a:lnTo>
                    <a:pt x="282930" y="26974"/>
                  </a:lnTo>
                  <a:lnTo>
                    <a:pt x="270471" y="26974"/>
                  </a:lnTo>
                  <a:lnTo>
                    <a:pt x="243954" y="67564"/>
                  </a:lnTo>
                  <a:lnTo>
                    <a:pt x="245440" y="73444"/>
                  </a:lnTo>
                  <a:lnTo>
                    <a:pt x="251383" y="83705"/>
                  </a:lnTo>
                  <a:lnTo>
                    <a:pt x="255485" y="87744"/>
                  </a:lnTo>
                  <a:lnTo>
                    <a:pt x="266014" y="93586"/>
                  </a:lnTo>
                  <a:lnTo>
                    <a:pt x="272122" y="95059"/>
                  </a:lnTo>
                  <a:lnTo>
                    <a:pt x="284429" y="95059"/>
                  </a:lnTo>
                  <a:lnTo>
                    <a:pt x="289331" y="94132"/>
                  </a:lnTo>
                  <a:lnTo>
                    <a:pt x="298234" y="90385"/>
                  </a:lnTo>
                  <a:lnTo>
                    <a:pt x="301942" y="87680"/>
                  </a:lnTo>
                  <a:lnTo>
                    <a:pt x="302463" y="87045"/>
                  </a:lnTo>
                  <a:lnTo>
                    <a:pt x="304914" y="84112"/>
                  </a:lnTo>
                  <a:lnTo>
                    <a:pt x="299821" y="78257"/>
                  </a:lnTo>
                  <a:lnTo>
                    <a:pt x="297281" y="81229"/>
                  </a:lnTo>
                  <a:lnTo>
                    <a:pt x="294246" y="83426"/>
                  </a:lnTo>
                  <a:lnTo>
                    <a:pt x="287197" y="86321"/>
                  </a:lnTo>
                  <a:lnTo>
                    <a:pt x="283413" y="87045"/>
                  </a:lnTo>
                  <a:lnTo>
                    <a:pt x="274167" y="87045"/>
                  </a:lnTo>
                  <a:lnTo>
                    <a:pt x="252742" y="66421"/>
                  </a:lnTo>
                  <a:lnTo>
                    <a:pt x="252742" y="63754"/>
                  </a:lnTo>
                  <a:lnTo>
                    <a:pt x="308978" y="63754"/>
                  </a:lnTo>
                  <a:lnTo>
                    <a:pt x="308978" y="63246"/>
                  </a:lnTo>
                  <a:lnTo>
                    <a:pt x="309118" y="61379"/>
                  </a:lnTo>
                  <a:lnTo>
                    <a:pt x="309118" y="59677"/>
                  </a:lnTo>
                  <a:lnTo>
                    <a:pt x="309118" y="57010"/>
                  </a:lnTo>
                  <a:lnTo>
                    <a:pt x="309118" y="54241"/>
                  </a:lnTo>
                  <a:close/>
                </a:path>
                <a:path w="454659" h="223520">
                  <a:moveTo>
                    <a:pt x="336588" y="0"/>
                  </a:moveTo>
                  <a:lnTo>
                    <a:pt x="327558" y="0"/>
                  </a:lnTo>
                  <a:lnTo>
                    <a:pt x="327558" y="94411"/>
                  </a:lnTo>
                  <a:lnTo>
                    <a:pt x="336588" y="94411"/>
                  </a:lnTo>
                  <a:lnTo>
                    <a:pt x="336588" y="0"/>
                  </a:lnTo>
                  <a:close/>
                </a:path>
                <a:path w="454659" h="223520">
                  <a:moveTo>
                    <a:pt x="349719" y="221665"/>
                  </a:moveTo>
                  <a:lnTo>
                    <a:pt x="332409" y="196862"/>
                  </a:lnTo>
                  <a:lnTo>
                    <a:pt x="329742" y="193052"/>
                  </a:lnTo>
                  <a:lnTo>
                    <a:pt x="337489" y="188442"/>
                  </a:lnTo>
                  <a:lnTo>
                    <a:pt x="343242" y="182143"/>
                  </a:lnTo>
                  <a:lnTo>
                    <a:pt x="344004" y="180454"/>
                  </a:lnTo>
                  <a:lnTo>
                    <a:pt x="346824" y="174282"/>
                  </a:lnTo>
                  <a:lnTo>
                    <a:pt x="348056" y="164947"/>
                  </a:lnTo>
                  <a:lnTo>
                    <a:pt x="345363" y="151485"/>
                  </a:lnTo>
                  <a:lnTo>
                    <a:pt x="343801" y="149428"/>
                  </a:lnTo>
                  <a:lnTo>
                    <a:pt x="337642" y="141312"/>
                  </a:lnTo>
                  <a:lnTo>
                    <a:pt x="327202" y="135813"/>
                  </a:lnTo>
                  <a:lnTo>
                    <a:pt x="327202" y="155155"/>
                  </a:lnTo>
                  <a:lnTo>
                    <a:pt x="327202" y="174612"/>
                  </a:lnTo>
                  <a:lnTo>
                    <a:pt x="320840" y="180454"/>
                  </a:lnTo>
                  <a:lnTo>
                    <a:pt x="291465" y="180454"/>
                  </a:lnTo>
                  <a:lnTo>
                    <a:pt x="291465" y="149428"/>
                  </a:lnTo>
                  <a:lnTo>
                    <a:pt x="320840" y="149428"/>
                  </a:lnTo>
                  <a:lnTo>
                    <a:pt x="327202" y="155155"/>
                  </a:lnTo>
                  <a:lnTo>
                    <a:pt x="327202" y="135813"/>
                  </a:lnTo>
                  <a:lnTo>
                    <a:pt x="325462" y="134886"/>
                  </a:lnTo>
                  <a:lnTo>
                    <a:pt x="309397" y="132638"/>
                  </a:lnTo>
                  <a:lnTo>
                    <a:pt x="270852" y="132638"/>
                  </a:lnTo>
                  <a:lnTo>
                    <a:pt x="270852" y="221665"/>
                  </a:lnTo>
                  <a:lnTo>
                    <a:pt x="291465" y="221665"/>
                  </a:lnTo>
                  <a:lnTo>
                    <a:pt x="291465" y="196862"/>
                  </a:lnTo>
                  <a:lnTo>
                    <a:pt x="310413" y="196862"/>
                  </a:lnTo>
                  <a:lnTo>
                    <a:pt x="327583" y="221665"/>
                  </a:lnTo>
                  <a:lnTo>
                    <a:pt x="349719" y="221665"/>
                  </a:lnTo>
                  <a:close/>
                </a:path>
                <a:path w="454659" h="223520">
                  <a:moveTo>
                    <a:pt x="370827" y="0"/>
                  </a:moveTo>
                  <a:lnTo>
                    <a:pt x="361797" y="0"/>
                  </a:lnTo>
                  <a:lnTo>
                    <a:pt x="361797" y="94411"/>
                  </a:lnTo>
                  <a:lnTo>
                    <a:pt x="370827" y="94411"/>
                  </a:lnTo>
                  <a:lnTo>
                    <a:pt x="370827" y="0"/>
                  </a:lnTo>
                  <a:close/>
                </a:path>
                <a:path w="454659" h="223520">
                  <a:moveTo>
                    <a:pt x="433324" y="205143"/>
                  </a:moveTo>
                  <a:lnTo>
                    <a:pt x="384873" y="205143"/>
                  </a:lnTo>
                  <a:lnTo>
                    <a:pt x="384873" y="184531"/>
                  </a:lnTo>
                  <a:lnTo>
                    <a:pt x="426199" y="184531"/>
                  </a:lnTo>
                  <a:lnTo>
                    <a:pt x="426199" y="168516"/>
                  </a:lnTo>
                  <a:lnTo>
                    <a:pt x="384873" y="168516"/>
                  </a:lnTo>
                  <a:lnTo>
                    <a:pt x="384873" y="149174"/>
                  </a:lnTo>
                  <a:lnTo>
                    <a:pt x="431673" y="149174"/>
                  </a:lnTo>
                  <a:lnTo>
                    <a:pt x="431673" y="132638"/>
                  </a:lnTo>
                  <a:lnTo>
                    <a:pt x="364388" y="132638"/>
                  </a:lnTo>
                  <a:lnTo>
                    <a:pt x="364388" y="221665"/>
                  </a:lnTo>
                  <a:lnTo>
                    <a:pt x="433324" y="221665"/>
                  </a:lnTo>
                  <a:lnTo>
                    <a:pt x="433324" y="205143"/>
                  </a:lnTo>
                  <a:close/>
                </a:path>
                <a:path w="454659" h="223520">
                  <a:moveTo>
                    <a:pt x="454431" y="54241"/>
                  </a:moveTo>
                  <a:lnTo>
                    <a:pt x="453034" y="48336"/>
                  </a:lnTo>
                  <a:lnTo>
                    <a:pt x="447421" y="38074"/>
                  </a:lnTo>
                  <a:lnTo>
                    <a:pt x="445833" y="36436"/>
                  </a:lnTo>
                  <a:lnTo>
                    <a:pt x="445833" y="57010"/>
                  </a:lnTo>
                  <a:lnTo>
                    <a:pt x="398056" y="57010"/>
                  </a:lnTo>
                  <a:lnTo>
                    <a:pt x="417398" y="34734"/>
                  </a:lnTo>
                  <a:lnTo>
                    <a:pt x="426643" y="34734"/>
                  </a:lnTo>
                  <a:lnTo>
                    <a:pt x="445833" y="57010"/>
                  </a:lnTo>
                  <a:lnTo>
                    <a:pt x="445833" y="36436"/>
                  </a:lnTo>
                  <a:lnTo>
                    <a:pt x="444207" y="34734"/>
                  </a:lnTo>
                  <a:lnTo>
                    <a:pt x="443585" y="34086"/>
                  </a:lnTo>
                  <a:lnTo>
                    <a:pt x="433832" y="28397"/>
                  </a:lnTo>
                  <a:lnTo>
                    <a:pt x="428244" y="26974"/>
                  </a:lnTo>
                  <a:lnTo>
                    <a:pt x="415785" y="26974"/>
                  </a:lnTo>
                  <a:lnTo>
                    <a:pt x="389267" y="67564"/>
                  </a:lnTo>
                  <a:lnTo>
                    <a:pt x="390753" y="73444"/>
                  </a:lnTo>
                  <a:lnTo>
                    <a:pt x="396697" y="83705"/>
                  </a:lnTo>
                  <a:lnTo>
                    <a:pt x="400799" y="87744"/>
                  </a:lnTo>
                  <a:lnTo>
                    <a:pt x="411327" y="93586"/>
                  </a:lnTo>
                  <a:lnTo>
                    <a:pt x="417436" y="95059"/>
                  </a:lnTo>
                  <a:lnTo>
                    <a:pt x="429742" y="95059"/>
                  </a:lnTo>
                  <a:lnTo>
                    <a:pt x="434644" y="94132"/>
                  </a:lnTo>
                  <a:lnTo>
                    <a:pt x="443547" y="90385"/>
                  </a:lnTo>
                  <a:lnTo>
                    <a:pt x="447255" y="87680"/>
                  </a:lnTo>
                  <a:lnTo>
                    <a:pt x="447776" y="87045"/>
                  </a:lnTo>
                  <a:lnTo>
                    <a:pt x="450227" y="84112"/>
                  </a:lnTo>
                  <a:lnTo>
                    <a:pt x="445135" y="78257"/>
                  </a:lnTo>
                  <a:lnTo>
                    <a:pt x="442595" y="81229"/>
                  </a:lnTo>
                  <a:lnTo>
                    <a:pt x="439559" y="83426"/>
                  </a:lnTo>
                  <a:lnTo>
                    <a:pt x="432511" y="86321"/>
                  </a:lnTo>
                  <a:lnTo>
                    <a:pt x="428726" y="87045"/>
                  </a:lnTo>
                  <a:lnTo>
                    <a:pt x="419481" y="87045"/>
                  </a:lnTo>
                  <a:lnTo>
                    <a:pt x="398056" y="66421"/>
                  </a:lnTo>
                  <a:lnTo>
                    <a:pt x="398056" y="63754"/>
                  </a:lnTo>
                  <a:lnTo>
                    <a:pt x="454291" y="63754"/>
                  </a:lnTo>
                  <a:lnTo>
                    <a:pt x="454291" y="63246"/>
                  </a:lnTo>
                  <a:lnTo>
                    <a:pt x="454431" y="61379"/>
                  </a:lnTo>
                  <a:lnTo>
                    <a:pt x="454431" y="59677"/>
                  </a:lnTo>
                  <a:lnTo>
                    <a:pt x="454431" y="57010"/>
                  </a:lnTo>
                  <a:lnTo>
                    <a:pt x="454431" y="54241"/>
                  </a:lnTo>
                  <a:close/>
                </a:path>
              </a:pathLst>
            </a:custGeom>
            <a:solidFill>
              <a:srgbClr val="FFFFFF"/>
            </a:solidFill>
          </p:spPr>
          <p:txBody>
            <a:bodyPr wrap="square" lIns="0" tIns="0" rIns="0" bIns="0" rtlCol="0"/>
            <a:lstStyle/>
            <a:p>
              <a:endParaRPr/>
            </a:p>
          </p:txBody>
        </p:sp>
        <p:pic>
          <p:nvPicPr>
            <p:cNvPr id="65" name="object 81">
              <a:extLst>
                <a:ext uri="{FF2B5EF4-FFF2-40B4-BE49-F238E27FC236}">
                  <a16:creationId xmlns:a16="http://schemas.microsoft.com/office/drawing/2014/main" id="{52F5148A-D522-3A03-8DB3-C23EC6AA422D}"/>
                </a:ext>
              </a:extLst>
            </p:cNvPr>
            <p:cNvPicPr/>
            <p:nvPr/>
          </p:nvPicPr>
          <p:blipFill>
            <a:blip r:embed="rId26" cstate="print"/>
            <a:stretch>
              <a:fillRect/>
            </a:stretch>
          </p:blipFill>
          <p:spPr>
            <a:xfrm>
              <a:off x="8835761" y="6477468"/>
              <a:ext cx="948232" cy="223193"/>
            </a:xfrm>
            <a:prstGeom prst="rect">
              <a:avLst/>
            </a:prstGeom>
          </p:spPr>
        </p:pic>
        <p:pic>
          <p:nvPicPr>
            <p:cNvPr id="66" name="object 82">
              <a:extLst>
                <a:ext uri="{FF2B5EF4-FFF2-40B4-BE49-F238E27FC236}">
                  <a16:creationId xmlns:a16="http://schemas.microsoft.com/office/drawing/2014/main" id="{C433A141-6BB9-EA08-F5B1-905D526B383D}"/>
                </a:ext>
              </a:extLst>
            </p:cNvPr>
            <p:cNvPicPr/>
            <p:nvPr/>
          </p:nvPicPr>
          <p:blipFill>
            <a:blip r:embed="rId27" cstate="print"/>
            <a:stretch>
              <a:fillRect/>
            </a:stretch>
          </p:blipFill>
          <p:spPr>
            <a:xfrm>
              <a:off x="11706745" y="7119543"/>
              <a:ext cx="1078611" cy="595337"/>
            </a:xfrm>
            <a:prstGeom prst="rect">
              <a:avLst/>
            </a:prstGeom>
          </p:spPr>
        </p:pic>
        <p:pic>
          <p:nvPicPr>
            <p:cNvPr id="67" name="object 83">
              <a:extLst>
                <a:ext uri="{FF2B5EF4-FFF2-40B4-BE49-F238E27FC236}">
                  <a16:creationId xmlns:a16="http://schemas.microsoft.com/office/drawing/2014/main" id="{9052CE51-CFEC-20B2-360D-B55DBEC412F6}"/>
                </a:ext>
              </a:extLst>
            </p:cNvPr>
            <p:cNvPicPr/>
            <p:nvPr/>
          </p:nvPicPr>
          <p:blipFill>
            <a:blip r:embed="rId28" cstate="print"/>
            <a:stretch>
              <a:fillRect/>
            </a:stretch>
          </p:blipFill>
          <p:spPr>
            <a:xfrm>
              <a:off x="11812568" y="7236886"/>
              <a:ext cx="862524" cy="217854"/>
            </a:xfrm>
            <a:prstGeom prst="rect">
              <a:avLst/>
            </a:prstGeom>
          </p:spPr>
        </p:pic>
        <p:pic>
          <p:nvPicPr>
            <p:cNvPr id="68" name="object 84">
              <a:extLst>
                <a:ext uri="{FF2B5EF4-FFF2-40B4-BE49-F238E27FC236}">
                  <a16:creationId xmlns:a16="http://schemas.microsoft.com/office/drawing/2014/main" id="{40316D53-A6B9-8FE4-47BB-42EB044CA170}"/>
                </a:ext>
              </a:extLst>
            </p:cNvPr>
            <p:cNvPicPr/>
            <p:nvPr/>
          </p:nvPicPr>
          <p:blipFill>
            <a:blip r:embed="rId29" cstate="print"/>
            <a:stretch>
              <a:fillRect/>
            </a:stretch>
          </p:blipFill>
          <p:spPr>
            <a:xfrm>
              <a:off x="11790196" y="7556073"/>
              <a:ext cx="914746" cy="73181"/>
            </a:xfrm>
            <a:prstGeom prst="rect">
              <a:avLst/>
            </a:prstGeom>
          </p:spPr>
        </p:pic>
        <p:pic>
          <p:nvPicPr>
            <p:cNvPr id="69" name="object 85">
              <a:extLst>
                <a:ext uri="{FF2B5EF4-FFF2-40B4-BE49-F238E27FC236}">
                  <a16:creationId xmlns:a16="http://schemas.microsoft.com/office/drawing/2014/main" id="{AD4735DC-1648-902A-5ED8-508DFA3D460C}"/>
                </a:ext>
              </a:extLst>
            </p:cNvPr>
            <p:cNvPicPr/>
            <p:nvPr/>
          </p:nvPicPr>
          <p:blipFill>
            <a:blip r:embed="rId30" cstate="print"/>
            <a:stretch>
              <a:fillRect/>
            </a:stretch>
          </p:blipFill>
          <p:spPr>
            <a:xfrm>
              <a:off x="7907528" y="8103514"/>
              <a:ext cx="1047318" cy="552399"/>
            </a:xfrm>
            <a:prstGeom prst="rect">
              <a:avLst/>
            </a:prstGeom>
          </p:spPr>
        </p:pic>
        <p:pic>
          <p:nvPicPr>
            <p:cNvPr id="70" name="object 86">
              <a:extLst>
                <a:ext uri="{FF2B5EF4-FFF2-40B4-BE49-F238E27FC236}">
                  <a16:creationId xmlns:a16="http://schemas.microsoft.com/office/drawing/2014/main" id="{C4DABB6A-051C-D8C5-353F-BD84571956E3}"/>
                </a:ext>
              </a:extLst>
            </p:cNvPr>
            <p:cNvPicPr/>
            <p:nvPr/>
          </p:nvPicPr>
          <p:blipFill>
            <a:blip r:embed="rId31" cstate="print"/>
            <a:stretch>
              <a:fillRect/>
            </a:stretch>
          </p:blipFill>
          <p:spPr>
            <a:xfrm>
              <a:off x="8073039" y="8190339"/>
              <a:ext cx="665976" cy="223197"/>
            </a:xfrm>
            <a:prstGeom prst="rect">
              <a:avLst/>
            </a:prstGeom>
          </p:spPr>
        </p:pic>
        <p:sp>
          <p:nvSpPr>
            <p:cNvPr id="71" name="object 87">
              <a:extLst>
                <a:ext uri="{FF2B5EF4-FFF2-40B4-BE49-F238E27FC236}">
                  <a16:creationId xmlns:a16="http://schemas.microsoft.com/office/drawing/2014/main" id="{D766ECDD-598A-4646-5875-CB7C7EC3C179}"/>
                </a:ext>
              </a:extLst>
            </p:cNvPr>
            <p:cNvSpPr/>
            <p:nvPr/>
          </p:nvSpPr>
          <p:spPr>
            <a:xfrm>
              <a:off x="8754592" y="8322983"/>
              <a:ext cx="20955" cy="89535"/>
            </a:xfrm>
            <a:custGeom>
              <a:avLst/>
              <a:gdLst/>
              <a:ahLst/>
              <a:cxnLst/>
              <a:rect l="l" t="t" r="r" b="b"/>
              <a:pathLst>
                <a:path w="20954" h="89534">
                  <a:moveTo>
                    <a:pt x="20612" y="0"/>
                  </a:moveTo>
                  <a:lnTo>
                    <a:pt x="0" y="0"/>
                  </a:lnTo>
                  <a:lnTo>
                    <a:pt x="0" y="89039"/>
                  </a:lnTo>
                  <a:lnTo>
                    <a:pt x="20612" y="89039"/>
                  </a:lnTo>
                  <a:lnTo>
                    <a:pt x="20612" y="0"/>
                  </a:lnTo>
                  <a:close/>
                </a:path>
              </a:pathLst>
            </a:custGeom>
            <a:solidFill>
              <a:srgbClr val="FFFFFF"/>
            </a:solidFill>
          </p:spPr>
          <p:txBody>
            <a:bodyPr wrap="square" lIns="0" tIns="0" rIns="0" bIns="0" rtlCol="0"/>
            <a:lstStyle/>
            <a:p>
              <a:endParaRPr/>
            </a:p>
          </p:txBody>
        </p:sp>
        <p:pic>
          <p:nvPicPr>
            <p:cNvPr id="72" name="object 88">
              <a:extLst>
                <a:ext uri="{FF2B5EF4-FFF2-40B4-BE49-F238E27FC236}">
                  <a16:creationId xmlns:a16="http://schemas.microsoft.com/office/drawing/2014/main" id="{1BDC875E-DC91-95A0-C0A5-B631C68BC463}"/>
                </a:ext>
              </a:extLst>
            </p:cNvPr>
            <p:cNvPicPr/>
            <p:nvPr/>
          </p:nvPicPr>
          <p:blipFill>
            <a:blip r:embed="rId32" cstate="print"/>
            <a:stretch>
              <a:fillRect/>
            </a:stretch>
          </p:blipFill>
          <p:spPr>
            <a:xfrm>
              <a:off x="7970173" y="8514872"/>
              <a:ext cx="916547" cy="73177"/>
            </a:xfrm>
            <a:prstGeom prst="rect">
              <a:avLst/>
            </a:prstGeom>
          </p:spPr>
        </p:pic>
        <p:pic>
          <p:nvPicPr>
            <p:cNvPr id="73" name="object 89">
              <a:extLst>
                <a:ext uri="{FF2B5EF4-FFF2-40B4-BE49-F238E27FC236}">
                  <a16:creationId xmlns:a16="http://schemas.microsoft.com/office/drawing/2014/main" id="{0A8E60B9-5854-7B20-F3F9-4445A6577AF5}"/>
                </a:ext>
              </a:extLst>
            </p:cNvPr>
            <p:cNvPicPr/>
            <p:nvPr/>
          </p:nvPicPr>
          <p:blipFill>
            <a:blip r:embed="rId33" cstate="print"/>
            <a:stretch>
              <a:fillRect/>
            </a:stretch>
          </p:blipFill>
          <p:spPr>
            <a:xfrm>
              <a:off x="11415140" y="8915755"/>
              <a:ext cx="1542605" cy="569493"/>
            </a:xfrm>
            <a:prstGeom prst="rect">
              <a:avLst/>
            </a:prstGeom>
          </p:spPr>
        </p:pic>
        <p:pic>
          <p:nvPicPr>
            <p:cNvPr id="74" name="object 90">
              <a:extLst>
                <a:ext uri="{FF2B5EF4-FFF2-40B4-BE49-F238E27FC236}">
                  <a16:creationId xmlns:a16="http://schemas.microsoft.com/office/drawing/2014/main" id="{CE5FF185-94DE-80DF-6305-281B356FDDFC}"/>
                </a:ext>
              </a:extLst>
            </p:cNvPr>
            <p:cNvPicPr/>
            <p:nvPr/>
          </p:nvPicPr>
          <p:blipFill>
            <a:blip r:embed="rId34" cstate="print"/>
            <a:stretch>
              <a:fillRect/>
            </a:stretch>
          </p:blipFill>
          <p:spPr>
            <a:xfrm>
              <a:off x="11769444" y="9326665"/>
              <a:ext cx="913874" cy="73167"/>
            </a:xfrm>
            <a:prstGeom prst="rect">
              <a:avLst/>
            </a:prstGeom>
          </p:spPr>
        </p:pic>
        <p:pic>
          <p:nvPicPr>
            <p:cNvPr id="75" name="object 91">
              <a:extLst>
                <a:ext uri="{FF2B5EF4-FFF2-40B4-BE49-F238E27FC236}">
                  <a16:creationId xmlns:a16="http://schemas.microsoft.com/office/drawing/2014/main" id="{DF70390F-E9E2-842D-64E4-898DE20A32BA}"/>
                </a:ext>
              </a:extLst>
            </p:cNvPr>
            <p:cNvPicPr/>
            <p:nvPr/>
          </p:nvPicPr>
          <p:blipFill>
            <a:blip r:embed="rId35" cstate="print"/>
            <a:stretch>
              <a:fillRect/>
            </a:stretch>
          </p:blipFill>
          <p:spPr>
            <a:xfrm>
              <a:off x="11518993" y="9010674"/>
              <a:ext cx="654974" cy="221801"/>
            </a:xfrm>
            <a:prstGeom prst="rect">
              <a:avLst/>
            </a:prstGeom>
          </p:spPr>
        </p:pic>
        <p:pic>
          <p:nvPicPr>
            <p:cNvPr id="76" name="object 92">
              <a:extLst>
                <a:ext uri="{FF2B5EF4-FFF2-40B4-BE49-F238E27FC236}">
                  <a16:creationId xmlns:a16="http://schemas.microsoft.com/office/drawing/2014/main" id="{66D97F0F-44AF-A107-472C-0912088154DC}"/>
                </a:ext>
              </a:extLst>
            </p:cNvPr>
            <p:cNvPicPr/>
            <p:nvPr/>
          </p:nvPicPr>
          <p:blipFill>
            <a:blip r:embed="rId36" cstate="print"/>
            <a:stretch>
              <a:fillRect/>
            </a:stretch>
          </p:blipFill>
          <p:spPr>
            <a:xfrm>
              <a:off x="12318972" y="9009265"/>
              <a:ext cx="565254" cy="223210"/>
            </a:xfrm>
            <a:prstGeom prst="rect">
              <a:avLst/>
            </a:prstGeom>
          </p:spPr>
        </p:pic>
        <p:sp>
          <p:nvSpPr>
            <p:cNvPr id="77" name="object 93">
              <a:extLst>
                <a:ext uri="{FF2B5EF4-FFF2-40B4-BE49-F238E27FC236}">
                  <a16:creationId xmlns:a16="http://schemas.microsoft.com/office/drawing/2014/main" id="{B2F24E75-5F23-6680-150D-805DBABE8A1C}"/>
                </a:ext>
              </a:extLst>
            </p:cNvPr>
            <p:cNvSpPr/>
            <p:nvPr/>
          </p:nvSpPr>
          <p:spPr>
            <a:xfrm>
              <a:off x="10380681" y="8297908"/>
              <a:ext cx="26670" cy="33020"/>
            </a:xfrm>
            <a:custGeom>
              <a:avLst/>
              <a:gdLst/>
              <a:ahLst/>
              <a:cxnLst/>
              <a:rect l="l" t="t" r="r" b="b"/>
              <a:pathLst>
                <a:path w="26670" h="33020">
                  <a:moveTo>
                    <a:pt x="17310" y="0"/>
                  </a:moveTo>
                  <a:lnTo>
                    <a:pt x="14820" y="1625"/>
                  </a:lnTo>
                  <a:lnTo>
                    <a:pt x="850" y="9347"/>
                  </a:lnTo>
                  <a:lnTo>
                    <a:pt x="0" y="22263"/>
                  </a:lnTo>
                  <a:lnTo>
                    <a:pt x="6083" y="26136"/>
                  </a:lnTo>
                  <a:lnTo>
                    <a:pt x="15316" y="32956"/>
                  </a:lnTo>
                  <a:lnTo>
                    <a:pt x="24295" y="20789"/>
                  </a:lnTo>
                  <a:lnTo>
                    <a:pt x="22301" y="19316"/>
                  </a:lnTo>
                  <a:lnTo>
                    <a:pt x="19545" y="17170"/>
                  </a:lnTo>
                  <a:lnTo>
                    <a:pt x="23672" y="14846"/>
                  </a:lnTo>
                  <a:lnTo>
                    <a:pt x="26060" y="13271"/>
                  </a:lnTo>
                  <a:lnTo>
                    <a:pt x="17310" y="0"/>
                  </a:lnTo>
                  <a:close/>
                </a:path>
              </a:pathLst>
            </a:custGeom>
            <a:solidFill>
              <a:srgbClr val="4D4A49"/>
            </a:solidFill>
          </p:spPr>
          <p:txBody>
            <a:bodyPr wrap="square" lIns="0" tIns="0" rIns="0" bIns="0" rtlCol="0"/>
            <a:lstStyle/>
            <a:p>
              <a:endParaRPr/>
            </a:p>
          </p:txBody>
        </p:sp>
        <p:sp>
          <p:nvSpPr>
            <p:cNvPr id="78" name="object 94">
              <a:extLst>
                <a:ext uri="{FF2B5EF4-FFF2-40B4-BE49-F238E27FC236}">
                  <a16:creationId xmlns:a16="http://schemas.microsoft.com/office/drawing/2014/main" id="{07699D81-3FBF-E171-DD4E-DD566B7BF580}"/>
                </a:ext>
              </a:extLst>
            </p:cNvPr>
            <p:cNvSpPr/>
            <p:nvPr/>
          </p:nvSpPr>
          <p:spPr>
            <a:xfrm>
              <a:off x="10407570" y="7945950"/>
              <a:ext cx="21590" cy="1718310"/>
            </a:xfrm>
            <a:custGeom>
              <a:avLst/>
              <a:gdLst/>
              <a:ahLst/>
              <a:cxnLst/>
              <a:rect l="l" t="t" r="r" b="b"/>
              <a:pathLst>
                <a:path w="21590" h="1718309">
                  <a:moveTo>
                    <a:pt x="16433" y="1696720"/>
                  </a:moveTo>
                  <a:lnTo>
                    <a:pt x="4775" y="1696720"/>
                  </a:lnTo>
                  <a:lnTo>
                    <a:pt x="0" y="1701495"/>
                  </a:lnTo>
                  <a:lnTo>
                    <a:pt x="0" y="1713166"/>
                  </a:lnTo>
                  <a:lnTo>
                    <a:pt x="4775" y="1717929"/>
                  </a:lnTo>
                  <a:lnTo>
                    <a:pt x="16433" y="1717929"/>
                  </a:lnTo>
                  <a:lnTo>
                    <a:pt x="21209" y="1713166"/>
                  </a:lnTo>
                  <a:lnTo>
                    <a:pt x="21209" y="1701495"/>
                  </a:lnTo>
                  <a:lnTo>
                    <a:pt x="16433" y="1696720"/>
                  </a:lnTo>
                  <a:close/>
                </a:path>
                <a:path w="21590" h="1718309">
                  <a:moveTo>
                    <a:pt x="16433" y="1654302"/>
                  </a:moveTo>
                  <a:lnTo>
                    <a:pt x="4775" y="1654302"/>
                  </a:lnTo>
                  <a:lnTo>
                    <a:pt x="0" y="1659077"/>
                  </a:lnTo>
                  <a:lnTo>
                    <a:pt x="0" y="1670748"/>
                  </a:lnTo>
                  <a:lnTo>
                    <a:pt x="4775" y="1675511"/>
                  </a:lnTo>
                  <a:lnTo>
                    <a:pt x="16433" y="1675511"/>
                  </a:lnTo>
                  <a:lnTo>
                    <a:pt x="21209" y="1670748"/>
                  </a:lnTo>
                  <a:lnTo>
                    <a:pt x="21209" y="1659077"/>
                  </a:lnTo>
                  <a:lnTo>
                    <a:pt x="16433" y="1654302"/>
                  </a:lnTo>
                  <a:close/>
                </a:path>
                <a:path w="21590" h="1718309">
                  <a:moveTo>
                    <a:pt x="16433" y="1611884"/>
                  </a:moveTo>
                  <a:lnTo>
                    <a:pt x="4775" y="1611884"/>
                  </a:lnTo>
                  <a:lnTo>
                    <a:pt x="0" y="1616659"/>
                  </a:lnTo>
                  <a:lnTo>
                    <a:pt x="0" y="1628330"/>
                  </a:lnTo>
                  <a:lnTo>
                    <a:pt x="4775" y="1633093"/>
                  </a:lnTo>
                  <a:lnTo>
                    <a:pt x="16433" y="1633093"/>
                  </a:lnTo>
                  <a:lnTo>
                    <a:pt x="21209" y="1628330"/>
                  </a:lnTo>
                  <a:lnTo>
                    <a:pt x="21209" y="1616659"/>
                  </a:lnTo>
                  <a:lnTo>
                    <a:pt x="16433" y="1611884"/>
                  </a:lnTo>
                  <a:close/>
                </a:path>
                <a:path w="21590" h="1718309">
                  <a:moveTo>
                    <a:pt x="16433" y="1569466"/>
                  </a:moveTo>
                  <a:lnTo>
                    <a:pt x="4775" y="1569466"/>
                  </a:lnTo>
                  <a:lnTo>
                    <a:pt x="0" y="1574241"/>
                  </a:lnTo>
                  <a:lnTo>
                    <a:pt x="0" y="1585912"/>
                  </a:lnTo>
                  <a:lnTo>
                    <a:pt x="4775" y="1590675"/>
                  </a:lnTo>
                  <a:lnTo>
                    <a:pt x="16433" y="1590675"/>
                  </a:lnTo>
                  <a:lnTo>
                    <a:pt x="21209" y="1585912"/>
                  </a:lnTo>
                  <a:lnTo>
                    <a:pt x="21209" y="1574241"/>
                  </a:lnTo>
                  <a:lnTo>
                    <a:pt x="16433" y="1569466"/>
                  </a:lnTo>
                  <a:close/>
                </a:path>
                <a:path w="21590" h="1718309">
                  <a:moveTo>
                    <a:pt x="16433" y="1527048"/>
                  </a:moveTo>
                  <a:lnTo>
                    <a:pt x="4775" y="1527048"/>
                  </a:lnTo>
                  <a:lnTo>
                    <a:pt x="0" y="1531823"/>
                  </a:lnTo>
                  <a:lnTo>
                    <a:pt x="0" y="1543494"/>
                  </a:lnTo>
                  <a:lnTo>
                    <a:pt x="4775" y="1548257"/>
                  </a:lnTo>
                  <a:lnTo>
                    <a:pt x="16433" y="1548257"/>
                  </a:lnTo>
                  <a:lnTo>
                    <a:pt x="21209" y="1543494"/>
                  </a:lnTo>
                  <a:lnTo>
                    <a:pt x="21209" y="1531823"/>
                  </a:lnTo>
                  <a:lnTo>
                    <a:pt x="16433" y="1527048"/>
                  </a:lnTo>
                  <a:close/>
                </a:path>
                <a:path w="21590" h="1718309">
                  <a:moveTo>
                    <a:pt x="16433" y="1484630"/>
                  </a:moveTo>
                  <a:lnTo>
                    <a:pt x="4775" y="1484630"/>
                  </a:lnTo>
                  <a:lnTo>
                    <a:pt x="0" y="1489405"/>
                  </a:lnTo>
                  <a:lnTo>
                    <a:pt x="0" y="1501076"/>
                  </a:lnTo>
                  <a:lnTo>
                    <a:pt x="4775" y="1505839"/>
                  </a:lnTo>
                  <a:lnTo>
                    <a:pt x="16433" y="1505839"/>
                  </a:lnTo>
                  <a:lnTo>
                    <a:pt x="21209" y="1501076"/>
                  </a:lnTo>
                  <a:lnTo>
                    <a:pt x="21209" y="1489405"/>
                  </a:lnTo>
                  <a:lnTo>
                    <a:pt x="16433" y="1484630"/>
                  </a:lnTo>
                  <a:close/>
                </a:path>
                <a:path w="21590" h="1718309">
                  <a:moveTo>
                    <a:pt x="16433" y="1442212"/>
                  </a:moveTo>
                  <a:lnTo>
                    <a:pt x="4775" y="1442212"/>
                  </a:lnTo>
                  <a:lnTo>
                    <a:pt x="0" y="1446987"/>
                  </a:lnTo>
                  <a:lnTo>
                    <a:pt x="0" y="1458658"/>
                  </a:lnTo>
                  <a:lnTo>
                    <a:pt x="4775" y="1463421"/>
                  </a:lnTo>
                  <a:lnTo>
                    <a:pt x="16433" y="1463421"/>
                  </a:lnTo>
                  <a:lnTo>
                    <a:pt x="21209" y="1458658"/>
                  </a:lnTo>
                  <a:lnTo>
                    <a:pt x="21209" y="1446987"/>
                  </a:lnTo>
                  <a:lnTo>
                    <a:pt x="16433" y="1442212"/>
                  </a:lnTo>
                  <a:close/>
                </a:path>
                <a:path w="21590" h="1718309">
                  <a:moveTo>
                    <a:pt x="16433" y="1399794"/>
                  </a:moveTo>
                  <a:lnTo>
                    <a:pt x="4775" y="1399794"/>
                  </a:lnTo>
                  <a:lnTo>
                    <a:pt x="0" y="1404569"/>
                  </a:lnTo>
                  <a:lnTo>
                    <a:pt x="0" y="1416240"/>
                  </a:lnTo>
                  <a:lnTo>
                    <a:pt x="4775" y="1421003"/>
                  </a:lnTo>
                  <a:lnTo>
                    <a:pt x="16433" y="1421003"/>
                  </a:lnTo>
                  <a:lnTo>
                    <a:pt x="21209" y="1416240"/>
                  </a:lnTo>
                  <a:lnTo>
                    <a:pt x="21209" y="1404569"/>
                  </a:lnTo>
                  <a:lnTo>
                    <a:pt x="16433" y="1399794"/>
                  </a:lnTo>
                  <a:close/>
                </a:path>
                <a:path w="21590" h="1718309">
                  <a:moveTo>
                    <a:pt x="16433" y="1357376"/>
                  </a:moveTo>
                  <a:lnTo>
                    <a:pt x="4775" y="1357376"/>
                  </a:lnTo>
                  <a:lnTo>
                    <a:pt x="0" y="1362151"/>
                  </a:lnTo>
                  <a:lnTo>
                    <a:pt x="0" y="1373822"/>
                  </a:lnTo>
                  <a:lnTo>
                    <a:pt x="4775" y="1378585"/>
                  </a:lnTo>
                  <a:lnTo>
                    <a:pt x="16433" y="1378585"/>
                  </a:lnTo>
                  <a:lnTo>
                    <a:pt x="21209" y="1373822"/>
                  </a:lnTo>
                  <a:lnTo>
                    <a:pt x="21209" y="1362151"/>
                  </a:lnTo>
                  <a:lnTo>
                    <a:pt x="16433" y="1357376"/>
                  </a:lnTo>
                  <a:close/>
                </a:path>
                <a:path w="21590" h="1718309">
                  <a:moveTo>
                    <a:pt x="16433" y="1314958"/>
                  </a:moveTo>
                  <a:lnTo>
                    <a:pt x="4775" y="1314958"/>
                  </a:lnTo>
                  <a:lnTo>
                    <a:pt x="0" y="1319733"/>
                  </a:lnTo>
                  <a:lnTo>
                    <a:pt x="0" y="1331404"/>
                  </a:lnTo>
                  <a:lnTo>
                    <a:pt x="4775" y="1336167"/>
                  </a:lnTo>
                  <a:lnTo>
                    <a:pt x="16433" y="1336167"/>
                  </a:lnTo>
                  <a:lnTo>
                    <a:pt x="21209" y="1331404"/>
                  </a:lnTo>
                  <a:lnTo>
                    <a:pt x="21209" y="1319733"/>
                  </a:lnTo>
                  <a:lnTo>
                    <a:pt x="16433" y="1314958"/>
                  </a:lnTo>
                  <a:close/>
                </a:path>
                <a:path w="21590" h="1718309">
                  <a:moveTo>
                    <a:pt x="16433" y="1272540"/>
                  </a:moveTo>
                  <a:lnTo>
                    <a:pt x="4775" y="1272540"/>
                  </a:lnTo>
                  <a:lnTo>
                    <a:pt x="0" y="1277315"/>
                  </a:lnTo>
                  <a:lnTo>
                    <a:pt x="0" y="1288986"/>
                  </a:lnTo>
                  <a:lnTo>
                    <a:pt x="4775" y="1293749"/>
                  </a:lnTo>
                  <a:lnTo>
                    <a:pt x="16433" y="1293749"/>
                  </a:lnTo>
                  <a:lnTo>
                    <a:pt x="21209" y="1288986"/>
                  </a:lnTo>
                  <a:lnTo>
                    <a:pt x="21209" y="1277315"/>
                  </a:lnTo>
                  <a:lnTo>
                    <a:pt x="16433" y="1272540"/>
                  </a:lnTo>
                  <a:close/>
                </a:path>
                <a:path w="21590" h="1718309">
                  <a:moveTo>
                    <a:pt x="16433" y="1230122"/>
                  </a:moveTo>
                  <a:lnTo>
                    <a:pt x="4775" y="1230122"/>
                  </a:lnTo>
                  <a:lnTo>
                    <a:pt x="0" y="1234897"/>
                  </a:lnTo>
                  <a:lnTo>
                    <a:pt x="0" y="1246568"/>
                  </a:lnTo>
                  <a:lnTo>
                    <a:pt x="4775" y="1251331"/>
                  </a:lnTo>
                  <a:lnTo>
                    <a:pt x="16433" y="1251331"/>
                  </a:lnTo>
                  <a:lnTo>
                    <a:pt x="21209" y="1246568"/>
                  </a:lnTo>
                  <a:lnTo>
                    <a:pt x="21209" y="1234897"/>
                  </a:lnTo>
                  <a:lnTo>
                    <a:pt x="16433" y="1230122"/>
                  </a:lnTo>
                  <a:close/>
                </a:path>
                <a:path w="21590" h="1718309">
                  <a:moveTo>
                    <a:pt x="16433" y="1187704"/>
                  </a:moveTo>
                  <a:lnTo>
                    <a:pt x="4775" y="1187704"/>
                  </a:lnTo>
                  <a:lnTo>
                    <a:pt x="0" y="1192479"/>
                  </a:lnTo>
                  <a:lnTo>
                    <a:pt x="0" y="1204150"/>
                  </a:lnTo>
                  <a:lnTo>
                    <a:pt x="4775" y="1208913"/>
                  </a:lnTo>
                  <a:lnTo>
                    <a:pt x="16433" y="1208913"/>
                  </a:lnTo>
                  <a:lnTo>
                    <a:pt x="21209" y="1204150"/>
                  </a:lnTo>
                  <a:lnTo>
                    <a:pt x="21209" y="1192479"/>
                  </a:lnTo>
                  <a:lnTo>
                    <a:pt x="16433" y="1187704"/>
                  </a:lnTo>
                  <a:close/>
                </a:path>
                <a:path w="21590" h="1718309">
                  <a:moveTo>
                    <a:pt x="16433" y="1145286"/>
                  </a:moveTo>
                  <a:lnTo>
                    <a:pt x="4775" y="1145286"/>
                  </a:lnTo>
                  <a:lnTo>
                    <a:pt x="0" y="1150061"/>
                  </a:lnTo>
                  <a:lnTo>
                    <a:pt x="0" y="1161732"/>
                  </a:lnTo>
                  <a:lnTo>
                    <a:pt x="4775" y="1166495"/>
                  </a:lnTo>
                  <a:lnTo>
                    <a:pt x="16433" y="1166495"/>
                  </a:lnTo>
                  <a:lnTo>
                    <a:pt x="21209" y="1161732"/>
                  </a:lnTo>
                  <a:lnTo>
                    <a:pt x="21209" y="1150061"/>
                  </a:lnTo>
                  <a:lnTo>
                    <a:pt x="16433" y="1145286"/>
                  </a:lnTo>
                  <a:close/>
                </a:path>
                <a:path w="21590" h="1718309">
                  <a:moveTo>
                    <a:pt x="16433" y="1102868"/>
                  </a:moveTo>
                  <a:lnTo>
                    <a:pt x="4775" y="1102868"/>
                  </a:lnTo>
                  <a:lnTo>
                    <a:pt x="0" y="1107643"/>
                  </a:lnTo>
                  <a:lnTo>
                    <a:pt x="0" y="1119314"/>
                  </a:lnTo>
                  <a:lnTo>
                    <a:pt x="4775" y="1124077"/>
                  </a:lnTo>
                  <a:lnTo>
                    <a:pt x="16433" y="1124077"/>
                  </a:lnTo>
                  <a:lnTo>
                    <a:pt x="21209" y="1119314"/>
                  </a:lnTo>
                  <a:lnTo>
                    <a:pt x="21209" y="1107643"/>
                  </a:lnTo>
                  <a:lnTo>
                    <a:pt x="16433" y="1102868"/>
                  </a:lnTo>
                  <a:close/>
                </a:path>
                <a:path w="21590" h="1718309">
                  <a:moveTo>
                    <a:pt x="16433" y="1060450"/>
                  </a:moveTo>
                  <a:lnTo>
                    <a:pt x="4775" y="1060450"/>
                  </a:lnTo>
                  <a:lnTo>
                    <a:pt x="0" y="1065225"/>
                  </a:lnTo>
                  <a:lnTo>
                    <a:pt x="0" y="1076896"/>
                  </a:lnTo>
                  <a:lnTo>
                    <a:pt x="4775" y="1081659"/>
                  </a:lnTo>
                  <a:lnTo>
                    <a:pt x="16433" y="1081659"/>
                  </a:lnTo>
                  <a:lnTo>
                    <a:pt x="21209" y="1076896"/>
                  </a:lnTo>
                  <a:lnTo>
                    <a:pt x="21209" y="1065225"/>
                  </a:lnTo>
                  <a:lnTo>
                    <a:pt x="16433" y="1060450"/>
                  </a:lnTo>
                  <a:close/>
                </a:path>
                <a:path w="21590" h="1718309">
                  <a:moveTo>
                    <a:pt x="16433" y="1018032"/>
                  </a:moveTo>
                  <a:lnTo>
                    <a:pt x="4775" y="1018032"/>
                  </a:lnTo>
                  <a:lnTo>
                    <a:pt x="0" y="1022807"/>
                  </a:lnTo>
                  <a:lnTo>
                    <a:pt x="0" y="1034478"/>
                  </a:lnTo>
                  <a:lnTo>
                    <a:pt x="4775" y="1039241"/>
                  </a:lnTo>
                  <a:lnTo>
                    <a:pt x="16433" y="1039241"/>
                  </a:lnTo>
                  <a:lnTo>
                    <a:pt x="21209" y="1034478"/>
                  </a:lnTo>
                  <a:lnTo>
                    <a:pt x="21209" y="1022807"/>
                  </a:lnTo>
                  <a:lnTo>
                    <a:pt x="16433" y="1018032"/>
                  </a:lnTo>
                  <a:close/>
                </a:path>
                <a:path w="21590" h="1718309">
                  <a:moveTo>
                    <a:pt x="16433" y="975613"/>
                  </a:moveTo>
                  <a:lnTo>
                    <a:pt x="4775" y="975613"/>
                  </a:lnTo>
                  <a:lnTo>
                    <a:pt x="0" y="980389"/>
                  </a:lnTo>
                  <a:lnTo>
                    <a:pt x="0" y="992060"/>
                  </a:lnTo>
                  <a:lnTo>
                    <a:pt x="4775" y="996823"/>
                  </a:lnTo>
                  <a:lnTo>
                    <a:pt x="16433" y="996823"/>
                  </a:lnTo>
                  <a:lnTo>
                    <a:pt x="21209" y="992060"/>
                  </a:lnTo>
                  <a:lnTo>
                    <a:pt x="21209" y="980389"/>
                  </a:lnTo>
                  <a:lnTo>
                    <a:pt x="16433" y="975613"/>
                  </a:lnTo>
                  <a:close/>
                </a:path>
                <a:path w="21590" h="1718309">
                  <a:moveTo>
                    <a:pt x="16433" y="933196"/>
                  </a:moveTo>
                  <a:lnTo>
                    <a:pt x="4775" y="933196"/>
                  </a:lnTo>
                  <a:lnTo>
                    <a:pt x="0" y="937971"/>
                  </a:lnTo>
                  <a:lnTo>
                    <a:pt x="0" y="949642"/>
                  </a:lnTo>
                  <a:lnTo>
                    <a:pt x="4775" y="954405"/>
                  </a:lnTo>
                  <a:lnTo>
                    <a:pt x="16433" y="954405"/>
                  </a:lnTo>
                  <a:lnTo>
                    <a:pt x="21209" y="949642"/>
                  </a:lnTo>
                  <a:lnTo>
                    <a:pt x="21209" y="937971"/>
                  </a:lnTo>
                  <a:lnTo>
                    <a:pt x="16433" y="933196"/>
                  </a:lnTo>
                  <a:close/>
                </a:path>
                <a:path w="21590" h="1718309">
                  <a:moveTo>
                    <a:pt x="16433" y="890778"/>
                  </a:moveTo>
                  <a:lnTo>
                    <a:pt x="4775" y="890778"/>
                  </a:lnTo>
                  <a:lnTo>
                    <a:pt x="0" y="895553"/>
                  </a:lnTo>
                  <a:lnTo>
                    <a:pt x="0" y="907224"/>
                  </a:lnTo>
                  <a:lnTo>
                    <a:pt x="4775" y="911987"/>
                  </a:lnTo>
                  <a:lnTo>
                    <a:pt x="16433" y="911987"/>
                  </a:lnTo>
                  <a:lnTo>
                    <a:pt x="21209" y="907224"/>
                  </a:lnTo>
                  <a:lnTo>
                    <a:pt x="21209" y="895553"/>
                  </a:lnTo>
                  <a:lnTo>
                    <a:pt x="16433" y="890778"/>
                  </a:lnTo>
                  <a:close/>
                </a:path>
                <a:path w="21590" h="1718309">
                  <a:moveTo>
                    <a:pt x="16433" y="848360"/>
                  </a:moveTo>
                  <a:lnTo>
                    <a:pt x="4775" y="848360"/>
                  </a:lnTo>
                  <a:lnTo>
                    <a:pt x="0" y="853135"/>
                  </a:lnTo>
                  <a:lnTo>
                    <a:pt x="0" y="864806"/>
                  </a:lnTo>
                  <a:lnTo>
                    <a:pt x="4775" y="869569"/>
                  </a:lnTo>
                  <a:lnTo>
                    <a:pt x="16433" y="869569"/>
                  </a:lnTo>
                  <a:lnTo>
                    <a:pt x="21209" y="864806"/>
                  </a:lnTo>
                  <a:lnTo>
                    <a:pt x="21209" y="853135"/>
                  </a:lnTo>
                  <a:lnTo>
                    <a:pt x="16433" y="848360"/>
                  </a:lnTo>
                  <a:close/>
                </a:path>
                <a:path w="21590" h="1718309">
                  <a:moveTo>
                    <a:pt x="16433" y="805942"/>
                  </a:moveTo>
                  <a:lnTo>
                    <a:pt x="4775" y="805942"/>
                  </a:lnTo>
                  <a:lnTo>
                    <a:pt x="0" y="810717"/>
                  </a:lnTo>
                  <a:lnTo>
                    <a:pt x="0" y="822388"/>
                  </a:lnTo>
                  <a:lnTo>
                    <a:pt x="4775" y="827151"/>
                  </a:lnTo>
                  <a:lnTo>
                    <a:pt x="16433" y="827151"/>
                  </a:lnTo>
                  <a:lnTo>
                    <a:pt x="21209" y="822388"/>
                  </a:lnTo>
                  <a:lnTo>
                    <a:pt x="21209" y="810717"/>
                  </a:lnTo>
                  <a:lnTo>
                    <a:pt x="16433" y="805942"/>
                  </a:lnTo>
                  <a:close/>
                </a:path>
                <a:path w="21590" h="1718309">
                  <a:moveTo>
                    <a:pt x="16433" y="763524"/>
                  </a:moveTo>
                  <a:lnTo>
                    <a:pt x="4775" y="763524"/>
                  </a:lnTo>
                  <a:lnTo>
                    <a:pt x="0" y="768299"/>
                  </a:lnTo>
                  <a:lnTo>
                    <a:pt x="0" y="779970"/>
                  </a:lnTo>
                  <a:lnTo>
                    <a:pt x="4775" y="784733"/>
                  </a:lnTo>
                  <a:lnTo>
                    <a:pt x="16433" y="784733"/>
                  </a:lnTo>
                  <a:lnTo>
                    <a:pt x="21209" y="779970"/>
                  </a:lnTo>
                  <a:lnTo>
                    <a:pt x="21209" y="768299"/>
                  </a:lnTo>
                  <a:lnTo>
                    <a:pt x="16433" y="763524"/>
                  </a:lnTo>
                  <a:close/>
                </a:path>
                <a:path w="21590" h="1718309">
                  <a:moveTo>
                    <a:pt x="16433" y="721106"/>
                  </a:moveTo>
                  <a:lnTo>
                    <a:pt x="4775" y="721106"/>
                  </a:lnTo>
                  <a:lnTo>
                    <a:pt x="0" y="725881"/>
                  </a:lnTo>
                  <a:lnTo>
                    <a:pt x="0" y="737552"/>
                  </a:lnTo>
                  <a:lnTo>
                    <a:pt x="4775" y="742315"/>
                  </a:lnTo>
                  <a:lnTo>
                    <a:pt x="16433" y="742315"/>
                  </a:lnTo>
                  <a:lnTo>
                    <a:pt x="21209" y="737552"/>
                  </a:lnTo>
                  <a:lnTo>
                    <a:pt x="21209" y="725881"/>
                  </a:lnTo>
                  <a:lnTo>
                    <a:pt x="16433" y="721106"/>
                  </a:lnTo>
                  <a:close/>
                </a:path>
                <a:path w="21590" h="1718309">
                  <a:moveTo>
                    <a:pt x="16433" y="678688"/>
                  </a:moveTo>
                  <a:lnTo>
                    <a:pt x="4775" y="678688"/>
                  </a:lnTo>
                  <a:lnTo>
                    <a:pt x="0" y="683463"/>
                  </a:lnTo>
                  <a:lnTo>
                    <a:pt x="0" y="695134"/>
                  </a:lnTo>
                  <a:lnTo>
                    <a:pt x="4775" y="699897"/>
                  </a:lnTo>
                  <a:lnTo>
                    <a:pt x="16433" y="699897"/>
                  </a:lnTo>
                  <a:lnTo>
                    <a:pt x="21209" y="695134"/>
                  </a:lnTo>
                  <a:lnTo>
                    <a:pt x="21209" y="683463"/>
                  </a:lnTo>
                  <a:lnTo>
                    <a:pt x="16433" y="678688"/>
                  </a:lnTo>
                  <a:close/>
                </a:path>
                <a:path w="21590" h="1718309">
                  <a:moveTo>
                    <a:pt x="16433" y="636270"/>
                  </a:moveTo>
                  <a:lnTo>
                    <a:pt x="4775" y="636270"/>
                  </a:lnTo>
                  <a:lnTo>
                    <a:pt x="0" y="641045"/>
                  </a:lnTo>
                  <a:lnTo>
                    <a:pt x="0" y="652716"/>
                  </a:lnTo>
                  <a:lnTo>
                    <a:pt x="4775" y="657479"/>
                  </a:lnTo>
                  <a:lnTo>
                    <a:pt x="16433" y="657479"/>
                  </a:lnTo>
                  <a:lnTo>
                    <a:pt x="21209" y="652716"/>
                  </a:lnTo>
                  <a:lnTo>
                    <a:pt x="21209" y="641045"/>
                  </a:lnTo>
                  <a:lnTo>
                    <a:pt x="16433" y="636270"/>
                  </a:lnTo>
                  <a:close/>
                </a:path>
                <a:path w="21590" h="1718309">
                  <a:moveTo>
                    <a:pt x="16433" y="593852"/>
                  </a:moveTo>
                  <a:lnTo>
                    <a:pt x="4775" y="593852"/>
                  </a:lnTo>
                  <a:lnTo>
                    <a:pt x="0" y="598627"/>
                  </a:lnTo>
                  <a:lnTo>
                    <a:pt x="0" y="610298"/>
                  </a:lnTo>
                  <a:lnTo>
                    <a:pt x="4775" y="615061"/>
                  </a:lnTo>
                  <a:lnTo>
                    <a:pt x="16433" y="615061"/>
                  </a:lnTo>
                  <a:lnTo>
                    <a:pt x="21209" y="610298"/>
                  </a:lnTo>
                  <a:lnTo>
                    <a:pt x="21209" y="598627"/>
                  </a:lnTo>
                  <a:lnTo>
                    <a:pt x="16433" y="593852"/>
                  </a:lnTo>
                  <a:close/>
                </a:path>
                <a:path w="21590" h="1718309">
                  <a:moveTo>
                    <a:pt x="16433" y="551434"/>
                  </a:moveTo>
                  <a:lnTo>
                    <a:pt x="4775" y="551434"/>
                  </a:lnTo>
                  <a:lnTo>
                    <a:pt x="0" y="556209"/>
                  </a:lnTo>
                  <a:lnTo>
                    <a:pt x="0" y="567880"/>
                  </a:lnTo>
                  <a:lnTo>
                    <a:pt x="4775" y="572643"/>
                  </a:lnTo>
                  <a:lnTo>
                    <a:pt x="16433" y="572643"/>
                  </a:lnTo>
                  <a:lnTo>
                    <a:pt x="21209" y="567880"/>
                  </a:lnTo>
                  <a:lnTo>
                    <a:pt x="21209" y="556209"/>
                  </a:lnTo>
                  <a:lnTo>
                    <a:pt x="16433" y="551434"/>
                  </a:lnTo>
                  <a:close/>
                </a:path>
                <a:path w="21590" h="1718309">
                  <a:moveTo>
                    <a:pt x="16433" y="509016"/>
                  </a:moveTo>
                  <a:lnTo>
                    <a:pt x="4775" y="509016"/>
                  </a:lnTo>
                  <a:lnTo>
                    <a:pt x="0" y="513791"/>
                  </a:lnTo>
                  <a:lnTo>
                    <a:pt x="0" y="525462"/>
                  </a:lnTo>
                  <a:lnTo>
                    <a:pt x="4775" y="530225"/>
                  </a:lnTo>
                  <a:lnTo>
                    <a:pt x="16433" y="530225"/>
                  </a:lnTo>
                  <a:lnTo>
                    <a:pt x="21209" y="525462"/>
                  </a:lnTo>
                  <a:lnTo>
                    <a:pt x="21209" y="513791"/>
                  </a:lnTo>
                  <a:lnTo>
                    <a:pt x="16433" y="509016"/>
                  </a:lnTo>
                  <a:close/>
                </a:path>
                <a:path w="21590" h="1718309">
                  <a:moveTo>
                    <a:pt x="16433" y="466598"/>
                  </a:moveTo>
                  <a:lnTo>
                    <a:pt x="4775" y="466598"/>
                  </a:lnTo>
                  <a:lnTo>
                    <a:pt x="0" y="471373"/>
                  </a:lnTo>
                  <a:lnTo>
                    <a:pt x="0" y="483044"/>
                  </a:lnTo>
                  <a:lnTo>
                    <a:pt x="4775" y="487806"/>
                  </a:lnTo>
                  <a:lnTo>
                    <a:pt x="16433" y="487806"/>
                  </a:lnTo>
                  <a:lnTo>
                    <a:pt x="21209" y="483044"/>
                  </a:lnTo>
                  <a:lnTo>
                    <a:pt x="21209" y="471373"/>
                  </a:lnTo>
                  <a:lnTo>
                    <a:pt x="16433" y="466598"/>
                  </a:lnTo>
                  <a:close/>
                </a:path>
                <a:path w="21590" h="1718309">
                  <a:moveTo>
                    <a:pt x="16433" y="424180"/>
                  </a:moveTo>
                  <a:lnTo>
                    <a:pt x="4775" y="424180"/>
                  </a:lnTo>
                  <a:lnTo>
                    <a:pt x="0" y="428955"/>
                  </a:lnTo>
                  <a:lnTo>
                    <a:pt x="0" y="440626"/>
                  </a:lnTo>
                  <a:lnTo>
                    <a:pt x="4775" y="445389"/>
                  </a:lnTo>
                  <a:lnTo>
                    <a:pt x="16433" y="445389"/>
                  </a:lnTo>
                  <a:lnTo>
                    <a:pt x="21209" y="440626"/>
                  </a:lnTo>
                  <a:lnTo>
                    <a:pt x="21209" y="428955"/>
                  </a:lnTo>
                  <a:lnTo>
                    <a:pt x="16433" y="424180"/>
                  </a:lnTo>
                  <a:close/>
                </a:path>
                <a:path w="21590" h="1718309">
                  <a:moveTo>
                    <a:pt x="16433" y="381762"/>
                  </a:moveTo>
                  <a:lnTo>
                    <a:pt x="4775" y="381762"/>
                  </a:lnTo>
                  <a:lnTo>
                    <a:pt x="0" y="386537"/>
                  </a:lnTo>
                  <a:lnTo>
                    <a:pt x="0" y="398208"/>
                  </a:lnTo>
                  <a:lnTo>
                    <a:pt x="4775" y="402971"/>
                  </a:lnTo>
                  <a:lnTo>
                    <a:pt x="16433" y="402971"/>
                  </a:lnTo>
                  <a:lnTo>
                    <a:pt x="21209" y="398208"/>
                  </a:lnTo>
                  <a:lnTo>
                    <a:pt x="21209" y="386537"/>
                  </a:lnTo>
                  <a:lnTo>
                    <a:pt x="16433" y="381762"/>
                  </a:lnTo>
                  <a:close/>
                </a:path>
                <a:path w="21590" h="1718309">
                  <a:moveTo>
                    <a:pt x="16433" y="339344"/>
                  </a:moveTo>
                  <a:lnTo>
                    <a:pt x="4775" y="339344"/>
                  </a:lnTo>
                  <a:lnTo>
                    <a:pt x="0" y="344119"/>
                  </a:lnTo>
                  <a:lnTo>
                    <a:pt x="0" y="355790"/>
                  </a:lnTo>
                  <a:lnTo>
                    <a:pt x="4775" y="360553"/>
                  </a:lnTo>
                  <a:lnTo>
                    <a:pt x="16433" y="360553"/>
                  </a:lnTo>
                  <a:lnTo>
                    <a:pt x="21209" y="355790"/>
                  </a:lnTo>
                  <a:lnTo>
                    <a:pt x="21209" y="344119"/>
                  </a:lnTo>
                  <a:lnTo>
                    <a:pt x="16433" y="339344"/>
                  </a:lnTo>
                  <a:close/>
                </a:path>
                <a:path w="21590" h="1718309">
                  <a:moveTo>
                    <a:pt x="16433" y="296925"/>
                  </a:moveTo>
                  <a:lnTo>
                    <a:pt x="4775" y="296925"/>
                  </a:lnTo>
                  <a:lnTo>
                    <a:pt x="0" y="301701"/>
                  </a:lnTo>
                  <a:lnTo>
                    <a:pt x="0" y="313372"/>
                  </a:lnTo>
                  <a:lnTo>
                    <a:pt x="4775" y="318134"/>
                  </a:lnTo>
                  <a:lnTo>
                    <a:pt x="16433" y="318134"/>
                  </a:lnTo>
                  <a:lnTo>
                    <a:pt x="21209" y="313372"/>
                  </a:lnTo>
                  <a:lnTo>
                    <a:pt x="21209" y="301701"/>
                  </a:lnTo>
                  <a:lnTo>
                    <a:pt x="16433" y="296925"/>
                  </a:lnTo>
                  <a:close/>
                </a:path>
                <a:path w="21590" h="1718309">
                  <a:moveTo>
                    <a:pt x="16433" y="254508"/>
                  </a:moveTo>
                  <a:lnTo>
                    <a:pt x="4775" y="254508"/>
                  </a:lnTo>
                  <a:lnTo>
                    <a:pt x="0" y="259283"/>
                  </a:lnTo>
                  <a:lnTo>
                    <a:pt x="0" y="270954"/>
                  </a:lnTo>
                  <a:lnTo>
                    <a:pt x="4775" y="275717"/>
                  </a:lnTo>
                  <a:lnTo>
                    <a:pt x="16433" y="275717"/>
                  </a:lnTo>
                  <a:lnTo>
                    <a:pt x="21209" y="270954"/>
                  </a:lnTo>
                  <a:lnTo>
                    <a:pt x="21209" y="259283"/>
                  </a:lnTo>
                  <a:lnTo>
                    <a:pt x="16433" y="254508"/>
                  </a:lnTo>
                  <a:close/>
                </a:path>
                <a:path w="21590" h="1718309">
                  <a:moveTo>
                    <a:pt x="16433" y="212090"/>
                  </a:moveTo>
                  <a:lnTo>
                    <a:pt x="4775" y="212090"/>
                  </a:lnTo>
                  <a:lnTo>
                    <a:pt x="0" y="216865"/>
                  </a:lnTo>
                  <a:lnTo>
                    <a:pt x="0" y="228536"/>
                  </a:lnTo>
                  <a:lnTo>
                    <a:pt x="4775" y="233299"/>
                  </a:lnTo>
                  <a:lnTo>
                    <a:pt x="16433" y="233299"/>
                  </a:lnTo>
                  <a:lnTo>
                    <a:pt x="21209" y="228536"/>
                  </a:lnTo>
                  <a:lnTo>
                    <a:pt x="21209" y="216865"/>
                  </a:lnTo>
                  <a:lnTo>
                    <a:pt x="16433" y="212090"/>
                  </a:lnTo>
                  <a:close/>
                </a:path>
                <a:path w="21590" h="1718309">
                  <a:moveTo>
                    <a:pt x="16433" y="169672"/>
                  </a:moveTo>
                  <a:lnTo>
                    <a:pt x="4775" y="169672"/>
                  </a:lnTo>
                  <a:lnTo>
                    <a:pt x="0" y="174447"/>
                  </a:lnTo>
                  <a:lnTo>
                    <a:pt x="0" y="186118"/>
                  </a:lnTo>
                  <a:lnTo>
                    <a:pt x="4775" y="190881"/>
                  </a:lnTo>
                  <a:lnTo>
                    <a:pt x="16433" y="190881"/>
                  </a:lnTo>
                  <a:lnTo>
                    <a:pt x="21209" y="186118"/>
                  </a:lnTo>
                  <a:lnTo>
                    <a:pt x="21209" y="174447"/>
                  </a:lnTo>
                  <a:lnTo>
                    <a:pt x="16433" y="169672"/>
                  </a:lnTo>
                  <a:close/>
                </a:path>
                <a:path w="21590" h="1718309">
                  <a:moveTo>
                    <a:pt x="16433" y="127253"/>
                  </a:moveTo>
                  <a:lnTo>
                    <a:pt x="4775" y="127253"/>
                  </a:lnTo>
                  <a:lnTo>
                    <a:pt x="0" y="132029"/>
                  </a:lnTo>
                  <a:lnTo>
                    <a:pt x="0" y="143700"/>
                  </a:lnTo>
                  <a:lnTo>
                    <a:pt x="4775" y="148462"/>
                  </a:lnTo>
                  <a:lnTo>
                    <a:pt x="16433" y="148462"/>
                  </a:lnTo>
                  <a:lnTo>
                    <a:pt x="21209" y="143700"/>
                  </a:lnTo>
                  <a:lnTo>
                    <a:pt x="21209" y="132029"/>
                  </a:lnTo>
                  <a:lnTo>
                    <a:pt x="16433" y="127253"/>
                  </a:lnTo>
                  <a:close/>
                </a:path>
                <a:path w="21590" h="1718309">
                  <a:moveTo>
                    <a:pt x="16433" y="84836"/>
                  </a:moveTo>
                  <a:lnTo>
                    <a:pt x="4775" y="84836"/>
                  </a:lnTo>
                  <a:lnTo>
                    <a:pt x="0" y="89611"/>
                  </a:lnTo>
                  <a:lnTo>
                    <a:pt x="0" y="101282"/>
                  </a:lnTo>
                  <a:lnTo>
                    <a:pt x="4775" y="106045"/>
                  </a:lnTo>
                  <a:lnTo>
                    <a:pt x="16433" y="106045"/>
                  </a:lnTo>
                  <a:lnTo>
                    <a:pt x="21209" y="101282"/>
                  </a:lnTo>
                  <a:lnTo>
                    <a:pt x="21209" y="89611"/>
                  </a:lnTo>
                  <a:lnTo>
                    <a:pt x="16433" y="84836"/>
                  </a:lnTo>
                  <a:close/>
                </a:path>
                <a:path w="21590" h="1718309">
                  <a:moveTo>
                    <a:pt x="16433" y="42418"/>
                  </a:moveTo>
                  <a:lnTo>
                    <a:pt x="4775" y="42418"/>
                  </a:lnTo>
                  <a:lnTo>
                    <a:pt x="0" y="47193"/>
                  </a:lnTo>
                  <a:lnTo>
                    <a:pt x="0" y="58864"/>
                  </a:lnTo>
                  <a:lnTo>
                    <a:pt x="4775" y="63626"/>
                  </a:lnTo>
                  <a:lnTo>
                    <a:pt x="16433" y="63626"/>
                  </a:lnTo>
                  <a:lnTo>
                    <a:pt x="21209" y="58864"/>
                  </a:lnTo>
                  <a:lnTo>
                    <a:pt x="21209" y="47193"/>
                  </a:lnTo>
                  <a:lnTo>
                    <a:pt x="16433" y="42418"/>
                  </a:lnTo>
                  <a:close/>
                </a:path>
                <a:path w="21590" h="1718309">
                  <a:moveTo>
                    <a:pt x="16433" y="0"/>
                  </a:moveTo>
                  <a:lnTo>
                    <a:pt x="4775" y="0"/>
                  </a:lnTo>
                  <a:lnTo>
                    <a:pt x="0" y="4775"/>
                  </a:lnTo>
                  <a:lnTo>
                    <a:pt x="0" y="16446"/>
                  </a:lnTo>
                  <a:lnTo>
                    <a:pt x="4775" y="21209"/>
                  </a:lnTo>
                  <a:lnTo>
                    <a:pt x="16433" y="21209"/>
                  </a:lnTo>
                  <a:lnTo>
                    <a:pt x="21209" y="16446"/>
                  </a:lnTo>
                  <a:lnTo>
                    <a:pt x="21209" y="4775"/>
                  </a:lnTo>
                  <a:lnTo>
                    <a:pt x="16433" y="0"/>
                  </a:lnTo>
                  <a:close/>
                </a:path>
              </a:pathLst>
            </a:custGeom>
            <a:solidFill>
              <a:srgbClr val="A9191F"/>
            </a:solidFill>
          </p:spPr>
          <p:txBody>
            <a:bodyPr wrap="square" lIns="0" tIns="0" rIns="0" bIns="0" rtlCol="0"/>
            <a:lstStyle/>
            <a:p>
              <a:endParaRPr/>
            </a:p>
          </p:txBody>
        </p:sp>
        <p:pic>
          <p:nvPicPr>
            <p:cNvPr id="79" name="object 95">
              <a:extLst>
                <a:ext uri="{FF2B5EF4-FFF2-40B4-BE49-F238E27FC236}">
                  <a16:creationId xmlns:a16="http://schemas.microsoft.com/office/drawing/2014/main" id="{8AFB9661-E95B-0ECA-124C-A15E4C8FE178}"/>
                </a:ext>
              </a:extLst>
            </p:cNvPr>
            <p:cNvPicPr/>
            <p:nvPr/>
          </p:nvPicPr>
          <p:blipFill>
            <a:blip r:embed="rId37" cstate="print"/>
            <a:stretch>
              <a:fillRect/>
            </a:stretch>
          </p:blipFill>
          <p:spPr>
            <a:xfrm>
              <a:off x="9832885" y="9469501"/>
              <a:ext cx="1552435" cy="567448"/>
            </a:xfrm>
            <a:prstGeom prst="rect">
              <a:avLst/>
            </a:prstGeom>
          </p:spPr>
        </p:pic>
        <p:pic>
          <p:nvPicPr>
            <p:cNvPr id="80" name="object 96">
              <a:extLst>
                <a:ext uri="{FF2B5EF4-FFF2-40B4-BE49-F238E27FC236}">
                  <a16:creationId xmlns:a16="http://schemas.microsoft.com/office/drawing/2014/main" id="{A97DA9BF-2B4A-6C88-C390-FE1ED69F4D9A}"/>
                </a:ext>
              </a:extLst>
            </p:cNvPr>
            <p:cNvPicPr/>
            <p:nvPr/>
          </p:nvPicPr>
          <p:blipFill>
            <a:blip r:embed="rId38" cstate="print"/>
            <a:stretch>
              <a:fillRect/>
            </a:stretch>
          </p:blipFill>
          <p:spPr>
            <a:xfrm>
              <a:off x="10182527" y="9880418"/>
              <a:ext cx="923197" cy="73168"/>
            </a:xfrm>
            <a:prstGeom prst="rect">
              <a:avLst/>
            </a:prstGeom>
          </p:spPr>
        </p:pic>
        <p:pic>
          <p:nvPicPr>
            <p:cNvPr id="81" name="object 97">
              <a:extLst>
                <a:ext uri="{FF2B5EF4-FFF2-40B4-BE49-F238E27FC236}">
                  <a16:creationId xmlns:a16="http://schemas.microsoft.com/office/drawing/2014/main" id="{B3EEFBCD-CBA0-EA49-180B-9A37B894BC74}"/>
                </a:ext>
              </a:extLst>
            </p:cNvPr>
            <p:cNvPicPr/>
            <p:nvPr/>
          </p:nvPicPr>
          <p:blipFill>
            <a:blip r:embed="rId39" cstate="print"/>
            <a:stretch>
              <a:fillRect/>
            </a:stretch>
          </p:blipFill>
          <p:spPr>
            <a:xfrm>
              <a:off x="10057310" y="9563024"/>
              <a:ext cx="407083" cy="95065"/>
            </a:xfrm>
            <a:prstGeom prst="rect">
              <a:avLst/>
            </a:prstGeom>
          </p:spPr>
        </p:pic>
        <p:sp>
          <p:nvSpPr>
            <p:cNvPr id="82" name="object 98">
              <a:extLst>
                <a:ext uri="{FF2B5EF4-FFF2-40B4-BE49-F238E27FC236}">
                  <a16:creationId xmlns:a16="http://schemas.microsoft.com/office/drawing/2014/main" id="{C98CF974-99A0-A025-A490-1B16FF618129}"/>
                </a:ext>
              </a:extLst>
            </p:cNvPr>
            <p:cNvSpPr/>
            <p:nvPr/>
          </p:nvSpPr>
          <p:spPr>
            <a:xfrm>
              <a:off x="9932975" y="9694164"/>
              <a:ext cx="657860" cy="92710"/>
            </a:xfrm>
            <a:custGeom>
              <a:avLst/>
              <a:gdLst/>
              <a:ahLst/>
              <a:cxnLst/>
              <a:rect l="l" t="t" r="r" b="b"/>
              <a:pathLst>
                <a:path w="657859" h="92709">
                  <a:moveTo>
                    <a:pt x="100355" y="90538"/>
                  </a:moveTo>
                  <a:lnTo>
                    <a:pt x="100101" y="1511"/>
                  </a:lnTo>
                  <a:lnTo>
                    <a:pt x="83185" y="1511"/>
                  </a:lnTo>
                  <a:lnTo>
                    <a:pt x="50368" y="56845"/>
                  </a:lnTo>
                  <a:lnTo>
                    <a:pt x="17043" y="1511"/>
                  </a:lnTo>
                  <a:lnTo>
                    <a:pt x="0" y="1511"/>
                  </a:lnTo>
                  <a:lnTo>
                    <a:pt x="0" y="90538"/>
                  </a:lnTo>
                  <a:lnTo>
                    <a:pt x="19342" y="90538"/>
                  </a:lnTo>
                  <a:lnTo>
                    <a:pt x="19342" y="38277"/>
                  </a:lnTo>
                  <a:lnTo>
                    <a:pt x="45415" y="81127"/>
                  </a:lnTo>
                  <a:lnTo>
                    <a:pt x="54686" y="81127"/>
                  </a:lnTo>
                  <a:lnTo>
                    <a:pt x="80886" y="37122"/>
                  </a:lnTo>
                  <a:lnTo>
                    <a:pt x="81026" y="90538"/>
                  </a:lnTo>
                  <a:lnTo>
                    <a:pt x="100355" y="90538"/>
                  </a:lnTo>
                  <a:close/>
                </a:path>
                <a:path w="657859" h="92709">
                  <a:moveTo>
                    <a:pt x="209664" y="90538"/>
                  </a:moveTo>
                  <a:lnTo>
                    <a:pt x="201129" y="71462"/>
                  </a:lnTo>
                  <a:lnTo>
                    <a:pt x="194132" y="55816"/>
                  </a:lnTo>
                  <a:lnTo>
                    <a:pt x="178892" y="21729"/>
                  </a:lnTo>
                  <a:lnTo>
                    <a:pt x="173685" y="10071"/>
                  </a:lnTo>
                  <a:lnTo>
                    <a:pt x="173685" y="55816"/>
                  </a:lnTo>
                  <a:lnTo>
                    <a:pt x="145440" y="55816"/>
                  </a:lnTo>
                  <a:lnTo>
                    <a:pt x="159550" y="21729"/>
                  </a:lnTo>
                  <a:lnTo>
                    <a:pt x="173685" y="55816"/>
                  </a:lnTo>
                  <a:lnTo>
                    <a:pt x="173685" y="10071"/>
                  </a:lnTo>
                  <a:lnTo>
                    <a:pt x="169862" y="1511"/>
                  </a:lnTo>
                  <a:lnTo>
                    <a:pt x="149504" y="1511"/>
                  </a:lnTo>
                  <a:lnTo>
                    <a:pt x="109829" y="90538"/>
                  </a:lnTo>
                  <a:lnTo>
                    <a:pt x="130937" y="90538"/>
                  </a:lnTo>
                  <a:lnTo>
                    <a:pt x="138836" y="71462"/>
                  </a:lnTo>
                  <a:lnTo>
                    <a:pt x="180162" y="71462"/>
                  </a:lnTo>
                  <a:lnTo>
                    <a:pt x="188036" y="90538"/>
                  </a:lnTo>
                  <a:lnTo>
                    <a:pt x="209664" y="90538"/>
                  </a:lnTo>
                  <a:close/>
                </a:path>
                <a:path w="657859" h="92709">
                  <a:moveTo>
                    <a:pt x="284251" y="73748"/>
                  </a:moveTo>
                  <a:lnTo>
                    <a:pt x="239610" y="73748"/>
                  </a:lnTo>
                  <a:lnTo>
                    <a:pt x="239610" y="1511"/>
                  </a:lnTo>
                  <a:lnTo>
                    <a:pt x="218998" y="1511"/>
                  </a:lnTo>
                  <a:lnTo>
                    <a:pt x="218998" y="90538"/>
                  </a:lnTo>
                  <a:lnTo>
                    <a:pt x="284251" y="90538"/>
                  </a:lnTo>
                  <a:lnTo>
                    <a:pt x="284251" y="73748"/>
                  </a:lnTo>
                  <a:close/>
                </a:path>
                <a:path w="657859" h="92709">
                  <a:moveTo>
                    <a:pt x="362381" y="64477"/>
                  </a:moveTo>
                  <a:lnTo>
                    <a:pt x="354291" y="47091"/>
                  </a:lnTo>
                  <a:lnTo>
                    <a:pt x="336499" y="39484"/>
                  </a:lnTo>
                  <a:lnTo>
                    <a:pt x="318693" y="34925"/>
                  </a:lnTo>
                  <a:lnTo>
                    <a:pt x="310603" y="26708"/>
                  </a:lnTo>
                  <a:lnTo>
                    <a:pt x="310603" y="21107"/>
                  </a:lnTo>
                  <a:lnTo>
                    <a:pt x="315315" y="16535"/>
                  </a:lnTo>
                  <a:lnTo>
                    <a:pt x="327533" y="16535"/>
                  </a:lnTo>
                  <a:lnTo>
                    <a:pt x="333552" y="16967"/>
                  </a:lnTo>
                  <a:lnTo>
                    <a:pt x="339725" y="18262"/>
                  </a:lnTo>
                  <a:lnTo>
                    <a:pt x="345973" y="20447"/>
                  </a:lnTo>
                  <a:lnTo>
                    <a:pt x="352196" y="23520"/>
                  </a:lnTo>
                  <a:lnTo>
                    <a:pt x="358559" y="7874"/>
                  </a:lnTo>
                  <a:lnTo>
                    <a:pt x="351815" y="4445"/>
                  </a:lnTo>
                  <a:lnTo>
                    <a:pt x="344208" y="1981"/>
                  </a:lnTo>
                  <a:lnTo>
                    <a:pt x="336042" y="495"/>
                  </a:lnTo>
                  <a:lnTo>
                    <a:pt x="327647" y="0"/>
                  </a:lnTo>
                  <a:lnTo>
                    <a:pt x="311111" y="2197"/>
                  </a:lnTo>
                  <a:lnTo>
                    <a:pt x="299402" y="8178"/>
                  </a:lnTo>
                  <a:lnTo>
                    <a:pt x="292442" y="16992"/>
                  </a:lnTo>
                  <a:lnTo>
                    <a:pt x="290131" y="27711"/>
                  </a:lnTo>
                  <a:lnTo>
                    <a:pt x="298221" y="45300"/>
                  </a:lnTo>
                  <a:lnTo>
                    <a:pt x="316014" y="53009"/>
                  </a:lnTo>
                  <a:lnTo>
                    <a:pt x="333819" y="57632"/>
                  </a:lnTo>
                  <a:lnTo>
                    <a:pt x="341896" y="66001"/>
                  </a:lnTo>
                  <a:lnTo>
                    <a:pt x="341896" y="71475"/>
                  </a:lnTo>
                  <a:lnTo>
                    <a:pt x="336931" y="75539"/>
                  </a:lnTo>
                  <a:lnTo>
                    <a:pt x="324726" y="75539"/>
                  </a:lnTo>
                  <a:lnTo>
                    <a:pt x="316687" y="74853"/>
                  </a:lnTo>
                  <a:lnTo>
                    <a:pt x="308851" y="72948"/>
                  </a:lnTo>
                  <a:lnTo>
                    <a:pt x="301599" y="70015"/>
                  </a:lnTo>
                  <a:lnTo>
                    <a:pt x="295338" y="66268"/>
                  </a:lnTo>
                  <a:lnTo>
                    <a:pt x="288353" y="81775"/>
                  </a:lnTo>
                  <a:lnTo>
                    <a:pt x="295363" y="85953"/>
                  </a:lnTo>
                  <a:lnTo>
                    <a:pt x="304139" y="89204"/>
                  </a:lnTo>
                  <a:lnTo>
                    <a:pt x="314096" y="91325"/>
                  </a:lnTo>
                  <a:lnTo>
                    <a:pt x="324599" y="92075"/>
                  </a:lnTo>
                  <a:lnTo>
                    <a:pt x="341236" y="89852"/>
                  </a:lnTo>
                  <a:lnTo>
                    <a:pt x="353034" y="83845"/>
                  </a:lnTo>
                  <a:lnTo>
                    <a:pt x="360057" y="75057"/>
                  </a:lnTo>
                  <a:lnTo>
                    <a:pt x="362381" y="64477"/>
                  </a:lnTo>
                  <a:close/>
                </a:path>
                <a:path w="657859" h="92709">
                  <a:moveTo>
                    <a:pt x="464680" y="90538"/>
                  </a:moveTo>
                  <a:lnTo>
                    <a:pt x="456145" y="71462"/>
                  </a:lnTo>
                  <a:lnTo>
                    <a:pt x="449148" y="55816"/>
                  </a:lnTo>
                  <a:lnTo>
                    <a:pt x="433908" y="21729"/>
                  </a:lnTo>
                  <a:lnTo>
                    <a:pt x="428701" y="10071"/>
                  </a:lnTo>
                  <a:lnTo>
                    <a:pt x="428701" y="55816"/>
                  </a:lnTo>
                  <a:lnTo>
                    <a:pt x="400456" y="55816"/>
                  </a:lnTo>
                  <a:lnTo>
                    <a:pt x="414566" y="21729"/>
                  </a:lnTo>
                  <a:lnTo>
                    <a:pt x="428701" y="55816"/>
                  </a:lnTo>
                  <a:lnTo>
                    <a:pt x="428701" y="10071"/>
                  </a:lnTo>
                  <a:lnTo>
                    <a:pt x="424878" y="1511"/>
                  </a:lnTo>
                  <a:lnTo>
                    <a:pt x="404520" y="1511"/>
                  </a:lnTo>
                  <a:lnTo>
                    <a:pt x="364845" y="90538"/>
                  </a:lnTo>
                  <a:lnTo>
                    <a:pt x="385953" y="90538"/>
                  </a:lnTo>
                  <a:lnTo>
                    <a:pt x="393852" y="71462"/>
                  </a:lnTo>
                  <a:lnTo>
                    <a:pt x="435178" y="71462"/>
                  </a:lnTo>
                  <a:lnTo>
                    <a:pt x="443052" y="90538"/>
                  </a:lnTo>
                  <a:lnTo>
                    <a:pt x="464680" y="90538"/>
                  </a:lnTo>
                  <a:close/>
                </a:path>
                <a:path w="657859" h="92709">
                  <a:moveTo>
                    <a:pt x="555663" y="1511"/>
                  </a:moveTo>
                  <a:lnTo>
                    <a:pt x="535317" y="1511"/>
                  </a:lnTo>
                  <a:lnTo>
                    <a:pt x="535317" y="55575"/>
                  </a:lnTo>
                  <a:lnTo>
                    <a:pt x="491045" y="1511"/>
                  </a:lnTo>
                  <a:lnTo>
                    <a:pt x="474002" y="1511"/>
                  </a:lnTo>
                  <a:lnTo>
                    <a:pt x="474002" y="90538"/>
                  </a:lnTo>
                  <a:lnTo>
                    <a:pt x="494360" y="90538"/>
                  </a:lnTo>
                  <a:lnTo>
                    <a:pt x="494360" y="36499"/>
                  </a:lnTo>
                  <a:lnTo>
                    <a:pt x="538746" y="90538"/>
                  </a:lnTo>
                  <a:lnTo>
                    <a:pt x="555663" y="90538"/>
                  </a:lnTo>
                  <a:lnTo>
                    <a:pt x="555663" y="1511"/>
                  </a:lnTo>
                  <a:close/>
                </a:path>
                <a:path w="657859" h="92709">
                  <a:moveTo>
                    <a:pt x="657479" y="15379"/>
                  </a:moveTo>
                  <a:lnTo>
                    <a:pt x="650201" y="8737"/>
                  </a:lnTo>
                  <a:lnTo>
                    <a:pt x="641464" y="3924"/>
                  </a:lnTo>
                  <a:lnTo>
                    <a:pt x="631405" y="990"/>
                  </a:lnTo>
                  <a:lnTo>
                    <a:pt x="620204" y="0"/>
                  </a:lnTo>
                  <a:lnTo>
                    <a:pt x="600595" y="3416"/>
                  </a:lnTo>
                  <a:lnTo>
                    <a:pt x="585089" y="12941"/>
                  </a:lnTo>
                  <a:lnTo>
                    <a:pt x="574903" y="27508"/>
                  </a:lnTo>
                  <a:lnTo>
                    <a:pt x="571246" y="46037"/>
                  </a:lnTo>
                  <a:lnTo>
                    <a:pt x="574903" y="64554"/>
                  </a:lnTo>
                  <a:lnTo>
                    <a:pt x="585050" y="79121"/>
                  </a:lnTo>
                  <a:lnTo>
                    <a:pt x="600430" y="88658"/>
                  </a:lnTo>
                  <a:lnTo>
                    <a:pt x="619823" y="92087"/>
                  </a:lnTo>
                  <a:lnTo>
                    <a:pt x="629437" y="91351"/>
                  </a:lnTo>
                  <a:lnTo>
                    <a:pt x="655815" y="44640"/>
                  </a:lnTo>
                  <a:lnTo>
                    <a:pt x="636993" y="70700"/>
                  </a:lnTo>
                  <a:lnTo>
                    <a:pt x="631786" y="73507"/>
                  </a:lnTo>
                  <a:lnTo>
                    <a:pt x="626567" y="74523"/>
                  </a:lnTo>
                  <a:lnTo>
                    <a:pt x="620979" y="74523"/>
                  </a:lnTo>
                  <a:lnTo>
                    <a:pt x="609269" y="72415"/>
                  </a:lnTo>
                  <a:lnTo>
                    <a:pt x="600138" y="66522"/>
                  </a:lnTo>
                  <a:lnTo>
                    <a:pt x="594207" y="57518"/>
                  </a:lnTo>
                  <a:lnTo>
                    <a:pt x="592099" y="46037"/>
                  </a:lnTo>
                  <a:lnTo>
                    <a:pt x="594220" y="34442"/>
                  </a:lnTo>
                  <a:lnTo>
                    <a:pt x="600176" y="25450"/>
                  </a:lnTo>
                  <a:lnTo>
                    <a:pt x="609371" y="19621"/>
                  </a:lnTo>
                  <a:lnTo>
                    <a:pt x="621233" y="17551"/>
                  </a:lnTo>
                  <a:lnTo>
                    <a:pt x="630250" y="17551"/>
                  </a:lnTo>
                  <a:lnTo>
                    <a:pt x="637755" y="20726"/>
                  </a:lnTo>
                  <a:lnTo>
                    <a:pt x="644245" y="27597"/>
                  </a:lnTo>
                  <a:lnTo>
                    <a:pt x="657479" y="15379"/>
                  </a:lnTo>
                  <a:close/>
                </a:path>
              </a:pathLst>
            </a:custGeom>
            <a:solidFill>
              <a:srgbClr val="FFFFFF"/>
            </a:solidFill>
          </p:spPr>
          <p:txBody>
            <a:bodyPr wrap="square" lIns="0" tIns="0" rIns="0" bIns="0" rtlCol="0"/>
            <a:lstStyle/>
            <a:p>
              <a:endParaRPr/>
            </a:p>
          </p:txBody>
        </p:sp>
        <p:pic>
          <p:nvPicPr>
            <p:cNvPr id="83" name="object 99">
              <a:extLst>
                <a:ext uri="{FF2B5EF4-FFF2-40B4-BE49-F238E27FC236}">
                  <a16:creationId xmlns:a16="http://schemas.microsoft.com/office/drawing/2014/main" id="{CB70218F-4144-0DBA-E388-E9328822D203}"/>
                </a:ext>
              </a:extLst>
            </p:cNvPr>
            <p:cNvPicPr/>
            <p:nvPr/>
          </p:nvPicPr>
          <p:blipFill>
            <a:blip r:embed="rId40" cstate="print"/>
            <a:stretch>
              <a:fillRect/>
            </a:stretch>
          </p:blipFill>
          <p:spPr>
            <a:xfrm>
              <a:off x="10802815" y="9568370"/>
              <a:ext cx="74434" cy="89077"/>
            </a:xfrm>
            <a:prstGeom prst="rect">
              <a:avLst/>
            </a:prstGeom>
          </p:spPr>
        </p:pic>
        <p:pic>
          <p:nvPicPr>
            <p:cNvPr id="84" name="object 100">
              <a:extLst>
                <a:ext uri="{FF2B5EF4-FFF2-40B4-BE49-F238E27FC236}">
                  <a16:creationId xmlns:a16="http://schemas.microsoft.com/office/drawing/2014/main" id="{4341D351-03B0-21D0-AD3D-CE774ADDA920}"/>
                </a:ext>
              </a:extLst>
            </p:cNvPr>
            <p:cNvPicPr/>
            <p:nvPr/>
          </p:nvPicPr>
          <p:blipFill>
            <a:blip r:embed="rId41" cstate="print"/>
            <a:stretch>
              <a:fillRect/>
            </a:stretch>
          </p:blipFill>
          <p:spPr>
            <a:xfrm>
              <a:off x="10902327" y="9563018"/>
              <a:ext cx="195579" cy="95070"/>
            </a:xfrm>
            <a:prstGeom prst="rect">
              <a:avLst/>
            </a:prstGeom>
          </p:spPr>
        </p:pic>
        <p:pic>
          <p:nvPicPr>
            <p:cNvPr id="85" name="object 101">
              <a:extLst>
                <a:ext uri="{FF2B5EF4-FFF2-40B4-BE49-F238E27FC236}">
                  <a16:creationId xmlns:a16="http://schemas.microsoft.com/office/drawing/2014/main" id="{9DC01C18-1460-7592-EE4C-FF2A1105AA1E}"/>
                </a:ext>
              </a:extLst>
            </p:cNvPr>
            <p:cNvPicPr/>
            <p:nvPr/>
          </p:nvPicPr>
          <p:blipFill>
            <a:blip r:embed="rId42" cstate="print"/>
            <a:stretch>
              <a:fillRect/>
            </a:stretch>
          </p:blipFill>
          <p:spPr>
            <a:xfrm>
              <a:off x="11117555" y="9590005"/>
              <a:ext cx="126199" cy="68084"/>
            </a:xfrm>
            <a:prstGeom prst="rect">
              <a:avLst/>
            </a:prstGeom>
          </p:spPr>
        </p:pic>
        <p:sp>
          <p:nvSpPr>
            <p:cNvPr id="86" name="object 102">
              <a:extLst>
                <a:ext uri="{FF2B5EF4-FFF2-40B4-BE49-F238E27FC236}">
                  <a16:creationId xmlns:a16="http://schemas.microsoft.com/office/drawing/2014/main" id="{FFD49A34-042C-BC0F-0741-CC099F2DA96C}"/>
                </a:ext>
              </a:extLst>
            </p:cNvPr>
            <p:cNvSpPr/>
            <p:nvPr/>
          </p:nvSpPr>
          <p:spPr>
            <a:xfrm>
              <a:off x="10753370" y="9694164"/>
              <a:ext cx="525780" cy="92075"/>
            </a:xfrm>
            <a:custGeom>
              <a:avLst/>
              <a:gdLst/>
              <a:ahLst/>
              <a:cxnLst/>
              <a:rect l="l" t="t" r="r" b="b"/>
              <a:pathLst>
                <a:path w="525779" h="92075">
                  <a:moveTo>
                    <a:pt x="77584" y="1511"/>
                  </a:moveTo>
                  <a:lnTo>
                    <a:pt x="0" y="1511"/>
                  </a:lnTo>
                  <a:lnTo>
                    <a:pt x="0" y="18300"/>
                  </a:lnTo>
                  <a:lnTo>
                    <a:pt x="28486" y="18300"/>
                  </a:lnTo>
                  <a:lnTo>
                    <a:pt x="28486" y="90538"/>
                  </a:lnTo>
                  <a:lnTo>
                    <a:pt x="49098" y="90538"/>
                  </a:lnTo>
                  <a:lnTo>
                    <a:pt x="49098" y="18300"/>
                  </a:lnTo>
                  <a:lnTo>
                    <a:pt x="77584" y="18300"/>
                  </a:lnTo>
                  <a:lnTo>
                    <a:pt x="77584" y="1511"/>
                  </a:lnTo>
                  <a:close/>
                </a:path>
                <a:path w="525779" h="92075">
                  <a:moveTo>
                    <a:pt x="179247" y="46037"/>
                  </a:moveTo>
                  <a:lnTo>
                    <a:pt x="175564" y="27622"/>
                  </a:lnTo>
                  <a:lnTo>
                    <a:pt x="168516" y="17538"/>
                  </a:lnTo>
                  <a:lnTo>
                    <a:pt x="165379" y="13042"/>
                  </a:lnTo>
                  <a:lnTo>
                    <a:pt x="158394" y="8712"/>
                  </a:lnTo>
                  <a:lnTo>
                    <a:pt x="158394" y="46037"/>
                  </a:lnTo>
                  <a:lnTo>
                    <a:pt x="156273" y="57619"/>
                  </a:lnTo>
                  <a:lnTo>
                    <a:pt x="150431" y="66611"/>
                  </a:lnTo>
                  <a:lnTo>
                    <a:pt x="141605" y="72440"/>
                  </a:lnTo>
                  <a:lnTo>
                    <a:pt x="130543" y="74510"/>
                  </a:lnTo>
                  <a:lnTo>
                    <a:pt x="119481" y="72440"/>
                  </a:lnTo>
                  <a:lnTo>
                    <a:pt x="110642" y="66611"/>
                  </a:lnTo>
                  <a:lnTo>
                    <a:pt x="104787" y="57619"/>
                  </a:lnTo>
                  <a:lnTo>
                    <a:pt x="102679" y="46037"/>
                  </a:lnTo>
                  <a:lnTo>
                    <a:pt x="104787" y="34442"/>
                  </a:lnTo>
                  <a:lnTo>
                    <a:pt x="110642" y="25438"/>
                  </a:lnTo>
                  <a:lnTo>
                    <a:pt x="119481" y="19608"/>
                  </a:lnTo>
                  <a:lnTo>
                    <a:pt x="130543" y="17538"/>
                  </a:lnTo>
                  <a:lnTo>
                    <a:pt x="141605" y="19608"/>
                  </a:lnTo>
                  <a:lnTo>
                    <a:pt x="150431" y="25438"/>
                  </a:lnTo>
                  <a:lnTo>
                    <a:pt x="156273" y="34442"/>
                  </a:lnTo>
                  <a:lnTo>
                    <a:pt x="158394" y="46037"/>
                  </a:lnTo>
                  <a:lnTo>
                    <a:pt x="158394" y="8712"/>
                  </a:lnTo>
                  <a:lnTo>
                    <a:pt x="149948" y="3454"/>
                  </a:lnTo>
                  <a:lnTo>
                    <a:pt x="130543" y="0"/>
                  </a:lnTo>
                  <a:lnTo>
                    <a:pt x="111074" y="3467"/>
                  </a:lnTo>
                  <a:lnTo>
                    <a:pt x="95643" y="13093"/>
                  </a:lnTo>
                  <a:lnTo>
                    <a:pt x="85483" y="27686"/>
                  </a:lnTo>
                  <a:lnTo>
                    <a:pt x="81826" y="46037"/>
                  </a:lnTo>
                  <a:lnTo>
                    <a:pt x="85483" y="64389"/>
                  </a:lnTo>
                  <a:lnTo>
                    <a:pt x="95643" y="78968"/>
                  </a:lnTo>
                  <a:lnTo>
                    <a:pt x="111074" y="88595"/>
                  </a:lnTo>
                  <a:lnTo>
                    <a:pt x="130543" y="92075"/>
                  </a:lnTo>
                  <a:lnTo>
                    <a:pt x="149974" y="88595"/>
                  </a:lnTo>
                  <a:lnTo>
                    <a:pt x="165379" y="79019"/>
                  </a:lnTo>
                  <a:lnTo>
                    <a:pt x="168529" y="74510"/>
                  </a:lnTo>
                  <a:lnTo>
                    <a:pt x="175564" y="64439"/>
                  </a:lnTo>
                  <a:lnTo>
                    <a:pt x="179247" y="46037"/>
                  </a:lnTo>
                  <a:close/>
                </a:path>
                <a:path w="525779" h="92075">
                  <a:moveTo>
                    <a:pt x="260070" y="73748"/>
                  </a:moveTo>
                  <a:lnTo>
                    <a:pt x="215430" y="73748"/>
                  </a:lnTo>
                  <a:lnTo>
                    <a:pt x="215430" y="1511"/>
                  </a:lnTo>
                  <a:lnTo>
                    <a:pt x="194818" y="1511"/>
                  </a:lnTo>
                  <a:lnTo>
                    <a:pt x="194818" y="90538"/>
                  </a:lnTo>
                  <a:lnTo>
                    <a:pt x="260070" y="90538"/>
                  </a:lnTo>
                  <a:lnTo>
                    <a:pt x="260070" y="73748"/>
                  </a:lnTo>
                  <a:close/>
                </a:path>
                <a:path w="525779" h="92075">
                  <a:moveTo>
                    <a:pt x="336931" y="73748"/>
                  </a:moveTo>
                  <a:lnTo>
                    <a:pt x="292290" y="73748"/>
                  </a:lnTo>
                  <a:lnTo>
                    <a:pt x="292290" y="1511"/>
                  </a:lnTo>
                  <a:lnTo>
                    <a:pt x="271678" y="1511"/>
                  </a:lnTo>
                  <a:lnTo>
                    <a:pt x="271678" y="90538"/>
                  </a:lnTo>
                  <a:lnTo>
                    <a:pt x="336931" y="90538"/>
                  </a:lnTo>
                  <a:lnTo>
                    <a:pt x="336931" y="73748"/>
                  </a:lnTo>
                  <a:close/>
                </a:path>
                <a:path w="525779" h="92075">
                  <a:moveTo>
                    <a:pt x="437438" y="90538"/>
                  </a:moveTo>
                  <a:lnTo>
                    <a:pt x="428904" y="71462"/>
                  </a:lnTo>
                  <a:lnTo>
                    <a:pt x="421906" y="55816"/>
                  </a:lnTo>
                  <a:lnTo>
                    <a:pt x="406666" y="21729"/>
                  </a:lnTo>
                  <a:lnTo>
                    <a:pt x="401459" y="10071"/>
                  </a:lnTo>
                  <a:lnTo>
                    <a:pt x="401459" y="55816"/>
                  </a:lnTo>
                  <a:lnTo>
                    <a:pt x="373214" y="55816"/>
                  </a:lnTo>
                  <a:lnTo>
                    <a:pt x="387324" y="21729"/>
                  </a:lnTo>
                  <a:lnTo>
                    <a:pt x="401459" y="55816"/>
                  </a:lnTo>
                  <a:lnTo>
                    <a:pt x="401459" y="10071"/>
                  </a:lnTo>
                  <a:lnTo>
                    <a:pt x="397637" y="1511"/>
                  </a:lnTo>
                  <a:lnTo>
                    <a:pt x="377278" y="1511"/>
                  </a:lnTo>
                  <a:lnTo>
                    <a:pt x="337604" y="90538"/>
                  </a:lnTo>
                  <a:lnTo>
                    <a:pt x="358711" y="90538"/>
                  </a:lnTo>
                  <a:lnTo>
                    <a:pt x="366610" y="71462"/>
                  </a:lnTo>
                  <a:lnTo>
                    <a:pt x="407936" y="71462"/>
                  </a:lnTo>
                  <a:lnTo>
                    <a:pt x="415823" y="90538"/>
                  </a:lnTo>
                  <a:lnTo>
                    <a:pt x="437438" y="90538"/>
                  </a:lnTo>
                  <a:close/>
                </a:path>
                <a:path w="525779" h="92075">
                  <a:moveTo>
                    <a:pt x="525640" y="90538"/>
                  </a:moveTo>
                  <a:lnTo>
                    <a:pt x="508330" y="65735"/>
                  </a:lnTo>
                  <a:lnTo>
                    <a:pt x="505663" y="61912"/>
                  </a:lnTo>
                  <a:lnTo>
                    <a:pt x="513410" y="57315"/>
                  </a:lnTo>
                  <a:lnTo>
                    <a:pt x="519163" y="51015"/>
                  </a:lnTo>
                  <a:lnTo>
                    <a:pt x="519925" y="49326"/>
                  </a:lnTo>
                  <a:lnTo>
                    <a:pt x="522744" y="43141"/>
                  </a:lnTo>
                  <a:lnTo>
                    <a:pt x="523976" y="33807"/>
                  </a:lnTo>
                  <a:lnTo>
                    <a:pt x="521284" y="20345"/>
                  </a:lnTo>
                  <a:lnTo>
                    <a:pt x="519734" y="18300"/>
                  </a:lnTo>
                  <a:lnTo>
                    <a:pt x="513562" y="10172"/>
                  </a:lnTo>
                  <a:lnTo>
                    <a:pt x="503123" y="4673"/>
                  </a:lnTo>
                  <a:lnTo>
                    <a:pt x="503123" y="24028"/>
                  </a:lnTo>
                  <a:lnTo>
                    <a:pt x="503123" y="43484"/>
                  </a:lnTo>
                  <a:lnTo>
                    <a:pt x="496760" y="49326"/>
                  </a:lnTo>
                  <a:lnTo>
                    <a:pt x="467385" y="49326"/>
                  </a:lnTo>
                  <a:lnTo>
                    <a:pt x="467385" y="18300"/>
                  </a:lnTo>
                  <a:lnTo>
                    <a:pt x="496760" y="18300"/>
                  </a:lnTo>
                  <a:lnTo>
                    <a:pt x="503123" y="24028"/>
                  </a:lnTo>
                  <a:lnTo>
                    <a:pt x="503123" y="4673"/>
                  </a:lnTo>
                  <a:lnTo>
                    <a:pt x="501396" y="3759"/>
                  </a:lnTo>
                  <a:lnTo>
                    <a:pt x="485317" y="1511"/>
                  </a:lnTo>
                  <a:lnTo>
                    <a:pt x="446773" y="1511"/>
                  </a:lnTo>
                  <a:lnTo>
                    <a:pt x="446773" y="90538"/>
                  </a:lnTo>
                  <a:lnTo>
                    <a:pt x="467385" y="90538"/>
                  </a:lnTo>
                  <a:lnTo>
                    <a:pt x="467385" y="65735"/>
                  </a:lnTo>
                  <a:lnTo>
                    <a:pt x="486333" y="65735"/>
                  </a:lnTo>
                  <a:lnTo>
                    <a:pt x="503504" y="90538"/>
                  </a:lnTo>
                  <a:lnTo>
                    <a:pt x="525640" y="90538"/>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100242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9">
            <a:extLst>
              <a:ext uri="{FF2B5EF4-FFF2-40B4-BE49-F238E27FC236}">
                <a16:creationId xmlns:a16="http://schemas.microsoft.com/office/drawing/2014/main" id="{CF1ECD5D-775F-9064-2C33-943892CB87E5}"/>
              </a:ext>
            </a:extLst>
          </p:cNvPr>
          <p:cNvGrpSpPr/>
          <p:nvPr/>
        </p:nvGrpSpPr>
        <p:grpSpPr>
          <a:xfrm>
            <a:off x="211895" y="170121"/>
            <a:ext cx="1800225" cy="6453963"/>
            <a:chOff x="179997" y="179997"/>
            <a:chExt cx="1800225" cy="10332085"/>
          </a:xfrm>
        </p:grpSpPr>
        <p:pic>
          <p:nvPicPr>
            <p:cNvPr id="6" name="object 10">
              <a:extLst>
                <a:ext uri="{FF2B5EF4-FFF2-40B4-BE49-F238E27FC236}">
                  <a16:creationId xmlns:a16="http://schemas.microsoft.com/office/drawing/2014/main" id="{35DD8026-C183-D6C1-CEE3-F6B103A3C339}"/>
                </a:ext>
              </a:extLst>
            </p:cNvPr>
            <p:cNvPicPr/>
            <p:nvPr/>
          </p:nvPicPr>
          <p:blipFill>
            <a:blip r:embed="rId2" cstate="print"/>
            <a:stretch>
              <a:fillRect/>
            </a:stretch>
          </p:blipFill>
          <p:spPr>
            <a:xfrm>
              <a:off x="179997" y="180009"/>
              <a:ext cx="1799996" cy="10331996"/>
            </a:xfrm>
            <a:prstGeom prst="rect">
              <a:avLst/>
            </a:prstGeom>
          </p:spPr>
        </p:pic>
        <p:sp>
          <p:nvSpPr>
            <p:cNvPr id="7" name="object 11">
              <a:extLst>
                <a:ext uri="{FF2B5EF4-FFF2-40B4-BE49-F238E27FC236}">
                  <a16:creationId xmlns:a16="http://schemas.microsoft.com/office/drawing/2014/main" id="{8A5D23B8-B703-325E-ADFA-FAB5980E5B42}"/>
                </a:ext>
              </a:extLst>
            </p:cNvPr>
            <p:cNvSpPr/>
            <p:nvPr/>
          </p:nvSpPr>
          <p:spPr>
            <a:xfrm>
              <a:off x="180009" y="179997"/>
              <a:ext cx="1800225" cy="10332085"/>
            </a:xfrm>
            <a:custGeom>
              <a:avLst/>
              <a:gdLst/>
              <a:ahLst/>
              <a:cxnLst/>
              <a:rect l="l" t="t" r="r" b="b"/>
              <a:pathLst>
                <a:path w="1800225" h="10332085">
                  <a:moveTo>
                    <a:pt x="1799996" y="0"/>
                  </a:moveTo>
                  <a:lnTo>
                    <a:pt x="0" y="0"/>
                  </a:lnTo>
                  <a:lnTo>
                    <a:pt x="0" y="10331996"/>
                  </a:lnTo>
                  <a:lnTo>
                    <a:pt x="1799996" y="10331996"/>
                  </a:lnTo>
                  <a:lnTo>
                    <a:pt x="1799996" y="0"/>
                  </a:lnTo>
                  <a:close/>
                </a:path>
              </a:pathLst>
            </a:custGeom>
            <a:solidFill>
              <a:srgbClr val="000000">
                <a:alpha val="44999"/>
              </a:srgbClr>
            </a:solidFill>
          </p:spPr>
          <p:txBody>
            <a:bodyPr wrap="square" lIns="0" tIns="0" rIns="0" bIns="0" rtlCol="0"/>
            <a:lstStyle/>
            <a:p>
              <a:endParaRPr/>
            </a:p>
          </p:txBody>
        </p:sp>
        <p:pic>
          <p:nvPicPr>
            <p:cNvPr id="8" name="object 12">
              <a:extLst>
                <a:ext uri="{FF2B5EF4-FFF2-40B4-BE49-F238E27FC236}">
                  <a16:creationId xmlns:a16="http://schemas.microsoft.com/office/drawing/2014/main" id="{6368AD83-12B7-E447-237A-86D5B8B388B3}"/>
                </a:ext>
              </a:extLst>
            </p:cNvPr>
            <p:cNvPicPr/>
            <p:nvPr/>
          </p:nvPicPr>
          <p:blipFill>
            <a:blip r:embed="rId3" cstate="print"/>
            <a:stretch>
              <a:fillRect/>
            </a:stretch>
          </p:blipFill>
          <p:spPr>
            <a:xfrm>
              <a:off x="381348" y="3165619"/>
              <a:ext cx="1397347" cy="103860"/>
            </a:xfrm>
            <a:prstGeom prst="rect">
              <a:avLst/>
            </a:prstGeom>
          </p:spPr>
        </p:pic>
        <p:sp>
          <p:nvSpPr>
            <p:cNvPr id="9" name="object 13">
              <a:extLst>
                <a:ext uri="{FF2B5EF4-FFF2-40B4-BE49-F238E27FC236}">
                  <a16:creationId xmlns:a16="http://schemas.microsoft.com/office/drawing/2014/main" id="{69BCC4AF-B5B5-9624-4408-4F4BFA5B7015}"/>
                </a:ext>
              </a:extLst>
            </p:cNvPr>
            <p:cNvSpPr/>
            <p:nvPr/>
          </p:nvSpPr>
          <p:spPr>
            <a:xfrm>
              <a:off x="728385" y="2474473"/>
              <a:ext cx="703580" cy="346710"/>
            </a:xfrm>
            <a:custGeom>
              <a:avLst/>
              <a:gdLst/>
              <a:ahLst/>
              <a:cxnLst/>
              <a:rect l="l" t="t" r="r" b="b"/>
              <a:pathLst>
                <a:path w="703580" h="346710">
                  <a:moveTo>
                    <a:pt x="612674" y="323218"/>
                  </a:moveTo>
                  <a:lnTo>
                    <a:pt x="549910" y="323486"/>
                  </a:lnTo>
                  <a:lnTo>
                    <a:pt x="544690" y="325327"/>
                  </a:lnTo>
                  <a:lnTo>
                    <a:pt x="539826" y="330471"/>
                  </a:lnTo>
                  <a:lnTo>
                    <a:pt x="539597" y="335907"/>
                  </a:lnTo>
                  <a:lnTo>
                    <a:pt x="542315" y="345228"/>
                  </a:lnTo>
                  <a:lnTo>
                    <a:pt x="547814" y="346371"/>
                  </a:lnTo>
                  <a:lnTo>
                    <a:pt x="699541" y="346321"/>
                  </a:lnTo>
                  <a:lnTo>
                    <a:pt x="703199" y="342638"/>
                  </a:lnTo>
                  <a:lnTo>
                    <a:pt x="703300" y="323245"/>
                  </a:lnTo>
                  <a:lnTo>
                    <a:pt x="612674" y="323218"/>
                  </a:lnTo>
                  <a:close/>
                </a:path>
                <a:path w="703580" h="346710">
                  <a:moveTo>
                    <a:pt x="5016" y="288523"/>
                  </a:moveTo>
                  <a:lnTo>
                    <a:pt x="139" y="293552"/>
                  </a:lnTo>
                  <a:lnTo>
                    <a:pt x="12" y="301375"/>
                  </a:lnTo>
                  <a:lnTo>
                    <a:pt x="0" y="342638"/>
                  </a:lnTo>
                  <a:lnTo>
                    <a:pt x="3784" y="346321"/>
                  </a:lnTo>
                  <a:lnTo>
                    <a:pt x="511975" y="346321"/>
                  </a:lnTo>
                  <a:lnTo>
                    <a:pt x="515645" y="342638"/>
                  </a:lnTo>
                  <a:lnTo>
                    <a:pt x="515736" y="322889"/>
                  </a:lnTo>
                  <a:lnTo>
                    <a:pt x="23393" y="322889"/>
                  </a:lnTo>
                  <a:lnTo>
                    <a:pt x="23410" y="314596"/>
                  </a:lnTo>
                  <a:lnTo>
                    <a:pt x="23545" y="308259"/>
                  </a:lnTo>
                  <a:lnTo>
                    <a:pt x="23164" y="293666"/>
                  </a:lnTo>
                  <a:lnTo>
                    <a:pt x="18529" y="288802"/>
                  </a:lnTo>
                  <a:lnTo>
                    <a:pt x="5016" y="288523"/>
                  </a:lnTo>
                  <a:close/>
                </a:path>
                <a:path w="703580" h="346710">
                  <a:moveTo>
                    <a:pt x="703300" y="208335"/>
                  </a:moveTo>
                  <a:lnTo>
                    <a:pt x="679500" y="208335"/>
                  </a:lnTo>
                  <a:lnTo>
                    <a:pt x="679500" y="323245"/>
                  </a:lnTo>
                  <a:lnTo>
                    <a:pt x="703300" y="323245"/>
                  </a:lnTo>
                  <a:lnTo>
                    <a:pt x="703300" y="208335"/>
                  </a:lnTo>
                  <a:close/>
                </a:path>
                <a:path w="703580" h="346710">
                  <a:moveTo>
                    <a:pt x="191935" y="230941"/>
                  </a:moveTo>
                  <a:lnTo>
                    <a:pt x="187553" y="236212"/>
                  </a:lnTo>
                  <a:lnTo>
                    <a:pt x="187515" y="322889"/>
                  </a:lnTo>
                  <a:lnTo>
                    <a:pt x="515736" y="322889"/>
                  </a:lnTo>
                  <a:lnTo>
                    <a:pt x="210972" y="322813"/>
                  </a:lnTo>
                  <a:lnTo>
                    <a:pt x="210913" y="236212"/>
                  </a:lnTo>
                  <a:lnTo>
                    <a:pt x="206552" y="230954"/>
                  </a:lnTo>
                  <a:lnTo>
                    <a:pt x="191935" y="230941"/>
                  </a:lnTo>
                  <a:close/>
                </a:path>
                <a:path w="703580" h="346710">
                  <a:moveTo>
                    <a:pt x="515737" y="69791"/>
                  </a:moveTo>
                  <a:lnTo>
                    <a:pt x="491947" y="69791"/>
                  </a:lnTo>
                  <a:lnTo>
                    <a:pt x="491947" y="322813"/>
                  </a:lnTo>
                  <a:lnTo>
                    <a:pt x="515736" y="322813"/>
                  </a:lnTo>
                  <a:lnTo>
                    <a:pt x="515747" y="208335"/>
                  </a:lnTo>
                  <a:lnTo>
                    <a:pt x="703300" y="208335"/>
                  </a:lnTo>
                  <a:lnTo>
                    <a:pt x="703300" y="184345"/>
                  </a:lnTo>
                  <a:lnTo>
                    <a:pt x="516343" y="184345"/>
                  </a:lnTo>
                  <a:lnTo>
                    <a:pt x="516343" y="162120"/>
                  </a:lnTo>
                  <a:lnTo>
                    <a:pt x="703300" y="162120"/>
                  </a:lnTo>
                  <a:lnTo>
                    <a:pt x="703300" y="141990"/>
                  </a:lnTo>
                  <a:lnTo>
                    <a:pt x="699744" y="138549"/>
                  </a:lnTo>
                  <a:lnTo>
                    <a:pt x="515747" y="138536"/>
                  </a:lnTo>
                  <a:lnTo>
                    <a:pt x="515737" y="69791"/>
                  </a:lnTo>
                  <a:close/>
                </a:path>
                <a:path w="703580" h="346710">
                  <a:moveTo>
                    <a:pt x="460622" y="0"/>
                  </a:moveTo>
                  <a:lnTo>
                    <a:pt x="191198" y="30"/>
                  </a:lnTo>
                  <a:lnTo>
                    <a:pt x="187528" y="3560"/>
                  </a:lnTo>
                  <a:lnTo>
                    <a:pt x="187515" y="138536"/>
                  </a:lnTo>
                  <a:lnTo>
                    <a:pt x="5219" y="138561"/>
                  </a:lnTo>
                  <a:lnTo>
                    <a:pt x="114" y="142346"/>
                  </a:lnTo>
                  <a:lnTo>
                    <a:pt x="1" y="234376"/>
                  </a:lnTo>
                  <a:lnTo>
                    <a:pt x="114" y="260888"/>
                  </a:lnTo>
                  <a:lnTo>
                    <a:pt x="5410" y="265536"/>
                  </a:lnTo>
                  <a:lnTo>
                    <a:pt x="18148" y="265409"/>
                  </a:lnTo>
                  <a:lnTo>
                    <a:pt x="23164" y="260723"/>
                  </a:lnTo>
                  <a:lnTo>
                    <a:pt x="23304" y="253852"/>
                  </a:lnTo>
                  <a:lnTo>
                    <a:pt x="23431" y="244115"/>
                  </a:lnTo>
                  <a:lnTo>
                    <a:pt x="23406" y="207802"/>
                  </a:lnTo>
                  <a:lnTo>
                    <a:pt x="152720" y="207802"/>
                  </a:lnTo>
                  <a:lnTo>
                    <a:pt x="160083" y="206595"/>
                  </a:lnTo>
                  <a:lnTo>
                    <a:pt x="164363" y="201515"/>
                  </a:lnTo>
                  <a:lnTo>
                    <a:pt x="163550" y="189844"/>
                  </a:lnTo>
                  <a:lnTo>
                    <a:pt x="160083" y="186123"/>
                  </a:lnTo>
                  <a:lnTo>
                    <a:pt x="152934" y="184726"/>
                  </a:lnTo>
                  <a:lnTo>
                    <a:pt x="23914" y="184713"/>
                  </a:lnTo>
                  <a:lnTo>
                    <a:pt x="23914" y="162221"/>
                  </a:lnTo>
                  <a:lnTo>
                    <a:pt x="210962" y="162221"/>
                  </a:lnTo>
                  <a:lnTo>
                    <a:pt x="210972" y="69791"/>
                  </a:lnTo>
                  <a:lnTo>
                    <a:pt x="515737" y="69791"/>
                  </a:lnTo>
                  <a:lnTo>
                    <a:pt x="515734" y="49534"/>
                  </a:lnTo>
                  <a:lnTo>
                    <a:pt x="512343" y="46194"/>
                  </a:lnTo>
                  <a:lnTo>
                    <a:pt x="211340" y="46194"/>
                  </a:lnTo>
                  <a:lnTo>
                    <a:pt x="211340" y="23106"/>
                  </a:lnTo>
                  <a:lnTo>
                    <a:pt x="502489" y="23106"/>
                  </a:lnTo>
                  <a:lnTo>
                    <a:pt x="510603" y="22737"/>
                  </a:lnTo>
                  <a:lnTo>
                    <a:pt x="515569" y="18254"/>
                  </a:lnTo>
                  <a:lnTo>
                    <a:pt x="515810" y="4970"/>
                  </a:lnTo>
                  <a:lnTo>
                    <a:pt x="510692" y="93"/>
                  </a:lnTo>
                  <a:lnTo>
                    <a:pt x="460622" y="0"/>
                  </a:lnTo>
                  <a:close/>
                </a:path>
                <a:path w="703580" h="346710">
                  <a:moveTo>
                    <a:pt x="152720" y="207802"/>
                  </a:moveTo>
                  <a:lnTo>
                    <a:pt x="149313" y="207802"/>
                  </a:lnTo>
                  <a:lnTo>
                    <a:pt x="151790" y="207954"/>
                  </a:lnTo>
                  <a:lnTo>
                    <a:pt x="152720" y="207802"/>
                  </a:lnTo>
                  <a:close/>
                </a:path>
                <a:path w="703580" h="346710">
                  <a:moveTo>
                    <a:pt x="210962" y="162221"/>
                  </a:moveTo>
                  <a:lnTo>
                    <a:pt x="187528" y="162221"/>
                  </a:lnTo>
                  <a:lnTo>
                    <a:pt x="187578" y="195254"/>
                  </a:lnTo>
                  <a:lnTo>
                    <a:pt x="187693" y="202709"/>
                  </a:lnTo>
                  <a:lnTo>
                    <a:pt x="192354" y="207586"/>
                  </a:lnTo>
                  <a:lnTo>
                    <a:pt x="205828" y="207916"/>
                  </a:lnTo>
                  <a:lnTo>
                    <a:pt x="210667" y="202849"/>
                  </a:lnTo>
                  <a:lnTo>
                    <a:pt x="211061" y="191228"/>
                  </a:lnTo>
                  <a:lnTo>
                    <a:pt x="210962" y="162221"/>
                  </a:lnTo>
                  <a:close/>
                </a:path>
                <a:path w="703580" h="346710">
                  <a:moveTo>
                    <a:pt x="151764" y="184497"/>
                  </a:moveTo>
                  <a:lnTo>
                    <a:pt x="149250" y="184726"/>
                  </a:lnTo>
                  <a:lnTo>
                    <a:pt x="152934" y="184726"/>
                  </a:lnTo>
                  <a:lnTo>
                    <a:pt x="151764" y="184497"/>
                  </a:lnTo>
                  <a:close/>
                </a:path>
                <a:path w="703580" h="346710">
                  <a:moveTo>
                    <a:pt x="703300" y="162120"/>
                  </a:moveTo>
                  <a:lnTo>
                    <a:pt x="679526" y="162120"/>
                  </a:lnTo>
                  <a:lnTo>
                    <a:pt x="679526" y="184345"/>
                  </a:lnTo>
                  <a:lnTo>
                    <a:pt x="703300" y="184345"/>
                  </a:lnTo>
                  <a:lnTo>
                    <a:pt x="703300" y="162120"/>
                  </a:lnTo>
                  <a:close/>
                </a:path>
                <a:path w="703580" h="346710">
                  <a:moveTo>
                    <a:pt x="502489" y="23106"/>
                  </a:moveTo>
                  <a:lnTo>
                    <a:pt x="499656" y="23106"/>
                  </a:lnTo>
                  <a:lnTo>
                    <a:pt x="501370" y="23156"/>
                  </a:lnTo>
                  <a:lnTo>
                    <a:pt x="502489" y="23106"/>
                  </a:lnTo>
                  <a:close/>
                </a:path>
              </a:pathLst>
            </a:custGeom>
            <a:solidFill>
              <a:srgbClr val="FFFFFF"/>
            </a:solidFill>
          </p:spPr>
          <p:txBody>
            <a:bodyPr wrap="square" lIns="0" tIns="0" rIns="0" bIns="0" rtlCol="0"/>
            <a:lstStyle/>
            <a:p>
              <a:endParaRPr dirty="0"/>
            </a:p>
          </p:txBody>
        </p:sp>
        <p:pic>
          <p:nvPicPr>
            <p:cNvPr id="10" name="object 14">
              <a:extLst>
                <a:ext uri="{FF2B5EF4-FFF2-40B4-BE49-F238E27FC236}">
                  <a16:creationId xmlns:a16="http://schemas.microsoft.com/office/drawing/2014/main" id="{67189919-0B3F-B3CB-DD67-769C9DF06FCF}"/>
                </a:ext>
              </a:extLst>
            </p:cNvPr>
            <p:cNvPicPr/>
            <p:nvPr/>
          </p:nvPicPr>
          <p:blipFill>
            <a:blip r:embed="rId4" cstate="print"/>
            <a:stretch>
              <a:fillRect/>
            </a:stretch>
          </p:blipFill>
          <p:spPr>
            <a:xfrm>
              <a:off x="996943" y="2566712"/>
              <a:ext cx="153444" cy="207941"/>
            </a:xfrm>
            <a:prstGeom prst="rect">
              <a:avLst/>
            </a:prstGeom>
          </p:spPr>
        </p:pic>
        <p:sp>
          <p:nvSpPr>
            <p:cNvPr id="11" name="object 15">
              <a:extLst>
                <a:ext uri="{FF2B5EF4-FFF2-40B4-BE49-F238E27FC236}">
                  <a16:creationId xmlns:a16="http://schemas.microsoft.com/office/drawing/2014/main" id="{003F058E-13A1-9036-9D61-EDA09BAE5890}"/>
                </a:ext>
              </a:extLst>
            </p:cNvPr>
            <p:cNvSpPr/>
            <p:nvPr/>
          </p:nvSpPr>
          <p:spPr>
            <a:xfrm>
              <a:off x="704984" y="2919910"/>
              <a:ext cx="750570" cy="204470"/>
            </a:xfrm>
            <a:custGeom>
              <a:avLst/>
              <a:gdLst/>
              <a:ahLst/>
              <a:cxnLst/>
              <a:rect l="l" t="t" r="r" b="b"/>
              <a:pathLst>
                <a:path w="750569" h="204469">
                  <a:moveTo>
                    <a:pt x="68897" y="0"/>
                  </a:moveTo>
                  <a:lnTo>
                    <a:pt x="0" y="0"/>
                  </a:lnTo>
                  <a:lnTo>
                    <a:pt x="0" y="201218"/>
                  </a:lnTo>
                  <a:lnTo>
                    <a:pt x="161137" y="201218"/>
                  </a:lnTo>
                  <a:lnTo>
                    <a:pt x="161137" y="148615"/>
                  </a:lnTo>
                  <a:lnTo>
                    <a:pt x="68897" y="148615"/>
                  </a:lnTo>
                  <a:lnTo>
                    <a:pt x="68897" y="0"/>
                  </a:lnTo>
                  <a:close/>
                </a:path>
                <a:path w="750569" h="204469">
                  <a:moveTo>
                    <a:pt x="260096" y="41097"/>
                  </a:moveTo>
                  <a:lnTo>
                    <a:pt x="213829" y="51447"/>
                  </a:lnTo>
                  <a:lnTo>
                    <a:pt x="181419" y="80200"/>
                  </a:lnTo>
                  <a:lnTo>
                    <a:pt x="169595" y="122453"/>
                  </a:lnTo>
                  <a:lnTo>
                    <a:pt x="170343" y="133797"/>
                  </a:lnTo>
                  <a:lnTo>
                    <a:pt x="188165" y="173056"/>
                  </a:lnTo>
                  <a:lnTo>
                    <a:pt x="226619" y="198109"/>
                  </a:lnTo>
                  <a:lnTo>
                    <a:pt x="266217" y="204089"/>
                  </a:lnTo>
                  <a:lnTo>
                    <a:pt x="277759" y="203686"/>
                  </a:lnTo>
                  <a:lnTo>
                    <a:pt x="315436" y="194024"/>
                  </a:lnTo>
                  <a:lnTo>
                    <a:pt x="335991" y="178790"/>
                  </a:lnTo>
                  <a:lnTo>
                    <a:pt x="313123" y="156083"/>
                  </a:lnTo>
                  <a:lnTo>
                    <a:pt x="261061" y="156083"/>
                  </a:lnTo>
                  <a:lnTo>
                    <a:pt x="254939" y="154889"/>
                  </a:lnTo>
                  <a:lnTo>
                    <a:pt x="244817" y="150101"/>
                  </a:lnTo>
                  <a:lnTo>
                    <a:pt x="240919" y="146507"/>
                  </a:lnTo>
                  <a:lnTo>
                    <a:pt x="235904" y="137693"/>
                  </a:lnTo>
                  <a:lnTo>
                    <a:pt x="224193" y="137693"/>
                  </a:lnTo>
                  <a:lnTo>
                    <a:pt x="224193" y="106349"/>
                  </a:lnTo>
                  <a:lnTo>
                    <a:pt x="234563" y="106349"/>
                  </a:lnTo>
                  <a:lnTo>
                    <a:pt x="235178" y="103339"/>
                  </a:lnTo>
                  <a:lnTo>
                    <a:pt x="239458" y="94716"/>
                  </a:lnTo>
                  <a:lnTo>
                    <a:pt x="242531" y="91363"/>
                  </a:lnTo>
                  <a:lnTo>
                    <a:pt x="250507" y="86575"/>
                  </a:lnTo>
                  <a:lnTo>
                    <a:pt x="255219" y="85369"/>
                  </a:lnTo>
                  <a:lnTo>
                    <a:pt x="340124" y="85369"/>
                  </a:lnTo>
                  <a:lnTo>
                    <a:pt x="335838" y="77609"/>
                  </a:lnTo>
                  <a:lnTo>
                    <a:pt x="303733" y="50304"/>
                  </a:lnTo>
                  <a:lnTo>
                    <a:pt x="271688" y="41673"/>
                  </a:lnTo>
                  <a:lnTo>
                    <a:pt x="260096" y="41097"/>
                  </a:lnTo>
                  <a:close/>
                </a:path>
                <a:path w="750569" h="204469">
                  <a:moveTo>
                    <a:pt x="301548" y="144589"/>
                  </a:moveTo>
                  <a:lnTo>
                    <a:pt x="296291" y="148424"/>
                  </a:lnTo>
                  <a:lnTo>
                    <a:pt x="291274" y="151295"/>
                  </a:lnTo>
                  <a:lnTo>
                    <a:pt x="281736" y="155130"/>
                  </a:lnTo>
                  <a:lnTo>
                    <a:pt x="275653" y="156083"/>
                  </a:lnTo>
                  <a:lnTo>
                    <a:pt x="313123" y="156083"/>
                  </a:lnTo>
                  <a:lnTo>
                    <a:pt x="301548" y="144589"/>
                  </a:lnTo>
                  <a:close/>
                </a:path>
                <a:path w="750569" h="204469">
                  <a:moveTo>
                    <a:pt x="234563" y="106349"/>
                  </a:moveTo>
                  <a:lnTo>
                    <a:pt x="224193" y="106349"/>
                  </a:lnTo>
                  <a:lnTo>
                    <a:pt x="224193" y="137693"/>
                  </a:lnTo>
                  <a:lnTo>
                    <a:pt x="235904" y="137693"/>
                  </a:lnTo>
                  <a:lnTo>
                    <a:pt x="235470" y="136931"/>
                  </a:lnTo>
                  <a:lnTo>
                    <a:pt x="234111" y="131178"/>
                  </a:lnTo>
                  <a:lnTo>
                    <a:pt x="234111" y="108559"/>
                  </a:lnTo>
                  <a:lnTo>
                    <a:pt x="234563" y="106349"/>
                  </a:lnTo>
                  <a:close/>
                </a:path>
                <a:path w="750569" h="204469">
                  <a:moveTo>
                    <a:pt x="286762" y="106349"/>
                  </a:moveTo>
                  <a:lnTo>
                    <a:pt x="234563" y="106349"/>
                  </a:lnTo>
                  <a:lnTo>
                    <a:pt x="234111" y="108559"/>
                  </a:lnTo>
                  <a:lnTo>
                    <a:pt x="234111" y="131178"/>
                  </a:lnTo>
                  <a:lnTo>
                    <a:pt x="235470" y="136931"/>
                  </a:lnTo>
                  <a:lnTo>
                    <a:pt x="235904" y="137693"/>
                  </a:lnTo>
                  <a:lnTo>
                    <a:pt x="347078" y="137693"/>
                  </a:lnTo>
                  <a:lnTo>
                    <a:pt x="347472" y="132854"/>
                  </a:lnTo>
                  <a:lnTo>
                    <a:pt x="347853" y="127292"/>
                  </a:lnTo>
                  <a:lnTo>
                    <a:pt x="347954" y="122453"/>
                  </a:lnTo>
                  <a:lnTo>
                    <a:pt x="347496" y="114693"/>
                  </a:lnTo>
                  <a:lnTo>
                    <a:pt x="287235" y="114693"/>
                  </a:lnTo>
                  <a:lnTo>
                    <a:pt x="287235" y="108559"/>
                  </a:lnTo>
                  <a:lnTo>
                    <a:pt x="286762" y="106349"/>
                  </a:lnTo>
                  <a:close/>
                </a:path>
                <a:path w="750569" h="204469">
                  <a:moveTo>
                    <a:pt x="340124" y="85369"/>
                  </a:moveTo>
                  <a:lnTo>
                    <a:pt x="266115" y="85369"/>
                  </a:lnTo>
                  <a:lnTo>
                    <a:pt x="270789" y="86575"/>
                  </a:lnTo>
                  <a:lnTo>
                    <a:pt x="278574" y="91363"/>
                  </a:lnTo>
                  <a:lnTo>
                    <a:pt x="281647" y="94716"/>
                  </a:lnTo>
                  <a:lnTo>
                    <a:pt x="286118" y="103339"/>
                  </a:lnTo>
                  <a:lnTo>
                    <a:pt x="287235" y="108559"/>
                  </a:lnTo>
                  <a:lnTo>
                    <a:pt x="287235" y="114693"/>
                  </a:lnTo>
                  <a:lnTo>
                    <a:pt x="312051" y="106349"/>
                  </a:lnTo>
                  <a:lnTo>
                    <a:pt x="346563" y="106349"/>
                  </a:lnTo>
                  <a:lnTo>
                    <a:pt x="344925" y="97878"/>
                  </a:lnTo>
                  <a:lnTo>
                    <a:pt x="341139" y="87206"/>
                  </a:lnTo>
                  <a:lnTo>
                    <a:pt x="340124" y="85369"/>
                  </a:lnTo>
                  <a:close/>
                </a:path>
                <a:path w="750569" h="204469">
                  <a:moveTo>
                    <a:pt x="346563" y="106349"/>
                  </a:moveTo>
                  <a:lnTo>
                    <a:pt x="312051" y="106349"/>
                  </a:lnTo>
                  <a:lnTo>
                    <a:pt x="287235" y="114693"/>
                  </a:lnTo>
                  <a:lnTo>
                    <a:pt x="347496" y="114693"/>
                  </a:lnTo>
                  <a:lnTo>
                    <a:pt x="347197" y="109627"/>
                  </a:lnTo>
                  <a:lnTo>
                    <a:pt x="346563" y="106349"/>
                  </a:lnTo>
                  <a:close/>
                </a:path>
                <a:path w="750569" h="204469">
                  <a:moveTo>
                    <a:pt x="478142" y="23571"/>
                  </a:moveTo>
                  <a:lnTo>
                    <a:pt x="478142" y="201218"/>
                  </a:lnTo>
                  <a:lnTo>
                    <a:pt x="547039" y="201218"/>
                  </a:lnTo>
                  <a:lnTo>
                    <a:pt x="547039" y="51168"/>
                  </a:lnTo>
                  <a:lnTo>
                    <a:pt x="507631" y="51168"/>
                  </a:lnTo>
                  <a:lnTo>
                    <a:pt x="478142" y="23571"/>
                  </a:lnTo>
                  <a:close/>
                </a:path>
                <a:path w="750569" h="204469">
                  <a:moveTo>
                    <a:pt x="547039" y="0"/>
                  </a:moveTo>
                  <a:lnTo>
                    <a:pt x="443115" y="0"/>
                  </a:lnTo>
                  <a:lnTo>
                    <a:pt x="443115" y="51168"/>
                  </a:lnTo>
                  <a:lnTo>
                    <a:pt x="478142" y="51168"/>
                  </a:lnTo>
                  <a:lnTo>
                    <a:pt x="478142" y="23571"/>
                  </a:lnTo>
                  <a:lnTo>
                    <a:pt x="547039" y="23571"/>
                  </a:lnTo>
                  <a:lnTo>
                    <a:pt x="547039" y="0"/>
                  </a:lnTo>
                  <a:close/>
                </a:path>
                <a:path w="750569" h="204469">
                  <a:moveTo>
                    <a:pt x="547039" y="23571"/>
                  </a:moveTo>
                  <a:lnTo>
                    <a:pt x="478142" y="23571"/>
                  </a:lnTo>
                  <a:lnTo>
                    <a:pt x="507631" y="51168"/>
                  </a:lnTo>
                  <a:lnTo>
                    <a:pt x="547039" y="51168"/>
                  </a:lnTo>
                  <a:lnTo>
                    <a:pt x="547039" y="23571"/>
                  </a:lnTo>
                  <a:close/>
                </a:path>
                <a:path w="750569" h="204469">
                  <a:moveTo>
                    <a:pt x="620001" y="12141"/>
                  </a:moveTo>
                  <a:lnTo>
                    <a:pt x="578739" y="27787"/>
                  </a:lnTo>
                  <a:lnTo>
                    <a:pt x="567245" y="59575"/>
                  </a:lnTo>
                  <a:lnTo>
                    <a:pt x="567245" y="68618"/>
                  </a:lnTo>
                  <a:lnTo>
                    <a:pt x="593877" y="100965"/>
                  </a:lnTo>
                  <a:lnTo>
                    <a:pt x="623582" y="107162"/>
                  </a:lnTo>
                  <a:lnTo>
                    <a:pt x="632879" y="107162"/>
                  </a:lnTo>
                  <a:lnTo>
                    <a:pt x="640854" y="105918"/>
                  </a:lnTo>
                  <a:lnTo>
                    <a:pt x="654126" y="100888"/>
                  </a:lnTo>
                  <a:lnTo>
                    <a:pt x="659714" y="97231"/>
                  </a:lnTo>
                  <a:lnTo>
                    <a:pt x="664260" y="92417"/>
                  </a:lnTo>
                  <a:lnTo>
                    <a:pt x="650926" y="79184"/>
                  </a:lnTo>
                  <a:lnTo>
                    <a:pt x="620572" y="79184"/>
                  </a:lnTo>
                  <a:lnTo>
                    <a:pt x="617004" y="78486"/>
                  </a:lnTo>
                  <a:lnTo>
                    <a:pt x="611098" y="75692"/>
                  </a:lnTo>
                  <a:lnTo>
                    <a:pt x="608825" y="73596"/>
                  </a:lnTo>
                  <a:lnTo>
                    <a:pt x="605902" y="68453"/>
                  </a:lnTo>
                  <a:lnTo>
                    <a:pt x="599071" y="68453"/>
                  </a:lnTo>
                  <a:lnTo>
                    <a:pt x="599071" y="50190"/>
                  </a:lnTo>
                  <a:lnTo>
                    <a:pt x="605124" y="50190"/>
                  </a:lnTo>
                  <a:lnTo>
                    <a:pt x="605485" y="48425"/>
                  </a:lnTo>
                  <a:lnTo>
                    <a:pt x="607974" y="43395"/>
                  </a:lnTo>
                  <a:lnTo>
                    <a:pt x="609765" y="41452"/>
                  </a:lnTo>
                  <a:lnTo>
                    <a:pt x="614413" y="38658"/>
                  </a:lnTo>
                  <a:lnTo>
                    <a:pt x="617169" y="37947"/>
                  </a:lnTo>
                  <a:lnTo>
                    <a:pt x="666666" y="37947"/>
                  </a:lnTo>
                  <a:lnTo>
                    <a:pt x="664171" y="33426"/>
                  </a:lnTo>
                  <a:lnTo>
                    <a:pt x="626764" y="12476"/>
                  </a:lnTo>
                  <a:lnTo>
                    <a:pt x="620001" y="12141"/>
                  </a:lnTo>
                  <a:close/>
                </a:path>
                <a:path w="750569" h="204469">
                  <a:moveTo>
                    <a:pt x="644169" y="72478"/>
                  </a:moveTo>
                  <a:lnTo>
                    <a:pt x="641108" y="74714"/>
                  </a:lnTo>
                  <a:lnTo>
                    <a:pt x="638187" y="76390"/>
                  </a:lnTo>
                  <a:lnTo>
                    <a:pt x="632625" y="78625"/>
                  </a:lnTo>
                  <a:lnTo>
                    <a:pt x="629081" y="79184"/>
                  </a:lnTo>
                  <a:lnTo>
                    <a:pt x="650926" y="79184"/>
                  </a:lnTo>
                  <a:lnTo>
                    <a:pt x="644169" y="72478"/>
                  </a:lnTo>
                  <a:close/>
                </a:path>
                <a:path w="750569" h="204469">
                  <a:moveTo>
                    <a:pt x="605124" y="50190"/>
                  </a:moveTo>
                  <a:lnTo>
                    <a:pt x="599071" y="50190"/>
                  </a:lnTo>
                  <a:lnTo>
                    <a:pt x="599071" y="68453"/>
                  </a:lnTo>
                  <a:lnTo>
                    <a:pt x="605902" y="68453"/>
                  </a:lnTo>
                  <a:lnTo>
                    <a:pt x="605650" y="68008"/>
                  </a:lnTo>
                  <a:lnTo>
                    <a:pt x="604862" y="64655"/>
                  </a:lnTo>
                  <a:lnTo>
                    <a:pt x="604862" y="51473"/>
                  </a:lnTo>
                  <a:lnTo>
                    <a:pt x="605124" y="50190"/>
                  </a:lnTo>
                  <a:close/>
                </a:path>
                <a:path w="750569" h="204469">
                  <a:moveTo>
                    <a:pt x="635560" y="50190"/>
                  </a:moveTo>
                  <a:lnTo>
                    <a:pt x="605124" y="50190"/>
                  </a:lnTo>
                  <a:lnTo>
                    <a:pt x="604862" y="51473"/>
                  </a:lnTo>
                  <a:lnTo>
                    <a:pt x="604862" y="64655"/>
                  </a:lnTo>
                  <a:lnTo>
                    <a:pt x="605650" y="68008"/>
                  </a:lnTo>
                  <a:lnTo>
                    <a:pt x="605902" y="68453"/>
                  </a:lnTo>
                  <a:lnTo>
                    <a:pt x="670725" y="68453"/>
                  </a:lnTo>
                  <a:lnTo>
                    <a:pt x="671068" y="64008"/>
                  </a:lnTo>
                  <a:lnTo>
                    <a:pt x="671169" y="62395"/>
                  </a:lnTo>
                  <a:lnTo>
                    <a:pt x="671233" y="59575"/>
                  </a:lnTo>
                  <a:lnTo>
                    <a:pt x="670964" y="55041"/>
                  </a:lnTo>
                  <a:lnTo>
                    <a:pt x="635838" y="55041"/>
                  </a:lnTo>
                  <a:lnTo>
                    <a:pt x="635838" y="51473"/>
                  </a:lnTo>
                  <a:lnTo>
                    <a:pt x="635560" y="50190"/>
                  </a:lnTo>
                  <a:close/>
                </a:path>
                <a:path w="750569" h="204469">
                  <a:moveTo>
                    <a:pt x="666666" y="37947"/>
                  </a:moveTo>
                  <a:lnTo>
                    <a:pt x="623519" y="37947"/>
                  </a:lnTo>
                  <a:lnTo>
                    <a:pt x="626249" y="38658"/>
                  </a:lnTo>
                  <a:lnTo>
                    <a:pt x="630783" y="41452"/>
                  </a:lnTo>
                  <a:lnTo>
                    <a:pt x="632574" y="43395"/>
                  </a:lnTo>
                  <a:lnTo>
                    <a:pt x="635177" y="48425"/>
                  </a:lnTo>
                  <a:lnTo>
                    <a:pt x="635838" y="51473"/>
                  </a:lnTo>
                  <a:lnTo>
                    <a:pt x="635838" y="55041"/>
                  </a:lnTo>
                  <a:lnTo>
                    <a:pt x="650303" y="50190"/>
                  </a:lnTo>
                  <a:lnTo>
                    <a:pt x="670421" y="50190"/>
                  </a:lnTo>
                  <a:lnTo>
                    <a:pt x="669464" y="45243"/>
                  </a:lnTo>
                  <a:lnTo>
                    <a:pt x="667257" y="39019"/>
                  </a:lnTo>
                  <a:lnTo>
                    <a:pt x="666666" y="37947"/>
                  </a:lnTo>
                  <a:close/>
                </a:path>
                <a:path w="750569" h="204469">
                  <a:moveTo>
                    <a:pt x="670421" y="50190"/>
                  </a:moveTo>
                  <a:lnTo>
                    <a:pt x="650303" y="50190"/>
                  </a:lnTo>
                  <a:lnTo>
                    <a:pt x="635838" y="55041"/>
                  </a:lnTo>
                  <a:lnTo>
                    <a:pt x="670964" y="55041"/>
                  </a:lnTo>
                  <a:lnTo>
                    <a:pt x="670790" y="52096"/>
                  </a:lnTo>
                  <a:lnTo>
                    <a:pt x="670421" y="50190"/>
                  </a:lnTo>
                  <a:close/>
                </a:path>
                <a:path w="750569" h="204469">
                  <a:moveTo>
                    <a:pt x="719899" y="13817"/>
                  </a:moveTo>
                  <a:lnTo>
                    <a:pt x="683310" y="13817"/>
                  </a:lnTo>
                  <a:lnTo>
                    <a:pt x="683310" y="105498"/>
                  </a:lnTo>
                  <a:lnTo>
                    <a:pt x="721779" y="105498"/>
                  </a:lnTo>
                  <a:lnTo>
                    <a:pt x="721779" y="57505"/>
                  </a:lnTo>
                  <a:lnTo>
                    <a:pt x="723620" y="52400"/>
                  </a:lnTo>
                  <a:lnTo>
                    <a:pt x="730999" y="46469"/>
                  </a:lnTo>
                  <a:lnTo>
                    <a:pt x="735736" y="44996"/>
                  </a:lnTo>
                  <a:lnTo>
                    <a:pt x="750023" y="44996"/>
                  </a:lnTo>
                  <a:lnTo>
                    <a:pt x="750023" y="41478"/>
                  </a:lnTo>
                  <a:lnTo>
                    <a:pt x="719899" y="41478"/>
                  </a:lnTo>
                  <a:lnTo>
                    <a:pt x="713943" y="33591"/>
                  </a:lnTo>
                  <a:lnTo>
                    <a:pt x="716788" y="26441"/>
                  </a:lnTo>
                  <a:lnTo>
                    <a:pt x="719899" y="22763"/>
                  </a:lnTo>
                  <a:lnTo>
                    <a:pt x="719899" y="13817"/>
                  </a:lnTo>
                  <a:close/>
                </a:path>
                <a:path w="750569" h="204469">
                  <a:moveTo>
                    <a:pt x="750023" y="44996"/>
                  </a:moveTo>
                  <a:lnTo>
                    <a:pt x="742873" y="44996"/>
                  </a:lnTo>
                  <a:lnTo>
                    <a:pt x="744207" y="45046"/>
                  </a:lnTo>
                  <a:lnTo>
                    <a:pt x="746823" y="45275"/>
                  </a:lnTo>
                  <a:lnTo>
                    <a:pt x="748322" y="45440"/>
                  </a:lnTo>
                  <a:lnTo>
                    <a:pt x="750023" y="45669"/>
                  </a:lnTo>
                  <a:lnTo>
                    <a:pt x="750023" y="44996"/>
                  </a:lnTo>
                  <a:close/>
                </a:path>
                <a:path w="750569" h="204469">
                  <a:moveTo>
                    <a:pt x="719899" y="22763"/>
                  </a:moveTo>
                  <a:lnTo>
                    <a:pt x="716788" y="26441"/>
                  </a:lnTo>
                  <a:lnTo>
                    <a:pt x="713943" y="33591"/>
                  </a:lnTo>
                  <a:lnTo>
                    <a:pt x="719899" y="41478"/>
                  </a:lnTo>
                  <a:lnTo>
                    <a:pt x="719899" y="22763"/>
                  </a:lnTo>
                  <a:close/>
                </a:path>
                <a:path w="750569" h="204469">
                  <a:moveTo>
                    <a:pt x="750023" y="12141"/>
                  </a:moveTo>
                  <a:lnTo>
                    <a:pt x="741286" y="12141"/>
                  </a:lnTo>
                  <a:lnTo>
                    <a:pt x="733806" y="13931"/>
                  </a:lnTo>
                  <a:lnTo>
                    <a:pt x="721321" y="21082"/>
                  </a:lnTo>
                  <a:lnTo>
                    <a:pt x="719899" y="22763"/>
                  </a:lnTo>
                  <a:lnTo>
                    <a:pt x="719899" y="41478"/>
                  </a:lnTo>
                  <a:lnTo>
                    <a:pt x="750023" y="41478"/>
                  </a:lnTo>
                  <a:lnTo>
                    <a:pt x="750023" y="12141"/>
                  </a:lnTo>
                  <a:close/>
                </a:path>
              </a:pathLst>
            </a:custGeom>
            <a:solidFill>
              <a:srgbClr val="FFFFFF"/>
            </a:solidFill>
          </p:spPr>
          <p:txBody>
            <a:bodyPr wrap="square" lIns="0" tIns="0" rIns="0" bIns="0" rtlCol="0"/>
            <a:lstStyle/>
            <a:p>
              <a:endParaRPr/>
            </a:p>
          </p:txBody>
        </p:sp>
      </p:grpSp>
      <p:sp>
        <p:nvSpPr>
          <p:cNvPr id="2" name="ZoneTexte 1">
            <a:extLst>
              <a:ext uri="{FF2B5EF4-FFF2-40B4-BE49-F238E27FC236}">
                <a16:creationId xmlns:a16="http://schemas.microsoft.com/office/drawing/2014/main" id="{E88278DD-1286-AE60-3A20-9522A479012B}"/>
              </a:ext>
            </a:extLst>
          </p:cNvPr>
          <p:cNvSpPr txBox="1"/>
          <p:nvPr/>
        </p:nvSpPr>
        <p:spPr>
          <a:xfrm>
            <a:off x="2219418" y="461640"/>
            <a:ext cx="9108489" cy="769441"/>
          </a:xfrm>
          <a:prstGeom prst="rect">
            <a:avLst/>
          </a:prstGeom>
          <a:noFill/>
        </p:spPr>
        <p:txBody>
          <a:bodyPr wrap="square" rtlCol="0">
            <a:spAutoFit/>
          </a:bodyPr>
          <a:lstStyle/>
          <a:p>
            <a:pPr algn="ctr"/>
            <a:r>
              <a:rPr lang="fr-FR" sz="4400" dirty="0">
                <a:solidFill>
                  <a:srgbClr val="A8131D"/>
                </a:solidFill>
              </a:rPr>
              <a:t>CHIFFRES CLES 2023</a:t>
            </a:r>
          </a:p>
        </p:txBody>
      </p:sp>
      <p:sp>
        <p:nvSpPr>
          <p:cNvPr id="4" name="ZoneTexte 3">
            <a:extLst>
              <a:ext uri="{FF2B5EF4-FFF2-40B4-BE49-F238E27FC236}">
                <a16:creationId xmlns:a16="http://schemas.microsoft.com/office/drawing/2014/main" id="{05DA65A2-DAF7-5660-6C91-0C1DC7950E24}"/>
              </a:ext>
            </a:extLst>
          </p:cNvPr>
          <p:cNvSpPr txBox="1"/>
          <p:nvPr/>
        </p:nvSpPr>
        <p:spPr>
          <a:xfrm>
            <a:off x="2640166" y="2009338"/>
            <a:ext cx="9419826" cy="3416320"/>
          </a:xfrm>
          <a:prstGeom prst="rect">
            <a:avLst/>
          </a:prstGeom>
          <a:noFill/>
        </p:spPr>
        <p:txBody>
          <a:bodyPr wrap="square">
            <a:spAutoFit/>
          </a:bodyPr>
          <a:lstStyle/>
          <a:p>
            <a:pPr algn="l">
              <a:buFont typeface="Arial" panose="020B0604020202020204" pitchFamily="34" charset="0"/>
              <a:buChar char="•"/>
            </a:pPr>
            <a:r>
              <a:rPr lang="fr-FR" b="1" i="0" dirty="0">
                <a:solidFill>
                  <a:srgbClr val="333333"/>
                </a:solidFill>
                <a:effectLst/>
                <a:latin typeface="Poppins" panose="00000500000000000000" pitchFamily="2" charset="0"/>
              </a:rPr>
              <a:t>45</a:t>
            </a:r>
            <a:r>
              <a:rPr lang="fr-FR" b="0" i="0" dirty="0">
                <a:solidFill>
                  <a:srgbClr val="333333"/>
                </a:solidFill>
                <a:effectLst/>
                <a:latin typeface="Poppins" panose="00000500000000000000" pitchFamily="2" charset="0"/>
              </a:rPr>
              <a:t> formations différentes</a:t>
            </a:r>
          </a:p>
          <a:p>
            <a:pPr algn="l"/>
            <a:endParaRPr lang="fr-FR" b="0" i="0" dirty="0">
              <a:solidFill>
                <a:srgbClr val="333333"/>
              </a:solidFill>
              <a:effectLst/>
              <a:latin typeface="Poppins" panose="00000500000000000000" pitchFamily="2" charset="0"/>
            </a:endParaRPr>
          </a:p>
          <a:p>
            <a:pPr algn="l">
              <a:buFont typeface="Arial" panose="020B0604020202020204" pitchFamily="34" charset="0"/>
              <a:buChar char="•"/>
            </a:pPr>
            <a:r>
              <a:rPr lang="fr-FR" b="1" i="0" dirty="0">
                <a:solidFill>
                  <a:srgbClr val="333333"/>
                </a:solidFill>
                <a:effectLst/>
                <a:latin typeface="Poppins" panose="00000500000000000000" pitchFamily="2" charset="0"/>
              </a:rPr>
              <a:t>320 </a:t>
            </a:r>
            <a:r>
              <a:rPr lang="fr-FR" b="0" i="0" dirty="0">
                <a:solidFill>
                  <a:srgbClr val="333333"/>
                </a:solidFill>
                <a:effectLst/>
                <a:latin typeface="Poppins" panose="00000500000000000000" pitchFamily="2" charset="0"/>
              </a:rPr>
              <a:t>stagiaires</a:t>
            </a:r>
          </a:p>
          <a:p>
            <a:pPr algn="l"/>
            <a:endParaRPr lang="fr-FR" b="0" i="0" dirty="0">
              <a:solidFill>
                <a:srgbClr val="333333"/>
              </a:solidFill>
              <a:effectLst/>
              <a:latin typeface="Poppins" panose="00000500000000000000" pitchFamily="2" charset="0"/>
            </a:endParaRPr>
          </a:p>
          <a:p>
            <a:pPr algn="l">
              <a:buFont typeface="Arial" panose="020B0604020202020204" pitchFamily="34" charset="0"/>
              <a:buChar char="•"/>
            </a:pPr>
            <a:r>
              <a:rPr lang="fr-FR" b="1" i="0" dirty="0">
                <a:solidFill>
                  <a:srgbClr val="333333"/>
                </a:solidFill>
                <a:effectLst/>
                <a:latin typeface="Poppins" panose="00000500000000000000" pitchFamily="2" charset="0"/>
              </a:rPr>
              <a:t>100 %</a:t>
            </a:r>
            <a:r>
              <a:rPr lang="fr-FR" b="0" i="0" dirty="0">
                <a:solidFill>
                  <a:srgbClr val="333333"/>
                </a:solidFill>
                <a:effectLst/>
                <a:latin typeface="Poppins" panose="00000500000000000000" pitchFamily="2" charset="0"/>
              </a:rPr>
              <a:t> de réussite à la formation “Entrepreneur de Petite Entreprise” (Titre RNCP34324)</a:t>
            </a:r>
          </a:p>
          <a:p>
            <a:pPr algn="l"/>
            <a:endParaRPr lang="fr-FR" b="0" i="0" dirty="0">
              <a:solidFill>
                <a:srgbClr val="333333"/>
              </a:solidFill>
              <a:effectLst/>
              <a:latin typeface="Poppins" panose="00000500000000000000" pitchFamily="2" charset="0"/>
            </a:endParaRPr>
          </a:p>
          <a:p>
            <a:pPr algn="l">
              <a:buFont typeface="Arial" panose="020B0604020202020204" pitchFamily="34" charset="0"/>
              <a:buChar char="•"/>
            </a:pPr>
            <a:r>
              <a:rPr lang="fr-FR" b="1" i="0" dirty="0">
                <a:solidFill>
                  <a:srgbClr val="333333"/>
                </a:solidFill>
                <a:effectLst/>
                <a:latin typeface="Poppins" panose="00000500000000000000" pitchFamily="2" charset="0"/>
              </a:rPr>
              <a:t>12,5 %</a:t>
            </a:r>
            <a:r>
              <a:rPr lang="fr-FR" b="0" i="0" dirty="0">
                <a:solidFill>
                  <a:srgbClr val="333333"/>
                </a:solidFill>
                <a:effectLst/>
                <a:latin typeface="Poppins" panose="00000500000000000000" pitchFamily="2" charset="0"/>
              </a:rPr>
              <a:t> de rupture pour la formation TEPE</a:t>
            </a:r>
          </a:p>
          <a:p>
            <a:pPr algn="l"/>
            <a:endParaRPr lang="fr-FR" b="0" i="0" dirty="0">
              <a:solidFill>
                <a:srgbClr val="333333"/>
              </a:solidFill>
              <a:effectLst/>
              <a:latin typeface="Poppins" panose="00000500000000000000" pitchFamily="2" charset="0"/>
            </a:endParaRPr>
          </a:p>
          <a:p>
            <a:pPr algn="l">
              <a:buFont typeface="Arial" panose="020B0604020202020204" pitchFamily="34" charset="0"/>
              <a:buChar char="•"/>
            </a:pPr>
            <a:r>
              <a:rPr lang="fr-FR" b="1" i="0" dirty="0">
                <a:solidFill>
                  <a:srgbClr val="333333"/>
                </a:solidFill>
                <a:effectLst/>
                <a:latin typeface="Poppins" panose="00000500000000000000" pitchFamily="2" charset="0"/>
              </a:rPr>
              <a:t>99 %</a:t>
            </a:r>
            <a:r>
              <a:rPr lang="fr-FR" b="0" i="0" dirty="0">
                <a:solidFill>
                  <a:srgbClr val="333333"/>
                </a:solidFill>
                <a:effectLst/>
                <a:latin typeface="Poppins" panose="00000500000000000000" pitchFamily="2" charset="0"/>
              </a:rPr>
              <a:t> de satisfaction globale</a:t>
            </a:r>
          </a:p>
          <a:p>
            <a:pPr algn="l"/>
            <a:endParaRPr lang="fr-FR" b="0" i="0" dirty="0">
              <a:solidFill>
                <a:srgbClr val="333333"/>
              </a:solidFill>
              <a:effectLst/>
              <a:latin typeface="Poppins" panose="00000500000000000000" pitchFamily="2" charset="0"/>
            </a:endParaRPr>
          </a:p>
          <a:p>
            <a:pPr algn="l">
              <a:buFont typeface="Arial" panose="020B0604020202020204" pitchFamily="34" charset="0"/>
              <a:buChar char="•"/>
            </a:pPr>
            <a:r>
              <a:rPr lang="fr-FR" b="1" i="0" dirty="0">
                <a:solidFill>
                  <a:srgbClr val="333333"/>
                </a:solidFill>
                <a:effectLst/>
                <a:latin typeface="Poppins" panose="00000500000000000000" pitchFamily="2" charset="0"/>
              </a:rPr>
              <a:t>99 %</a:t>
            </a:r>
            <a:r>
              <a:rPr lang="fr-FR" b="0" i="0" dirty="0">
                <a:solidFill>
                  <a:srgbClr val="333333"/>
                </a:solidFill>
                <a:effectLst/>
                <a:latin typeface="Poppins" panose="00000500000000000000" pitchFamily="2" charset="0"/>
              </a:rPr>
              <a:t> de recommandation du centre de formation</a:t>
            </a:r>
          </a:p>
        </p:txBody>
      </p:sp>
    </p:spTree>
    <p:extLst>
      <p:ext uri="{BB962C8B-B14F-4D97-AF65-F5344CB8AC3E}">
        <p14:creationId xmlns:p14="http://schemas.microsoft.com/office/powerpoint/2010/main" val="21371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41EA289-482B-292A-15D2-68C7DD69D0BD}"/>
              </a:ext>
            </a:extLst>
          </p:cNvPr>
          <p:cNvSpPr txBox="1"/>
          <p:nvPr/>
        </p:nvSpPr>
        <p:spPr>
          <a:xfrm>
            <a:off x="279488" y="926528"/>
            <a:ext cx="2503239" cy="5893921"/>
          </a:xfrm>
          <a:prstGeom prst="rect">
            <a:avLst/>
          </a:prstGeom>
          <a:noFill/>
        </p:spPr>
        <p:txBody>
          <a:bodyPr wrap="square">
            <a:spAutoFit/>
          </a:bodyPr>
          <a:lstStyle/>
          <a:p>
            <a:pPr algn="just"/>
            <a:r>
              <a:rPr lang="fr-FR" sz="580" dirty="0">
                <a:solidFill>
                  <a:srgbClr val="C00000"/>
                </a:solidFill>
                <a:latin typeface="Verdana" panose="020B0604030504040204" pitchFamily="34" charset="0"/>
                <a:ea typeface="Verdana" panose="020B0604030504040204" pitchFamily="34" charset="0"/>
              </a:rPr>
              <a:t>Préambule</a:t>
            </a:r>
          </a:p>
          <a:p>
            <a:pPr algn="just"/>
            <a:r>
              <a:rPr lang="fr-FR" sz="580" dirty="0">
                <a:latin typeface="Verdana" panose="020B0604030504040204" pitchFamily="34" charset="0"/>
                <a:ea typeface="Verdana" panose="020B0604030504040204" pitchFamily="34" charset="0"/>
              </a:rPr>
              <a:t> La CMA </a:t>
            </a:r>
            <a:r>
              <a:rPr lang="fr-FR" sz="580" dirty="0" err="1">
                <a:latin typeface="Verdana" panose="020B0604030504040204" pitchFamily="34" charset="0"/>
                <a:ea typeface="Verdana" panose="020B0604030504040204" pitchFamily="34" charset="0"/>
              </a:rPr>
              <a:t>IdF</a:t>
            </a:r>
            <a:r>
              <a:rPr lang="fr-FR" sz="580" dirty="0">
                <a:latin typeface="Verdana" panose="020B0604030504040204" pitchFamily="34" charset="0"/>
                <a:ea typeface="Verdana" panose="020B0604030504040204" pitchFamily="34" charset="0"/>
              </a:rPr>
              <a:t> recherche la réussite et l’épanouissement personnel de ses stagiaires et de ses apprentis, désignés ci-dessous par le terme d’apprenant.</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 Elle doit être considérée par les apprenants comme une partie de l’Entreprise dans laquelle ils effectuent leur formation. Ils doivent donc évoluer dans notre établissement avec la même rigueur, tant par l’assiduité, la ponctualité, le travail fourni, que par le comportement vis à vis du personnel et du public fréquentant l’établissement.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Le présent règlement s’applique à l’ensemble des formations qui se déroulent sur les sites de formation relevant de l’autorité de la Chambre de Métiers et de l’Artisanat d’Ile de France, ci-après dénommée la CMA </a:t>
            </a:r>
            <a:r>
              <a:rPr lang="fr-FR" sz="580" dirty="0" err="1">
                <a:latin typeface="Verdana" panose="020B0604030504040204" pitchFamily="34" charset="0"/>
                <a:ea typeface="Verdana" panose="020B0604030504040204" pitchFamily="34" charset="0"/>
              </a:rPr>
              <a:t>IdF</a:t>
            </a:r>
            <a:r>
              <a:rPr lang="fr-FR" sz="580" dirty="0">
                <a:latin typeface="Verdana" panose="020B0604030504040204" pitchFamily="34" charset="0"/>
                <a:ea typeface="Verdana" panose="020B0604030504040204" pitchFamily="34" charset="0"/>
              </a:rPr>
              <a:t>. Il s’applique également aux formations à distance organisées sous la responsabilité de la CMA </a:t>
            </a:r>
            <a:r>
              <a:rPr lang="fr-FR" sz="580" dirty="0" err="1">
                <a:latin typeface="Verdana" panose="020B0604030504040204" pitchFamily="34" charset="0"/>
                <a:ea typeface="Verdana" panose="020B0604030504040204" pitchFamily="34" charset="0"/>
              </a:rPr>
              <a:t>IdF</a:t>
            </a:r>
            <a:r>
              <a:rPr lang="fr-FR" sz="580" dirty="0">
                <a:latin typeface="Verdana" panose="020B0604030504040204" pitchFamily="34" charset="0"/>
                <a:ea typeface="Verdana" panose="020B0604030504040204" pitchFamily="34" charset="0"/>
              </a:rPr>
              <a:t>.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Le présent règlement s’applique à tous les apprenant(e)s quel que soit leur statut, et ce pour la durée de la formation ou du stage suivi. Conformément aux articles L 6352-3, R 6352-1 et R 6231-5 du code du travail, le présent règlement intérieur détermine : 1. Les principales mesures applicables en matière de santé et de sécurité au sein des sites de formation et autres locaux de la CMA </a:t>
            </a:r>
            <a:r>
              <a:rPr lang="fr-FR" sz="580" dirty="0" err="1">
                <a:latin typeface="Verdana" panose="020B0604030504040204" pitchFamily="34" charset="0"/>
                <a:ea typeface="Verdana" panose="020B0604030504040204" pitchFamily="34" charset="0"/>
              </a:rPr>
              <a:t>IdF</a:t>
            </a:r>
            <a:r>
              <a:rPr lang="fr-FR" sz="580" dirty="0">
                <a:latin typeface="Verdana" panose="020B0604030504040204" pitchFamily="34" charset="0"/>
                <a:ea typeface="Verdana" panose="020B0604030504040204" pitchFamily="34" charset="0"/>
              </a:rPr>
              <a:t> ; 2. Les règles relative à la discipline, notamment la nature et l’échelle des sanctions, 3. Les modalités de représentation des apprenant(e)s 4. Pour les CFA, les modalités de fonctionnement et de la désignation des membres du conseil de perfectionnement.</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C00000"/>
                </a:solidFill>
                <a:latin typeface="Verdana" panose="020B0604030504040204" pitchFamily="34" charset="0"/>
                <a:ea typeface="Verdana" panose="020B0604030504040204" pitchFamily="34" charset="0"/>
              </a:rPr>
              <a:t> Article 1. Hygiène, santé et sécurité </a:t>
            </a:r>
          </a:p>
          <a:p>
            <a:pPr algn="just"/>
            <a:r>
              <a:rPr lang="fr-FR" sz="580" dirty="0">
                <a:solidFill>
                  <a:srgbClr val="EA4A3B"/>
                </a:solidFill>
                <a:latin typeface="Verdana" panose="020B0604030504040204" pitchFamily="34" charset="0"/>
                <a:ea typeface="Verdana" panose="020B0604030504040204" pitchFamily="34" charset="0"/>
              </a:rPr>
              <a:t>1.1. Respect des règles d’hygiène, de santé et de sécurité </a:t>
            </a:r>
          </a:p>
          <a:p>
            <a:pPr algn="just"/>
            <a:r>
              <a:rPr lang="fr-FR" sz="580" dirty="0">
                <a:latin typeface="Verdana" panose="020B0604030504040204" pitchFamily="34" charset="0"/>
                <a:ea typeface="Verdana" panose="020B0604030504040204" pitchFamily="34" charset="0"/>
              </a:rPr>
              <a:t>La prévention des risques d’accidents et de maladies est impérative et exige de chacun le respect total de toutes les prescriptions applicables en matière d’hygiène, de santé et de sécurité. A cet effet, les consignes générales et particulières de sécurité en vigueur dans le centre de formation, lorsqu’elles existent, doivent être strictement respectées sous peine de sanctions disciplinaires. En application de l’art R6352-1 du code du travail lorsque la formation se déroule dans une entreprise ou dans un établissement déjà doté d’un règlement intérieur, les mesures de santé et de sécurité applicables aux apprenants sont celles de ce dernier règlement.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1.2. Propreté des locaux et des extérieurs</a:t>
            </a:r>
            <a:r>
              <a:rPr lang="fr-FR" sz="580" dirty="0">
                <a:latin typeface="Verdana" panose="020B0604030504040204" pitchFamily="34" charset="0"/>
                <a:ea typeface="Verdana" panose="020B0604030504040204" pitchFamily="34" charset="0"/>
              </a:rPr>
              <a:t> </a:t>
            </a:r>
          </a:p>
          <a:p>
            <a:pPr algn="just"/>
            <a:r>
              <a:rPr lang="fr-FR" sz="580" dirty="0">
                <a:latin typeface="Verdana" panose="020B0604030504040204" pitchFamily="34" charset="0"/>
                <a:ea typeface="Verdana" panose="020B0604030504040204" pitchFamily="34" charset="0"/>
              </a:rPr>
              <a:t>Les locaux dans lesquels se déroulent les formations ainsi que les extérieurs sont régulièrement entretenus et nettoyés. Les apprenant(e)s sont donc tenu(e)s de maintenir les locaux et les extérieurs en état de propreté.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1.3. Mesures de prévention et/ou de sécurité</a:t>
            </a:r>
          </a:p>
          <a:p>
            <a:pPr algn="just"/>
            <a:r>
              <a:rPr lang="fr-FR" sz="580" dirty="0">
                <a:latin typeface="Verdana" panose="020B0604030504040204" pitchFamily="34" charset="0"/>
                <a:ea typeface="Verdana" panose="020B0604030504040204" pitchFamily="34" charset="0"/>
              </a:rPr>
              <a:t> Les consignes, en vigueur dans le centre de formation, à observer en cas de péril et spécialement d’incendie, doivent être scrupuleusement respectées ; le matériel de lutte contre l’incendie ne peut être employé à un autre usage, déplacé sans nécessité ou avoir son accès encombré. Toute manipulation abusive sera sanctionnée. En cas d’alerte incendie, il est obligatoire de cesser toute activité, de rejoindre les points d’évacuation et de se conformer aux instructions données par les chargés d’évacuation.</a:t>
            </a:r>
          </a:p>
          <a:p>
            <a:endParaRPr lang="fr-FR" sz="580" dirty="0">
              <a:latin typeface="Verdana" panose="020B0604030504040204" pitchFamily="34" charset="0"/>
              <a:ea typeface="Verdana" panose="020B0604030504040204" pitchFamily="34" charset="0"/>
            </a:endParaRPr>
          </a:p>
        </p:txBody>
      </p:sp>
      <p:grpSp>
        <p:nvGrpSpPr>
          <p:cNvPr id="8" name="object 7">
            <a:extLst>
              <a:ext uri="{FF2B5EF4-FFF2-40B4-BE49-F238E27FC236}">
                <a16:creationId xmlns:a16="http://schemas.microsoft.com/office/drawing/2014/main" id="{682C992D-970A-07D8-3600-9141DA95437D}"/>
              </a:ext>
            </a:extLst>
          </p:cNvPr>
          <p:cNvGrpSpPr/>
          <p:nvPr/>
        </p:nvGrpSpPr>
        <p:grpSpPr>
          <a:xfrm>
            <a:off x="1308683" y="115437"/>
            <a:ext cx="9518873" cy="785168"/>
            <a:chOff x="179997" y="179997"/>
            <a:chExt cx="14760575" cy="1224280"/>
          </a:xfrm>
        </p:grpSpPr>
        <p:pic>
          <p:nvPicPr>
            <p:cNvPr id="9" name="object 8">
              <a:extLst>
                <a:ext uri="{FF2B5EF4-FFF2-40B4-BE49-F238E27FC236}">
                  <a16:creationId xmlns:a16="http://schemas.microsoft.com/office/drawing/2014/main" id="{B82D5F22-101F-47C0-F911-61B98F72E232}"/>
                </a:ext>
              </a:extLst>
            </p:cNvPr>
            <p:cNvPicPr/>
            <p:nvPr/>
          </p:nvPicPr>
          <p:blipFill>
            <a:blip r:embed="rId2" cstate="print"/>
            <a:stretch>
              <a:fillRect/>
            </a:stretch>
          </p:blipFill>
          <p:spPr>
            <a:xfrm>
              <a:off x="180001" y="180009"/>
              <a:ext cx="14759998" cy="1224000"/>
            </a:xfrm>
            <a:prstGeom prst="rect">
              <a:avLst/>
            </a:prstGeom>
          </p:spPr>
        </p:pic>
        <p:sp>
          <p:nvSpPr>
            <p:cNvPr id="10" name="object 9">
              <a:extLst>
                <a:ext uri="{FF2B5EF4-FFF2-40B4-BE49-F238E27FC236}">
                  <a16:creationId xmlns:a16="http://schemas.microsoft.com/office/drawing/2014/main" id="{6BD78E0D-05C5-1E5A-57B6-EDC62ADD902D}"/>
                </a:ext>
              </a:extLst>
            </p:cNvPr>
            <p:cNvSpPr/>
            <p:nvPr/>
          </p:nvSpPr>
          <p:spPr>
            <a:xfrm>
              <a:off x="179997" y="179997"/>
              <a:ext cx="14760575" cy="1224280"/>
            </a:xfrm>
            <a:custGeom>
              <a:avLst/>
              <a:gdLst/>
              <a:ahLst/>
              <a:cxnLst/>
              <a:rect l="l" t="t" r="r" b="b"/>
              <a:pathLst>
                <a:path w="14760575" h="1224280">
                  <a:moveTo>
                    <a:pt x="14760003" y="0"/>
                  </a:moveTo>
                  <a:lnTo>
                    <a:pt x="0" y="0"/>
                  </a:lnTo>
                  <a:lnTo>
                    <a:pt x="0" y="1224000"/>
                  </a:lnTo>
                  <a:lnTo>
                    <a:pt x="14760003" y="1224000"/>
                  </a:lnTo>
                  <a:lnTo>
                    <a:pt x="14760003" y="0"/>
                  </a:lnTo>
                  <a:close/>
                </a:path>
              </a:pathLst>
            </a:custGeom>
            <a:solidFill>
              <a:srgbClr val="000000">
                <a:alpha val="44999"/>
              </a:srgbClr>
            </a:solidFill>
          </p:spPr>
          <p:txBody>
            <a:bodyPr wrap="square" lIns="0" tIns="0" rIns="0" bIns="0" rtlCol="0"/>
            <a:lstStyle/>
            <a:p>
              <a:endParaRPr sz="1154"/>
            </a:p>
          </p:txBody>
        </p:sp>
        <p:pic>
          <p:nvPicPr>
            <p:cNvPr id="11" name="object 10">
              <a:extLst>
                <a:ext uri="{FF2B5EF4-FFF2-40B4-BE49-F238E27FC236}">
                  <a16:creationId xmlns:a16="http://schemas.microsoft.com/office/drawing/2014/main" id="{0995C113-84CE-F09D-0D19-8891923C8F53}"/>
                </a:ext>
              </a:extLst>
            </p:cNvPr>
            <p:cNvPicPr/>
            <p:nvPr/>
          </p:nvPicPr>
          <p:blipFill>
            <a:blip r:embed="rId3" cstate="print"/>
            <a:stretch>
              <a:fillRect/>
            </a:stretch>
          </p:blipFill>
          <p:spPr>
            <a:xfrm>
              <a:off x="830291" y="938860"/>
              <a:ext cx="5797943" cy="185038"/>
            </a:xfrm>
            <a:prstGeom prst="rect">
              <a:avLst/>
            </a:prstGeom>
          </p:spPr>
        </p:pic>
        <p:pic>
          <p:nvPicPr>
            <p:cNvPr id="12" name="object 11">
              <a:extLst>
                <a:ext uri="{FF2B5EF4-FFF2-40B4-BE49-F238E27FC236}">
                  <a16:creationId xmlns:a16="http://schemas.microsoft.com/office/drawing/2014/main" id="{8BB80560-686A-E157-5036-7B2D5FD1907B}"/>
                </a:ext>
              </a:extLst>
            </p:cNvPr>
            <p:cNvPicPr/>
            <p:nvPr/>
          </p:nvPicPr>
          <p:blipFill>
            <a:blip r:embed="rId4" cstate="print"/>
            <a:stretch>
              <a:fillRect/>
            </a:stretch>
          </p:blipFill>
          <p:spPr>
            <a:xfrm>
              <a:off x="835851" y="460097"/>
              <a:ext cx="6563639" cy="438073"/>
            </a:xfrm>
            <a:prstGeom prst="rect">
              <a:avLst/>
            </a:prstGeom>
          </p:spPr>
        </p:pic>
        <p:sp>
          <p:nvSpPr>
            <p:cNvPr id="13" name="object 12">
              <a:extLst>
                <a:ext uri="{FF2B5EF4-FFF2-40B4-BE49-F238E27FC236}">
                  <a16:creationId xmlns:a16="http://schemas.microsoft.com/office/drawing/2014/main" id="{F97F1BFA-0D2F-B3B8-9817-3ADFF270C17E}"/>
                </a:ext>
              </a:extLst>
            </p:cNvPr>
            <p:cNvSpPr/>
            <p:nvPr/>
          </p:nvSpPr>
          <p:spPr>
            <a:xfrm>
              <a:off x="329325" y="710187"/>
              <a:ext cx="391160" cy="307975"/>
            </a:xfrm>
            <a:custGeom>
              <a:avLst/>
              <a:gdLst/>
              <a:ahLst/>
              <a:cxnLst/>
              <a:rect l="l" t="t" r="r" b="b"/>
              <a:pathLst>
                <a:path w="391159" h="307975">
                  <a:moveTo>
                    <a:pt x="245887" y="0"/>
                  </a:moveTo>
                  <a:lnTo>
                    <a:pt x="242509" y="1498"/>
                  </a:lnTo>
                  <a:lnTo>
                    <a:pt x="111966" y="77038"/>
                  </a:lnTo>
                  <a:lnTo>
                    <a:pt x="108842" y="77851"/>
                  </a:lnTo>
                  <a:lnTo>
                    <a:pt x="109566" y="81597"/>
                  </a:lnTo>
                  <a:lnTo>
                    <a:pt x="100013" y="87817"/>
                  </a:lnTo>
                  <a:lnTo>
                    <a:pt x="70411" y="104889"/>
                  </a:lnTo>
                  <a:lnTo>
                    <a:pt x="41928" y="126487"/>
                  </a:lnTo>
                  <a:lnTo>
                    <a:pt x="6845" y="183113"/>
                  </a:lnTo>
                  <a:lnTo>
                    <a:pt x="19" y="237973"/>
                  </a:lnTo>
                  <a:lnTo>
                    <a:pt x="0" y="257789"/>
                  </a:lnTo>
                  <a:lnTo>
                    <a:pt x="473" y="307428"/>
                  </a:lnTo>
                  <a:lnTo>
                    <a:pt x="390680" y="82054"/>
                  </a:lnTo>
                  <a:lnTo>
                    <a:pt x="249901" y="889"/>
                  </a:lnTo>
                  <a:lnTo>
                    <a:pt x="245887" y="0"/>
                  </a:lnTo>
                  <a:close/>
                </a:path>
              </a:pathLst>
            </a:custGeom>
            <a:solidFill>
              <a:srgbClr val="E94D3E"/>
            </a:solidFill>
          </p:spPr>
          <p:txBody>
            <a:bodyPr wrap="square" lIns="0" tIns="0" rIns="0" bIns="0" rtlCol="0"/>
            <a:lstStyle/>
            <a:p>
              <a:endParaRPr sz="1154"/>
            </a:p>
          </p:txBody>
        </p:sp>
        <p:pic>
          <p:nvPicPr>
            <p:cNvPr id="14" name="object 13">
              <a:extLst>
                <a:ext uri="{FF2B5EF4-FFF2-40B4-BE49-F238E27FC236}">
                  <a16:creationId xmlns:a16="http://schemas.microsoft.com/office/drawing/2014/main" id="{B6227923-EF6C-5EF1-A5A2-D0482887CAFD}"/>
                </a:ext>
              </a:extLst>
            </p:cNvPr>
            <p:cNvPicPr/>
            <p:nvPr/>
          </p:nvPicPr>
          <p:blipFill>
            <a:blip r:embed="rId5" cstate="print"/>
            <a:stretch>
              <a:fillRect/>
            </a:stretch>
          </p:blipFill>
          <p:spPr>
            <a:xfrm>
              <a:off x="329595" y="566957"/>
              <a:ext cx="249631" cy="224815"/>
            </a:xfrm>
            <a:prstGeom prst="rect">
              <a:avLst/>
            </a:prstGeom>
          </p:spPr>
        </p:pic>
      </p:grpSp>
      <p:sp>
        <p:nvSpPr>
          <p:cNvPr id="16" name="ZoneTexte 15">
            <a:extLst>
              <a:ext uri="{FF2B5EF4-FFF2-40B4-BE49-F238E27FC236}">
                <a16:creationId xmlns:a16="http://schemas.microsoft.com/office/drawing/2014/main" id="{5E6D53F8-F243-2C1A-B644-BAF5C24BC666}"/>
              </a:ext>
            </a:extLst>
          </p:cNvPr>
          <p:cNvSpPr txBox="1"/>
          <p:nvPr/>
        </p:nvSpPr>
        <p:spPr>
          <a:xfrm>
            <a:off x="2788396" y="900433"/>
            <a:ext cx="2692866" cy="5715411"/>
          </a:xfrm>
          <a:prstGeom prst="rect">
            <a:avLst/>
          </a:prstGeom>
          <a:noFill/>
        </p:spPr>
        <p:txBody>
          <a:bodyPr wrap="square">
            <a:spAutoFit/>
          </a:bodyPr>
          <a:lstStyle/>
          <a:p>
            <a:pPr algn="just"/>
            <a:r>
              <a:rPr lang="fr-FR" sz="580" dirty="0">
                <a:solidFill>
                  <a:srgbClr val="EA4A3B"/>
                </a:solidFill>
                <a:latin typeface="Verdana" panose="020B0604030504040204" pitchFamily="34" charset="0"/>
                <a:ea typeface="Verdana" panose="020B0604030504040204" pitchFamily="34" charset="0"/>
              </a:rPr>
              <a:t>1.4. Accident </a:t>
            </a:r>
          </a:p>
          <a:p>
            <a:pPr algn="just"/>
            <a:r>
              <a:rPr lang="fr-FR" sz="580" dirty="0">
                <a:latin typeface="Verdana" panose="020B0604030504040204" pitchFamily="34" charset="0"/>
                <a:ea typeface="Verdana" panose="020B0604030504040204" pitchFamily="34" charset="0"/>
              </a:rPr>
              <a:t>Tout accident survenu en cours de formation ou à l’occasion du trajet entre le lieu de formation et le domicile ou le lieu de travail doit être immédiatement déclaré, par l’apprenant ou, le cas échéant, toute autre personne présente, au responsable de la formation ou au responsable de site. </a:t>
            </a:r>
          </a:p>
          <a:p>
            <a:pPr algn="just"/>
            <a:endParaRPr lang="fr-FR" sz="580" dirty="0">
              <a:solidFill>
                <a:srgbClr val="A8131D"/>
              </a:solidFill>
              <a:latin typeface="Verdana" panose="020B0604030504040204" pitchFamily="34" charset="0"/>
              <a:ea typeface="Verdana" panose="020B0604030504040204" pitchFamily="34" charset="0"/>
            </a:endParaRPr>
          </a:p>
          <a:p>
            <a:pPr algn="just"/>
            <a:r>
              <a:rPr lang="fr-FR" sz="580" dirty="0">
                <a:solidFill>
                  <a:srgbClr val="A8131D"/>
                </a:solidFill>
                <a:latin typeface="Verdana" panose="020B0604030504040204" pitchFamily="34" charset="0"/>
                <a:ea typeface="Verdana" panose="020B0604030504040204" pitchFamily="34" charset="0"/>
              </a:rPr>
              <a:t>Article 2. Discipline </a:t>
            </a:r>
          </a:p>
          <a:p>
            <a:pPr algn="just"/>
            <a:r>
              <a:rPr lang="fr-FR" sz="580" dirty="0">
                <a:solidFill>
                  <a:srgbClr val="EA4A3B"/>
                </a:solidFill>
                <a:latin typeface="Verdana" panose="020B0604030504040204" pitchFamily="34" charset="0"/>
                <a:ea typeface="Verdana" panose="020B0604030504040204" pitchFamily="34" charset="0"/>
              </a:rPr>
              <a:t>2.1. Accès aux locaux </a:t>
            </a:r>
          </a:p>
          <a:p>
            <a:pPr algn="just"/>
            <a:r>
              <a:rPr lang="fr-FR" sz="580" dirty="0">
                <a:latin typeface="Verdana" panose="020B0604030504040204" pitchFamily="34" charset="0"/>
                <a:ea typeface="Verdana" panose="020B0604030504040204" pitchFamily="34" charset="0"/>
              </a:rPr>
              <a:t>Les apprenants ayant accès aux locaux pour l’accomplissement de leur formation ou de leur stage ne peuvent : - Y entrer ou y demeurer à d’autres fins ; - Y entrer en état d’ébriété ou sous l’emprise de stupéfiants ; - Y introduire et y consommer de boissons alcoolisées et / ou toutes autres substances illicites ; - Y introduire, faire introduire ou faciliter l’introduction de personnes étrangères à la formation, ni de marchandises, quelle que soit leur nature, destinées à être vendues, ni d’armes ou d’objets dangereux.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En cas de non-respect de ces dispositions, le centre de formation pourra envisager les sanctions visées à l’article 3.1 du présent règlement ainsi que des poursuites pénales.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2.2. Horaires - Assiduité - Retard - Absences Horaires : </a:t>
            </a:r>
            <a:r>
              <a:rPr lang="fr-FR" sz="580" dirty="0">
                <a:latin typeface="Verdana" panose="020B0604030504040204" pitchFamily="34" charset="0"/>
                <a:ea typeface="Verdana" panose="020B0604030504040204" pitchFamily="34" charset="0"/>
              </a:rPr>
              <a:t>Les apprenants sont tenus de se conformer aux horaires fixés et communiqués par le centre de formation de la CMA </a:t>
            </a:r>
            <a:r>
              <a:rPr lang="fr-FR" sz="580" dirty="0" err="1">
                <a:latin typeface="Verdana" panose="020B0604030504040204" pitchFamily="34" charset="0"/>
                <a:ea typeface="Verdana" panose="020B0604030504040204" pitchFamily="34" charset="0"/>
              </a:rPr>
              <a:t>IdF</a:t>
            </a:r>
            <a:r>
              <a:rPr lang="fr-FR" sz="580" dirty="0">
                <a:latin typeface="Verdana" panose="020B0604030504040204" pitchFamily="34" charset="0"/>
                <a:ea typeface="Verdana" panose="020B0604030504040204" pitchFamily="34" charset="0"/>
              </a:rPr>
              <a:t>. Le non-respect de ces horaires peut entrainer une des sanctions visées à l’article 3.1 du présent règlement.</a:t>
            </a:r>
          </a:p>
          <a:p>
            <a:pPr algn="just"/>
            <a:r>
              <a:rPr lang="fr-FR" sz="580" dirty="0">
                <a:latin typeface="Verdana" panose="020B0604030504040204" pitchFamily="34" charset="0"/>
                <a:ea typeface="Verdana" panose="020B0604030504040204" pitchFamily="34" charset="0"/>
              </a:rPr>
              <a:t> </a:t>
            </a:r>
            <a:r>
              <a:rPr lang="fr-FR" sz="580" b="1" dirty="0">
                <a:latin typeface="Verdana" panose="020B0604030504040204" pitchFamily="34" charset="0"/>
                <a:ea typeface="Verdana" panose="020B0604030504040204" pitchFamily="34" charset="0"/>
              </a:rPr>
              <a:t>Assiduité : </a:t>
            </a:r>
            <a:r>
              <a:rPr lang="fr-FR" sz="580" dirty="0">
                <a:latin typeface="Verdana" panose="020B0604030504040204" pitchFamily="34" charset="0"/>
                <a:ea typeface="Verdana" panose="020B0604030504040204" pitchFamily="34" charset="0"/>
              </a:rPr>
              <a:t>Les apprenants ont pour obligation de suivre la formation avec assiduité. Toute heure ou demi-journée de formation donnera lieu à émargement. Un manquement de signature équivaut à une absence. Il est formellement interdit de signer pour un autre apprenant et de falsifier ou de dégrader, de quelque manière que ce soit, ladite feuille d’émargement. Le non-respect de ces dispositions peut entrainer une des sanctions visées à l’article 3.1 du présent règlement. Sauf circonstance exceptionnelle, les apprenants ne peuvent s’absenter pendant les heures de formation.</a:t>
            </a:r>
          </a:p>
          <a:p>
            <a:pPr algn="just"/>
            <a:endParaRPr lang="fr-FR" sz="580" b="1" dirty="0">
              <a:latin typeface="Verdana" panose="020B0604030504040204" pitchFamily="34" charset="0"/>
              <a:ea typeface="Verdana" panose="020B0604030504040204" pitchFamily="34" charset="0"/>
            </a:endParaRPr>
          </a:p>
          <a:p>
            <a:pPr algn="just"/>
            <a:r>
              <a:rPr lang="fr-FR" sz="580" b="1" dirty="0">
                <a:latin typeface="Verdana" panose="020B0604030504040204" pitchFamily="34" charset="0"/>
                <a:ea typeface="Verdana" panose="020B0604030504040204" pitchFamily="34" charset="0"/>
              </a:rPr>
              <a:t>Retard : </a:t>
            </a:r>
            <a:r>
              <a:rPr lang="fr-FR" sz="580" dirty="0">
                <a:latin typeface="Verdana" panose="020B0604030504040204" pitchFamily="34" charset="0"/>
                <a:ea typeface="Verdana" panose="020B0604030504040204" pitchFamily="34" charset="0"/>
              </a:rPr>
              <a:t>Tout apprenant arrivant en retard doit exposer les motifs de son retard au responsable de la formation, du stage ou aux services concernés. Tout retard, non motivé par des circonstances particulières, constitue une faute passible des sanctions prévues à l’article 3.1 du présent règlement. </a:t>
            </a:r>
          </a:p>
          <a:p>
            <a:pPr algn="just"/>
            <a:endParaRPr lang="fr-FR" sz="580" dirty="0">
              <a:latin typeface="Verdana" panose="020B0604030504040204" pitchFamily="34" charset="0"/>
              <a:ea typeface="Verdana" panose="020B0604030504040204" pitchFamily="34" charset="0"/>
            </a:endParaRPr>
          </a:p>
          <a:p>
            <a:pPr algn="just"/>
            <a:r>
              <a:rPr lang="fr-FR" sz="580" b="1" dirty="0">
                <a:latin typeface="Verdana" panose="020B0604030504040204" pitchFamily="34" charset="0"/>
                <a:ea typeface="Verdana" panose="020B0604030504040204" pitchFamily="34" charset="0"/>
              </a:rPr>
              <a:t>Absence</a:t>
            </a:r>
            <a:r>
              <a:rPr lang="fr-FR" sz="580" dirty="0">
                <a:latin typeface="Verdana" panose="020B0604030504040204" pitchFamily="34" charset="0"/>
                <a:ea typeface="Verdana" panose="020B0604030504040204" pitchFamily="34" charset="0"/>
              </a:rPr>
              <a:t> : Toute absence doit être signalée dans les meilleurs délais et au plus tard le jour même, par l’apprenant, au site de formation ou au responsable de la formation. Les absences doivent faire l’objet d’un justificatif écrit. Les seules absences valables et justifiées sont celles motivées :</a:t>
            </a:r>
          </a:p>
          <a:p>
            <a:pPr algn="just"/>
            <a:r>
              <a:rPr lang="fr-FR" sz="580" dirty="0">
                <a:latin typeface="Verdana" panose="020B0604030504040204" pitchFamily="34" charset="0"/>
                <a:ea typeface="Verdana" panose="020B0604030504040204" pitchFamily="34" charset="0"/>
              </a:rPr>
              <a:t>• Par la maladie, qui nécessite la transmission, par l’apprenant, au centre de formation et, le cas échéant à son employeur, d’un arrêt de travail (pour les apprentis, les salariés, les personnes inscrites à Pôle Emploi…)</a:t>
            </a:r>
          </a:p>
          <a:p>
            <a:pPr algn="just"/>
            <a:r>
              <a:rPr lang="fr-FR" sz="580" dirty="0">
                <a:latin typeface="Verdana" panose="020B0604030504040204" pitchFamily="34" charset="0"/>
                <a:ea typeface="Verdana" panose="020B0604030504040204" pitchFamily="34" charset="0"/>
              </a:rPr>
              <a:t> • Par des circonstances familiales exceptionnelles, en application de l’article L3142-1 du Code du travail ;</a:t>
            </a:r>
          </a:p>
          <a:p>
            <a:pPr algn="just"/>
            <a:r>
              <a:rPr lang="fr-FR" sz="580" dirty="0">
                <a:latin typeface="Verdana" panose="020B0604030504040204" pitchFamily="34" charset="0"/>
                <a:ea typeface="Verdana" panose="020B0604030504040204" pitchFamily="34" charset="0"/>
              </a:rPr>
              <a:t> • Par la participation à la Journée Défense et Citoyenneté, en application de l’article L3142-97 du Code du travail.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Le centre de formation informe l’employeur, et le cas échéant les représentants légaux, de toute absence de l’apprenant. Pour les apprentis, une absence injustifiée peut donner lieu à une retenue sur leur rémunération</a:t>
            </a:r>
          </a:p>
        </p:txBody>
      </p:sp>
      <p:sp>
        <p:nvSpPr>
          <p:cNvPr id="22" name="ZoneTexte 21">
            <a:extLst>
              <a:ext uri="{FF2B5EF4-FFF2-40B4-BE49-F238E27FC236}">
                <a16:creationId xmlns:a16="http://schemas.microsoft.com/office/drawing/2014/main" id="{078E9E53-F09C-A7A8-708B-3280377D5380}"/>
              </a:ext>
            </a:extLst>
          </p:cNvPr>
          <p:cNvSpPr txBox="1"/>
          <p:nvPr/>
        </p:nvSpPr>
        <p:spPr>
          <a:xfrm>
            <a:off x="5579365" y="900433"/>
            <a:ext cx="2790280" cy="5536900"/>
          </a:xfrm>
          <a:prstGeom prst="rect">
            <a:avLst/>
          </a:prstGeom>
          <a:noFill/>
        </p:spPr>
        <p:txBody>
          <a:bodyPr wrap="square">
            <a:spAutoFit/>
          </a:bodyPr>
          <a:lstStyle/>
          <a:p>
            <a:pPr algn="just"/>
            <a:r>
              <a:rPr lang="fr-FR" sz="580" dirty="0">
                <a:latin typeface="Verdana" panose="020B0604030504040204" pitchFamily="34" charset="0"/>
                <a:ea typeface="Verdana" panose="020B0604030504040204" pitchFamily="34" charset="0"/>
              </a:rPr>
              <a:t>En cas d’absences répétées et non-justifiées, le centre de formation pourra envisager les sanctions visées à l’article 3.1 du présent règlement.</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2.3. Tenue - Port de signes ou de tenues ostentatoires </a:t>
            </a:r>
          </a:p>
          <a:p>
            <a:pPr algn="just"/>
            <a:r>
              <a:rPr lang="fr-FR" sz="580" dirty="0">
                <a:latin typeface="Verdana" panose="020B0604030504040204" pitchFamily="34" charset="0"/>
                <a:ea typeface="Verdana" panose="020B0604030504040204" pitchFamily="34" charset="0"/>
              </a:rPr>
              <a:t>Les apprenant(e)s doivent se présenter dans une tenue correcte et décente. Cette dernière doit être adaptée à la situation. Des restrictions à la liberté vestimentaire peuvent, toutefois, être exigées pour des motifs tenant notamment à l’hygiène, à la sécurité et au respect de l’ordre public. </a:t>
            </a:r>
          </a:p>
          <a:p>
            <a:pPr algn="just"/>
            <a:r>
              <a:rPr lang="fr-FR" sz="580" dirty="0">
                <a:latin typeface="Verdana" panose="020B0604030504040204" pitchFamily="34" charset="0"/>
                <a:ea typeface="Verdana" panose="020B0604030504040204" pitchFamily="34" charset="0"/>
              </a:rPr>
              <a:t>Lorsque les stages ou les formations se déroulent dans un centre de formation soumis aux dispositions de l’article L141-5- 1 du Code de l’éducation interdisant le port de signes religieux ostensibles, les apprenants doivent se conformer à cette obligation.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Tout différend en la matière fera, au préalable, avant toute sanction, l’objet d’un dialogue avec l’apprenant concerné.</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2.4. Tenue professionnelle - Matériel professionnel </a:t>
            </a:r>
          </a:p>
          <a:p>
            <a:pPr algn="just"/>
            <a:r>
              <a:rPr lang="fr-FR" sz="580" dirty="0">
                <a:latin typeface="Verdana" panose="020B0604030504040204" pitchFamily="34" charset="0"/>
                <a:ea typeface="Verdana" panose="020B0604030504040204" pitchFamily="34" charset="0"/>
              </a:rPr>
              <a:t>Si les spécificités de la formation suivie l’exigent, les apprenants doivent être en possession de la tenue et/ou du matériel nécessaire pour suivre ladite formation et, le cas échéant, en conformité avec la liste élaborée par le centre de formation ainsi qu’avec les règlementations sanitaires ou de sécurité en vigueur. </a:t>
            </a:r>
          </a:p>
          <a:p>
            <a:pPr algn="just"/>
            <a:r>
              <a:rPr lang="fr-FR" sz="580" dirty="0">
                <a:latin typeface="Verdana" panose="020B0604030504040204" pitchFamily="34" charset="0"/>
                <a:ea typeface="Verdana" panose="020B0604030504040204" pitchFamily="34" charset="0"/>
              </a:rPr>
              <a:t>Les apprenants doivent également respecter les consignes affichées à l’entrée de chaque plateau technique et les directives données par le professeur et/ou formateur. Les apprenants n’ayant pas leur tenue professionnelle et/ou leur matériel professionnel se verront refuser l’accès aux ateliers/plateaux techniques ou laboratoires. </a:t>
            </a:r>
          </a:p>
          <a:p>
            <a:pPr algn="just"/>
            <a:r>
              <a:rPr lang="fr-FR" sz="580" dirty="0">
                <a:latin typeface="Verdana" panose="020B0604030504040204" pitchFamily="34" charset="0"/>
                <a:ea typeface="Verdana" panose="020B0604030504040204" pitchFamily="34" charset="0"/>
              </a:rPr>
              <a:t>L’oubli de la tenue professionnelle et/ou du matériel sera sanctionné. </a:t>
            </a:r>
          </a:p>
          <a:p>
            <a:pPr algn="just"/>
            <a:r>
              <a:rPr lang="fr-FR" sz="580" dirty="0">
                <a:latin typeface="Verdana" panose="020B0604030504040204" pitchFamily="34" charset="0"/>
                <a:ea typeface="Verdana" panose="020B0604030504040204" pitchFamily="34" charset="0"/>
              </a:rPr>
              <a:t>Les apprenants sont tenus de conserver en bon état les équipements et matériels mis à leur disposition.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2.5. Usage des biens, des matériels et des locaux </a:t>
            </a:r>
          </a:p>
          <a:p>
            <a:pPr algn="just"/>
            <a:r>
              <a:rPr lang="fr-FR" sz="580" dirty="0">
                <a:latin typeface="Verdana" panose="020B0604030504040204" pitchFamily="34" charset="0"/>
                <a:ea typeface="Verdana" panose="020B0604030504040204" pitchFamily="34" charset="0"/>
              </a:rPr>
              <a:t>Sauf dérogation accordée par le responsable de la formation ou du stage, les apprenants ne peuvent :</a:t>
            </a:r>
          </a:p>
          <a:p>
            <a:pPr algn="just"/>
            <a:r>
              <a:rPr lang="fr-FR" sz="580" dirty="0">
                <a:latin typeface="Verdana" panose="020B0604030504040204" pitchFamily="34" charset="0"/>
                <a:ea typeface="Verdana" panose="020B0604030504040204" pitchFamily="34" charset="0"/>
              </a:rPr>
              <a:t>• Distribuer ou faire circuler toute espèce de brochures, publications, listes de souscription… ;</a:t>
            </a:r>
          </a:p>
          <a:p>
            <a:pPr algn="just"/>
            <a:r>
              <a:rPr lang="fr-FR" sz="580" dirty="0">
                <a:latin typeface="Verdana" panose="020B0604030504040204" pitchFamily="34" charset="0"/>
                <a:ea typeface="Verdana" panose="020B0604030504040204" pitchFamily="34" charset="0"/>
              </a:rPr>
              <a:t>• Apposer des inscriptions, tracts, affiches ; </a:t>
            </a:r>
          </a:p>
          <a:p>
            <a:pPr algn="just"/>
            <a:r>
              <a:rPr lang="fr-FR" sz="580" dirty="0">
                <a:latin typeface="Verdana" panose="020B0604030504040204" pitchFamily="34" charset="0"/>
                <a:ea typeface="Verdana" panose="020B0604030504040204" pitchFamily="34" charset="0"/>
              </a:rPr>
              <a:t>• Procéder à la vente de biens ou services ; </a:t>
            </a:r>
          </a:p>
          <a:p>
            <a:pPr algn="just"/>
            <a:r>
              <a:rPr lang="fr-FR" sz="580" dirty="0">
                <a:latin typeface="Verdana" panose="020B0604030504040204" pitchFamily="34" charset="0"/>
                <a:ea typeface="Verdana" panose="020B0604030504040204" pitchFamily="34" charset="0"/>
              </a:rPr>
              <a:t>• Utiliser le matériel en l’absence d’un enseignant ; </a:t>
            </a:r>
          </a:p>
          <a:p>
            <a:pPr algn="just"/>
            <a:r>
              <a:rPr lang="fr-FR" sz="580" dirty="0">
                <a:latin typeface="Verdana" panose="020B0604030504040204" pitchFamily="34" charset="0"/>
                <a:ea typeface="Verdana" panose="020B0604030504040204" pitchFamily="34" charset="0"/>
              </a:rPr>
              <a:t>• Utiliser le matériel de formation à des fins personnelles ; • Emporter, sans accord, les outils, les objets ou les « produits » (de type produits alimentaires) de la formation.</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Les apprenants signalent immédiatement au responsable de la formation toute anomalie du matériel.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2.6. Usage des téléphones, tablettes et ordinateurs</a:t>
            </a:r>
            <a:r>
              <a:rPr lang="fr-FR" sz="580" dirty="0">
                <a:latin typeface="Verdana" panose="020B0604030504040204" pitchFamily="34" charset="0"/>
                <a:ea typeface="Verdana" panose="020B0604030504040204" pitchFamily="34" charset="0"/>
              </a:rPr>
              <a:t> </a:t>
            </a:r>
          </a:p>
          <a:p>
            <a:pPr algn="just"/>
            <a:r>
              <a:rPr lang="fr-FR" sz="580" dirty="0">
                <a:latin typeface="Verdana" panose="020B0604030504040204" pitchFamily="34" charset="0"/>
                <a:ea typeface="Verdana" panose="020B0604030504040204" pitchFamily="34" charset="0"/>
              </a:rPr>
              <a:t>Les téléphones, les tablettes, et les ordinateurs des apprenants doivent être rangés en mode silencieux pendant les cours sauf autorisation d’utilisation donnée par l'intervenant.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2.7. Comportement - Respect d’autrui </a:t>
            </a:r>
          </a:p>
          <a:p>
            <a:pPr algn="just"/>
            <a:r>
              <a:rPr lang="fr-FR" sz="580" dirty="0">
                <a:latin typeface="Verdana" panose="020B0604030504040204" pitchFamily="34" charset="0"/>
                <a:ea typeface="Verdana" panose="020B0604030504040204" pitchFamily="34" charset="0"/>
              </a:rPr>
              <a:t>Les apprenants sont tenus d’adopter un comportement garantissant le respect des règles élémentaires de savoir-vivre et de savoir-être en collectivité ainsi que le bon déroulement des formations. </a:t>
            </a:r>
          </a:p>
          <a:p>
            <a:pPr algn="just"/>
            <a:r>
              <a:rPr lang="fr-FR" sz="580" dirty="0">
                <a:latin typeface="Verdana" panose="020B0604030504040204" pitchFamily="34" charset="0"/>
                <a:ea typeface="Verdana" panose="020B0604030504040204" pitchFamily="34" charset="0"/>
              </a:rPr>
              <a:t>Les apprenants sont tenus d’adopter un comportement tenant compte du devoir de tolérance et de respect d’autrui. Ils ne doivent en aucun cas être violent physiquement, moralement ou verbalement. </a:t>
            </a:r>
          </a:p>
          <a:p>
            <a:pPr algn="just"/>
            <a:endParaRPr lang="fr-FR" sz="580" dirty="0">
              <a:latin typeface="Verdana" panose="020B0604030504040204" pitchFamily="34" charset="0"/>
              <a:ea typeface="Verdana" panose="020B0604030504040204" pitchFamily="34" charset="0"/>
            </a:endParaRPr>
          </a:p>
        </p:txBody>
      </p:sp>
      <p:sp>
        <p:nvSpPr>
          <p:cNvPr id="28" name="ZoneTexte 27">
            <a:extLst>
              <a:ext uri="{FF2B5EF4-FFF2-40B4-BE49-F238E27FC236}">
                <a16:creationId xmlns:a16="http://schemas.microsoft.com/office/drawing/2014/main" id="{AF06C41D-C510-9B84-5B09-189FA82334BC}"/>
              </a:ext>
            </a:extLst>
          </p:cNvPr>
          <p:cNvSpPr txBox="1"/>
          <p:nvPr/>
        </p:nvSpPr>
        <p:spPr>
          <a:xfrm>
            <a:off x="8481958" y="926528"/>
            <a:ext cx="2935460" cy="5001369"/>
          </a:xfrm>
          <a:prstGeom prst="rect">
            <a:avLst/>
          </a:prstGeom>
          <a:noFill/>
        </p:spPr>
        <p:txBody>
          <a:bodyPr wrap="square">
            <a:spAutoFit/>
          </a:bodyPr>
          <a:lstStyle/>
          <a:p>
            <a:pPr algn="just"/>
            <a:r>
              <a:rPr lang="fr-FR" sz="580" dirty="0">
                <a:latin typeface="Verdana" panose="020B0604030504040204" pitchFamily="34" charset="0"/>
                <a:ea typeface="Verdana" panose="020B0604030504040204" pitchFamily="34" charset="0"/>
              </a:rPr>
              <a:t>Les sanctions prévues à l’article 3.1 du présent règlement pourront être appliquées.</a:t>
            </a:r>
          </a:p>
          <a:p>
            <a:pPr algn="just"/>
            <a:r>
              <a:rPr lang="fr-FR" sz="580" dirty="0">
                <a:latin typeface="Verdana" panose="020B0604030504040204" pitchFamily="34" charset="0"/>
                <a:ea typeface="Verdana" panose="020B0604030504040204" pitchFamily="34" charset="0"/>
              </a:rPr>
              <a:t>Les attitudes de harcèlement, de discrimination ou sexistes au sens de la loi sont passibles d’une sanction disciplinaire.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2.8. Interdiction de fumer et de vapoter </a:t>
            </a:r>
          </a:p>
          <a:p>
            <a:pPr algn="just"/>
            <a:r>
              <a:rPr lang="fr-FR" sz="580" dirty="0">
                <a:latin typeface="Verdana" panose="020B0604030504040204" pitchFamily="34" charset="0"/>
                <a:ea typeface="Verdana" panose="020B0604030504040204" pitchFamily="34" charset="0"/>
              </a:rPr>
              <a:t>En application du décret du 15 novembre 2006 fixant les conditions d’application de l’interdiction de fumer dans les lieux affectés à un usage collectif, il est totalement interdit de fumer dans l’enceinte (locaux et espaces non couverts) du centre de formation. </a:t>
            </a:r>
          </a:p>
          <a:p>
            <a:pPr algn="just"/>
            <a:r>
              <a:rPr lang="fr-FR" sz="580" dirty="0">
                <a:latin typeface="Verdana" panose="020B0604030504040204" pitchFamily="34" charset="0"/>
                <a:ea typeface="Verdana" panose="020B0604030504040204" pitchFamily="34" charset="0"/>
              </a:rPr>
              <a:t>Cette interdiction s’applique également à la cigarette électronique, en application du décret du 25 avril 2017 relatif aux conditions d’application de l’interdiction de vapoter dans certains lieux à usage collectif.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2.9. Sorties </a:t>
            </a:r>
          </a:p>
          <a:p>
            <a:pPr algn="just"/>
            <a:r>
              <a:rPr lang="fr-FR" sz="580" dirty="0">
                <a:latin typeface="Verdana" panose="020B0604030504040204" pitchFamily="34" charset="0"/>
                <a:ea typeface="Verdana" panose="020B0604030504040204" pitchFamily="34" charset="0"/>
              </a:rPr>
              <a:t>En dehors du temps consacré à la formation, les sorties du centre de formation sont autorisées.</a:t>
            </a:r>
          </a:p>
          <a:p>
            <a:pPr algn="just"/>
            <a:r>
              <a:rPr lang="fr-FR" sz="580" dirty="0">
                <a:latin typeface="Verdana" panose="020B0604030504040204" pitchFamily="34" charset="0"/>
                <a:ea typeface="Verdana" panose="020B0604030504040204" pitchFamily="34" charset="0"/>
              </a:rPr>
              <a:t>Les apprenants mineurs devront produire, en début d’année, une autorisation de sortie signée par leur représentant légal. </a:t>
            </a:r>
          </a:p>
          <a:p>
            <a:pPr algn="just"/>
            <a:r>
              <a:rPr lang="fr-FR" sz="580" dirty="0">
                <a:latin typeface="Verdana" panose="020B0604030504040204" pitchFamily="34" charset="0"/>
                <a:ea typeface="Verdana" panose="020B0604030504040204" pitchFamily="34" charset="0"/>
              </a:rPr>
              <a:t>Ils ne pourront sortir du centre de formation sans cette autorisation. </a:t>
            </a:r>
          </a:p>
          <a:p>
            <a:pPr algn="just"/>
            <a:r>
              <a:rPr lang="fr-FR" sz="580" dirty="0">
                <a:latin typeface="Verdana" panose="020B0604030504040204" pitchFamily="34" charset="0"/>
                <a:ea typeface="Verdana" panose="020B0604030504040204" pitchFamily="34" charset="0"/>
              </a:rPr>
              <a:t>L’apprenant mineur qui sort du centre de formation alors même qu’il/elle est dépourvu d’autorisation de sortie pourra se voir appliquer les sanctions prévues à l’article 3.1 du présent règlement. </a:t>
            </a:r>
          </a:p>
          <a:p>
            <a:pPr algn="just"/>
            <a:r>
              <a:rPr lang="fr-FR" sz="580" dirty="0">
                <a:latin typeface="Verdana" panose="020B0604030504040204" pitchFamily="34" charset="0"/>
                <a:ea typeface="Verdana" panose="020B0604030504040204" pitchFamily="34" charset="0"/>
              </a:rPr>
              <a:t>Lorsque l’apprenant, même mineur, se trouve à l’extérieur du centre de formation, le centre de formation et, de manière générale, la CMA </a:t>
            </a:r>
            <a:r>
              <a:rPr lang="fr-FR" sz="580" dirty="0" err="1">
                <a:latin typeface="Verdana" panose="020B0604030504040204" pitchFamily="34" charset="0"/>
                <a:ea typeface="Verdana" panose="020B0604030504040204" pitchFamily="34" charset="0"/>
              </a:rPr>
              <a:t>IdF</a:t>
            </a:r>
            <a:r>
              <a:rPr lang="fr-FR" sz="580" dirty="0">
                <a:latin typeface="Verdana" panose="020B0604030504040204" pitchFamily="34" charset="0"/>
                <a:ea typeface="Verdana" panose="020B0604030504040204" pitchFamily="34" charset="0"/>
              </a:rPr>
              <a:t> se dégage de toute responsabilité.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2.10. Restauration</a:t>
            </a:r>
          </a:p>
          <a:p>
            <a:pPr algn="just"/>
            <a:r>
              <a:rPr lang="fr-FR" sz="580" dirty="0">
                <a:latin typeface="Verdana" panose="020B0604030504040204" pitchFamily="34" charset="0"/>
                <a:ea typeface="Verdana" panose="020B0604030504040204" pitchFamily="34" charset="0"/>
              </a:rPr>
              <a:t>Il est strictement interdit de boire et/ou de manger dans les salles affectées à la formation ou au stage. </a:t>
            </a:r>
          </a:p>
          <a:p>
            <a:pPr algn="just"/>
            <a:r>
              <a:rPr lang="fr-FR" sz="580" dirty="0">
                <a:latin typeface="Verdana" panose="020B0604030504040204" pitchFamily="34" charset="0"/>
                <a:ea typeface="Verdana" panose="020B0604030504040204" pitchFamily="34" charset="0"/>
              </a:rPr>
              <a:t>Toutefois, la consommation d’eau est autorisée. Celle-ci est strictement interdite à proximité du matériel informatique et de tout autre matériel électrique. </a:t>
            </a:r>
          </a:p>
          <a:p>
            <a:pPr algn="just"/>
            <a:r>
              <a:rPr lang="fr-FR" sz="580" dirty="0">
                <a:latin typeface="Verdana" panose="020B0604030504040204" pitchFamily="34" charset="0"/>
                <a:ea typeface="Verdana" panose="020B0604030504040204" pitchFamily="34" charset="0"/>
              </a:rPr>
              <a:t>Pour les centres de formation équipés d’un self, des dispositions particulières propres à chaque site complètent le présent règlement. Les apprenants ont accès aux distributeurs automatiques de boissons chaudes et fraiches et de denrées alimentaires lors des pauses fixées.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2.11. Responsabilité du centre de formation ou de l’établissement </a:t>
            </a:r>
          </a:p>
          <a:p>
            <a:pPr algn="just"/>
            <a:r>
              <a:rPr lang="fr-FR" sz="580" dirty="0">
                <a:latin typeface="Verdana" panose="020B0604030504040204" pitchFamily="34" charset="0"/>
                <a:ea typeface="Verdana" panose="020B0604030504040204" pitchFamily="34" charset="0"/>
              </a:rPr>
              <a:t>Les apprenants sont responsables de leurs affaires personnelles. </a:t>
            </a:r>
          </a:p>
          <a:p>
            <a:pPr algn="just"/>
            <a:r>
              <a:rPr lang="fr-FR" sz="580" dirty="0">
                <a:latin typeface="Verdana" panose="020B0604030504040204" pitchFamily="34" charset="0"/>
                <a:ea typeface="Verdana" panose="020B0604030504040204" pitchFamily="34" charset="0"/>
              </a:rPr>
              <a:t>Le centre de formation décline toute responsabilité en cas de perte, de vol ou de dégradations d’objets ou de valeurs appartenant aux apprenants, ainsi que pour les véhicules en stationnement sur les parkings intérieurs lorsqu’ils existent.</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2.12. Droit à l’image </a:t>
            </a:r>
          </a:p>
          <a:p>
            <a:pPr algn="just"/>
            <a:r>
              <a:rPr lang="fr-FR" sz="580" dirty="0">
                <a:latin typeface="Verdana" panose="020B0604030504040204" pitchFamily="34" charset="0"/>
                <a:ea typeface="Verdana" panose="020B0604030504040204" pitchFamily="34" charset="0"/>
              </a:rPr>
              <a:t>Toute personne a droit au respect de sa vie privée. Toute captation et utilisation de l’image et/ou la voix d’une personne hors des cas autorisés par la loi sont interdites. </a:t>
            </a:r>
          </a:p>
          <a:p>
            <a:pPr algn="just"/>
            <a:r>
              <a:rPr lang="fr-FR" sz="580" dirty="0">
                <a:latin typeface="Verdana" panose="020B0604030504040204" pitchFamily="34" charset="0"/>
                <a:ea typeface="Verdana" panose="020B0604030504040204" pitchFamily="34" charset="0"/>
              </a:rPr>
              <a:t>Il est interdit de photographier, d’enregistrer ou de filmer dans les locaux de la CMA sans autorisation de cette dernière, quel que soit le moyen utilisé. Lorsque la loi l’exige, l’autorisation des personnes apparaissant sur l’enregistrement est en outre requise. </a:t>
            </a:r>
          </a:p>
          <a:p>
            <a:pPr algn="just"/>
            <a:r>
              <a:rPr lang="fr-FR" sz="580" dirty="0">
                <a:latin typeface="Verdana" panose="020B0604030504040204" pitchFamily="34" charset="0"/>
                <a:ea typeface="Verdana" panose="020B0604030504040204" pitchFamily="34" charset="0"/>
              </a:rPr>
              <a:t>Tout écart au présent article entraînera des sanctions.</a:t>
            </a:r>
          </a:p>
          <a:p>
            <a:pPr algn="just"/>
            <a:endParaRPr lang="fr-FR" sz="58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8640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7">
            <a:extLst>
              <a:ext uri="{FF2B5EF4-FFF2-40B4-BE49-F238E27FC236}">
                <a16:creationId xmlns:a16="http://schemas.microsoft.com/office/drawing/2014/main" id="{BF564F80-993A-903F-FAAA-195161E0A868}"/>
              </a:ext>
            </a:extLst>
          </p:cNvPr>
          <p:cNvGrpSpPr/>
          <p:nvPr/>
        </p:nvGrpSpPr>
        <p:grpSpPr>
          <a:xfrm>
            <a:off x="1361154" y="115437"/>
            <a:ext cx="9466402" cy="785168"/>
            <a:chOff x="179997" y="179997"/>
            <a:chExt cx="14760575" cy="1224280"/>
          </a:xfrm>
        </p:grpSpPr>
        <p:pic>
          <p:nvPicPr>
            <p:cNvPr id="3" name="object 8">
              <a:extLst>
                <a:ext uri="{FF2B5EF4-FFF2-40B4-BE49-F238E27FC236}">
                  <a16:creationId xmlns:a16="http://schemas.microsoft.com/office/drawing/2014/main" id="{18ACABCA-16B2-C1F0-42E4-5B54789EF7A7}"/>
                </a:ext>
              </a:extLst>
            </p:cNvPr>
            <p:cNvPicPr/>
            <p:nvPr/>
          </p:nvPicPr>
          <p:blipFill>
            <a:blip r:embed="rId2" cstate="print"/>
            <a:stretch>
              <a:fillRect/>
            </a:stretch>
          </p:blipFill>
          <p:spPr>
            <a:xfrm>
              <a:off x="180001" y="180009"/>
              <a:ext cx="14759998" cy="1224000"/>
            </a:xfrm>
            <a:prstGeom prst="rect">
              <a:avLst/>
            </a:prstGeom>
          </p:spPr>
        </p:pic>
        <p:sp>
          <p:nvSpPr>
            <p:cNvPr id="4" name="object 9">
              <a:extLst>
                <a:ext uri="{FF2B5EF4-FFF2-40B4-BE49-F238E27FC236}">
                  <a16:creationId xmlns:a16="http://schemas.microsoft.com/office/drawing/2014/main" id="{CDDFE80A-CA7F-FCC5-E908-2B273383205D}"/>
                </a:ext>
              </a:extLst>
            </p:cNvPr>
            <p:cNvSpPr/>
            <p:nvPr/>
          </p:nvSpPr>
          <p:spPr>
            <a:xfrm>
              <a:off x="179997" y="179997"/>
              <a:ext cx="14760575" cy="1224280"/>
            </a:xfrm>
            <a:custGeom>
              <a:avLst/>
              <a:gdLst/>
              <a:ahLst/>
              <a:cxnLst/>
              <a:rect l="l" t="t" r="r" b="b"/>
              <a:pathLst>
                <a:path w="14760575" h="1224280">
                  <a:moveTo>
                    <a:pt x="14760003" y="0"/>
                  </a:moveTo>
                  <a:lnTo>
                    <a:pt x="0" y="0"/>
                  </a:lnTo>
                  <a:lnTo>
                    <a:pt x="0" y="1224000"/>
                  </a:lnTo>
                  <a:lnTo>
                    <a:pt x="14760003" y="1224000"/>
                  </a:lnTo>
                  <a:lnTo>
                    <a:pt x="14760003" y="0"/>
                  </a:lnTo>
                  <a:close/>
                </a:path>
              </a:pathLst>
            </a:custGeom>
            <a:solidFill>
              <a:srgbClr val="000000">
                <a:alpha val="44999"/>
              </a:srgbClr>
            </a:solidFill>
          </p:spPr>
          <p:txBody>
            <a:bodyPr wrap="square" lIns="0" tIns="0" rIns="0" bIns="0" rtlCol="0"/>
            <a:lstStyle/>
            <a:p>
              <a:endParaRPr sz="1154"/>
            </a:p>
          </p:txBody>
        </p:sp>
        <p:pic>
          <p:nvPicPr>
            <p:cNvPr id="5" name="object 10">
              <a:extLst>
                <a:ext uri="{FF2B5EF4-FFF2-40B4-BE49-F238E27FC236}">
                  <a16:creationId xmlns:a16="http://schemas.microsoft.com/office/drawing/2014/main" id="{D2674E06-799F-FF03-5B7A-F0179C5546BC}"/>
                </a:ext>
              </a:extLst>
            </p:cNvPr>
            <p:cNvPicPr/>
            <p:nvPr/>
          </p:nvPicPr>
          <p:blipFill>
            <a:blip r:embed="rId3" cstate="print"/>
            <a:stretch>
              <a:fillRect/>
            </a:stretch>
          </p:blipFill>
          <p:spPr>
            <a:xfrm>
              <a:off x="830291" y="938860"/>
              <a:ext cx="5797943" cy="185038"/>
            </a:xfrm>
            <a:prstGeom prst="rect">
              <a:avLst/>
            </a:prstGeom>
          </p:spPr>
        </p:pic>
        <p:pic>
          <p:nvPicPr>
            <p:cNvPr id="6" name="object 11">
              <a:extLst>
                <a:ext uri="{FF2B5EF4-FFF2-40B4-BE49-F238E27FC236}">
                  <a16:creationId xmlns:a16="http://schemas.microsoft.com/office/drawing/2014/main" id="{BEBA9967-E4F5-A53E-883F-129F8D479BDE}"/>
                </a:ext>
              </a:extLst>
            </p:cNvPr>
            <p:cNvPicPr/>
            <p:nvPr/>
          </p:nvPicPr>
          <p:blipFill>
            <a:blip r:embed="rId4" cstate="print"/>
            <a:stretch>
              <a:fillRect/>
            </a:stretch>
          </p:blipFill>
          <p:spPr>
            <a:xfrm>
              <a:off x="835851" y="460097"/>
              <a:ext cx="6563639" cy="438073"/>
            </a:xfrm>
            <a:prstGeom prst="rect">
              <a:avLst/>
            </a:prstGeom>
          </p:spPr>
        </p:pic>
        <p:sp>
          <p:nvSpPr>
            <p:cNvPr id="7" name="object 12">
              <a:extLst>
                <a:ext uri="{FF2B5EF4-FFF2-40B4-BE49-F238E27FC236}">
                  <a16:creationId xmlns:a16="http://schemas.microsoft.com/office/drawing/2014/main" id="{BAF99190-0FDF-6997-84CC-228241767999}"/>
                </a:ext>
              </a:extLst>
            </p:cNvPr>
            <p:cNvSpPr/>
            <p:nvPr/>
          </p:nvSpPr>
          <p:spPr>
            <a:xfrm>
              <a:off x="329325" y="710187"/>
              <a:ext cx="391160" cy="307975"/>
            </a:xfrm>
            <a:custGeom>
              <a:avLst/>
              <a:gdLst/>
              <a:ahLst/>
              <a:cxnLst/>
              <a:rect l="l" t="t" r="r" b="b"/>
              <a:pathLst>
                <a:path w="391159" h="307975">
                  <a:moveTo>
                    <a:pt x="245887" y="0"/>
                  </a:moveTo>
                  <a:lnTo>
                    <a:pt x="242509" y="1498"/>
                  </a:lnTo>
                  <a:lnTo>
                    <a:pt x="111966" y="77038"/>
                  </a:lnTo>
                  <a:lnTo>
                    <a:pt x="108842" y="77851"/>
                  </a:lnTo>
                  <a:lnTo>
                    <a:pt x="109566" y="81597"/>
                  </a:lnTo>
                  <a:lnTo>
                    <a:pt x="100013" y="87817"/>
                  </a:lnTo>
                  <a:lnTo>
                    <a:pt x="70411" y="104889"/>
                  </a:lnTo>
                  <a:lnTo>
                    <a:pt x="41928" y="126487"/>
                  </a:lnTo>
                  <a:lnTo>
                    <a:pt x="6845" y="183113"/>
                  </a:lnTo>
                  <a:lnTo>
                    <a:pt x="19" y="237973"/>
                  </a:lnTo>
                  <a:lnTo>
                    <a:pt x="0" y="257789"/>
                  </a:lnTo>
                  <a:lnTo>
                    <a:pt x="473" y="307428"/>
                  </a:lnTo>
                  <a:lnTo>
                    <a:pt x="390680" y="82054"/>
                  </a:lnTo>
                  <a:lnTo>
                    <a:pt x="249901" y="889"/>
                  </a:lnTo>
                  <a:lnTo>
                    <a:pt x="245887" y="0"/>
                  </a:lnTo>
                  <a:close/>
                </a:path>
              </a:pathLst>
            </a:custGeom>
            <a:solidFill>
              <a:srgbClr val="E94D3E"/>
            </a:solidFill>
          </p:spPr>
          <p:txBody>
            <a:bodyPr wrap="square" lIns="0" tIns="0" rIns="0" bIns="0" rtlCol="0"/>
            <a:lstStyle/>
            <a:p>
              <a:endParaRPr sz="1154"/>
            </a:p>
          </p:txBody>
        </p:sp>
        <p:pic>
          <p:nvPicPr>
            <p:cNvPr id="8" name="object 13">
              <a:extLst>
                <a:ext uri="{FF2B5EF4-FFF2-40B4-BE49-F238E27FC236}">
                  <a16:creationId xmlns:a16="http://schemas.microsoft.com/office/drawing/2014/main" id="{26637968-4050-5BE7-1AEB-662A3570DE58}"/>
                </a:ext>
              </a:extLst>
            </p:cNvPr>
            <p:cNvPicPr/>
            <p:nvPr/>
          </p:nvPicPr>
          <p:blipFill>
            <a:blip r:embed="rId5" cstate="print"/>
            <a:stretch>
              <a:fillRect/>
            </a:stretch>
          </p:blipFill>
          <p:spPr>
            <a:xfrm>
              <a:off x="329595" y="566957"/>
              <a:ext cx="249631" cy="224815"/>
            </a:xfrm>
            <a:prstGeom prst="rect">
              <a:avLst/>
            </a:prstGeom>
          </p:spPr>
        </p:pic>
      </p:grpSp>
      <p:sp>
        <p:nvSpPr>
          <p:cNvPr id="10" name="ZoneTexte 9">
            <a:extLst>
              <a:ext uri="{FF2B5EF4-FFF2-40B4-BE49-F238E27FC236}">
                <a16:creationId xmlns:a16="http://schemas.microsoft.com/office/drawing/2014/main" id="{F9EB376D-A146-DB9D-9A06-A1F734267548}"/>
              </a:ext>
            </a:extLst>
          </p:cNvPr>
          <p:cNvSpPr txBox="1"/>
          <p:nvPr/>
        </p:nvSpPr>
        <p:spPr>
          <a:xfrm>
            <a:off x="151002" y="926356"/>
            <a:ext cx="2748667" cy="5693866"/>
          </a:xfrm>
          <a:prstGeom prst="rect">
            <a:avLst/>
          </a:prstGeom>
          <a:noFill/>
        </p:spPr>
        <p:txBody>
          <a:bodyPr wrap="square">
            <a:spAutoFit/>
          </a:bodyPr>
          <a:lstStyle/>
          <a:p>
            <a:pPr algn="just"/>
            <a:r>
              <a:rPr lang="fr-FR" sz="580" dirty="0">
                <a:solidFill>
                  <a:srgbClr val="A8131D"/>
                </a:solidFill>
                <a:latin typeface="Verdana" panose="020B0604030504040204" pitchFamily="34" charset="0"/>
                <a:ea typeface="Verdana" panose="020B0604030504040204" pitchFamily="34" charset="0"/>
              </a:rPr>
              <a:t>Article 3. Sanctions, procédures disciplinaires et droits de la défense </a:t>
            </a:r>
          </a:p>
          <a:p>
            <a:pPr algn="just"/>
            <a:r>
              <a:rPr lang="fr-FR" sz="580" dirty="0">
                <a:solidFill>
                  <a:srgbClr val="EA4A3B"/>
                </a:solidFill>
                <a:latin typeface="Verdana" panose="020B0604030504040204" pitchFamily="34" charset="0"/>
                <a:ea typeface="Verdana" panose="020B0604030504040204" pitchFamily="34" charset="0"/>
              </a:rPr>
              <a:t>3.1. Sanctions éventuelles </a:t>
            </a:r>
          </a:p>
          <a:p>
            <a:pPr algn="just"/>
            <a:r>
              <a:rPr lang="fr-FR" sz="580" dirty="0">
                <a:latin typeface="Verdana" panose="020B0604030504040204" pitchFamily="34" charset="0"/>
                <a:ea typeface="Verdana" panose="020B0604030504040204" pitchFamily="34" charset="0"/>
              </a:rPr>
              <a:t>Tout agissement fautif d’un apprenant, en particulier tout acte de nature à porter atteinte à la sécurité ou à troubler le bon déroulement de la formation et, spécialement, toute infraction au présent règlement et à ses annexes en vigueur de manière générale, peut faire l’objet d’une sanction pouvant éventuellement affecter, immédiatement ou non, sa présence dans le centre de formation.</a:t>
            </a:r>
          </a:p>
          <a:p>
            <a:pPr algn="just"/>
            <a:r>
              <a:rPr lang="fr-FR" sz="580" dirty="0">
                <a:latin typeface="Verdana" panose="020B0604030504040204" pitchFamily="34" charset="0"/>
                <a:ea typeface="Verdana" panose="020B0604030504040204" pitchFamily="34" charset="0"/>
              </a:rPr>
              <a:t>Constitue une sanction, toute mesure, autre que les observations verbales, prise par le responsable du centre de formation ou son représentant à la suite d’un agissement de l’apprenant qualifié comme fautif, que cette mesure soit de nature à affecter immédiatement ou non la présence de l’intéressé dans le centre de formation ou à mettre en question la continuité de la formation qu’il reçoit.</a:t>
            </a:r>
          </a:p>
          <a:p>
            <a:pPr algn="just"/>
            <a:r>
              <a:rPr lang="fr-FR" sz="580" dirty="0">
                <a:latin typeface="Verdana" panose="020B0604030504040204" pitchFamily="34" charset="0"/>
                <a:ea typeface="Verdana" panose="020B0604030504040204" pitchFamily="34" charset="0"/>
              </a:rPr>
              <a:t>Une échelle de sanctions sous forme de « permis à points » peut être mise en place par certains sites de formation (se référer à l’annexe du département de l’apprenant).</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Selon la nature et les circonstances de l’agissement ou de l’acte, dans le strict respect des dispositions légales et règlementaires en vigueur, la sanction susceptible d’être appliquée par le centre de formation à l’apprenant sera l’une des sanctions ou mesures suivantes par ordre d’importance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 Rappel à l’ordre ; </a:t>
            </a:r>
          </a:p>
          <a:p>
            <a:pPr algn="just"/>
            <a:r>
              <a:rPr lang="fr-FR" sz="580" dirty="0">
                <a:latin typeface="Verdana" panose="020B0604030504040204" pitchFamily="34" charset="0"/>
                <a:ea typeface="Verdana" panose="020B0604030504040204" pitchFamily="34" charset="0"/>
              </a:rPr>
              <a:t>• Avertissement écrit, attirant l’attention de l’apprenant ; </a:t>
            </a:r>
          </a:p>
          <a:p>
            <a:pPr algn="just"/>
            <a:r>
              <a:rPr lang="fr-FR" sz="580" dirty="0">
                <a:latin typeface="Verdana" panose="020B0604030504040204" pitchFamily="34" charset="0"/>
                <a:ea typeface="Verdana" panose="020B0604030504040204" pitchFamily="34" charset="0"/>
              </a:rPr>
              <a:t>• Mise à pied disciplinaire d’une durée maximum de 7 jours ; </a:t>
            </a:r>
          </a:p>
          <a:p>
            <a:pPr algn="just"/>
            <a:r>
              <a:rPr lang="fr-FR" sz="580" dirty="0">
                <a:latin typeface="Verdana" panose="020B0604030504040204" pitchFamily="34" charset="0"/>
                <a:ea typeface="Verdana" panose="020B0604030504040204" pitchFamily="34" charset="0"/>
              </a:rPr>
              <a:t>• Renvoi définitif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Il convient de préciser que, pour les apprenants relevant du Centre de Formation d’Apprentis, des mesures éducatives (inscription dans le livret, travaux supplémentaires...) pourront éventuellement être prises, préalablement à toute sanction, en fonction de la gravité du comportement sanctionné.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3.2. Procédures disciplinaires </a:t>
            </a:r>
          </a:p>
          <a:p>
            <a:pPr algn="just"/>
            <a:r>
              <a:rPr lang="fr-FR" sz="580" dirty="0">
                <a:latin typeface="Verdana" panose="020B0604030504040204" pitchFamily="34" charset="0"/>
                <a:ea typeface="Verdana" panose="020B0604030504040204" pitchFamily="34" charset="0"/>
              </a:rPr>
              <a:t>Aucune sanction ne peut être infligée à l’apprenant sans que celui-ci ait été informé, au préalable, des griefs retenus contre lui.</a:t>
            </a:r>
            <a:r>
              <a:rPr lang="fr-FR" sz="800" dirty="0"/>
              <a:t> </a:t>
            </a:r>
          </a:p>
          <a:p>
            <a:pPr algn="just"/>
            <a:endParaRPr lang="fr-FR" sz="80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Lorsque la sanction envisagée est de nature à affecter, immédiatement ou non, la présence de l’apprenant dans le centre de formation, la procédure à suivre est la suivante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 Convocation de l’apprenant : le responsable du centre de formation ou de son représentant convoque l’apprenant en lui indiquant l’objet de cette convocation. Celle-ci précise la date, l’heure et le lieu de l’entretien ainsi que la possibilité, pour l’apprenant, de se faire assister par la personne de son choix (notamment le délégué, un stagiaire, tout autre apprenant ou personnel du centre de formation...). Elle est écrite et adressée par lettre recommandée ou remise à l’intéressé en mains propres contre décharge ; </a:t>
            </a:r>
          </a:p>
          <a:p>
            <a:pPr algn="just"/>
            <a:r>
              <a:rPr lang="fr-FR" sz="580" dirty="0">
                <a:latin typeface="Verdana" panose="020B0604030504040204" pitchFamily="34" charset="0"/>
                <a:ea typeface="Verdana" panose="020B0604030504040204" pitchFamily="34" charset="0"/>
              </a:rPr>
              <a:t>• Entretien : le responsable du centre de formation ou de son représentant indique le motif de la sanction envisagée et recueille les explications de l’apprenant. </a:t>
            </a:r>
          </a:p>
          <a:p>
            <a:pPr algn="just"/>
            <a:r>
              <a:rPr lang="fr-FR" sz="580" dirty="0">
                <a:latin typeface="Verdana" panose="020B0604030504040204" pitchFamily="34" charset="0"/>
                <a:ea typeface="Verdana" panose="020B0604030504040204" pitchFamily="34" charset="0"/>
              </a:rPr>
              <a:t>• Prononcé de la sanction : la sanction ne peut être prononcée moins d’un jour franc ni plus de quinze (15) jours après l’entretien. Elle fait l’objet d’une décision écrite et motivée, portée à la connaissance de l’apprenant par lettre recommandée ou remise en mains propres contre décharge.</a:t>
            </a:r>
          </a:p>
        </p:txBody>
      </p:sp>
      <p:sp>
        <p:nvSpPr>
          <p:cNvPr id="12" name="ZoneTexte 11">
            <a:extLst>
              <a:ext uri="{FF2B5EF4-FFF2-40B4-BE49-F238E27FC236}">
                <a16:creationId xmlns:a16="http://schemas.microsoft.com/office/drawing/2014/main" id="{73034E03-EDDB-71DE-BD39-A7DC9ED56238}"/>
              </a:ext>
            </a:extLst>
          </p:cNvPr>
          <p:cNvSpPr txBox="1"/>
          <p:nvPr/>
        </p:nvSpPr>
        <p:spPr>
          <a:xfrm>
            <a:off x="2829163" y="926528"/>
            <a:ext cx="2875303" cy="5213735"/>
          </a:xfrm>
          <a:prstGeom prst="rect">
            <a:avLst/>
          </a:prstGeom>
          <a:noFill/>
        </p:spPr>
        <p:txBody>
          <a:bodyPr wrap="square">
            <a:spAutoFit/>
          </a:bodyPr>
          <a:lstStyle/>
          <a:p>
            <a:pPr algn="just"/>
            <a:r>
              <a:rPr lang="fr-FR" sz="580" dirty="0">
                <a:latin typeface="Verdana" panose="020B0604030504040204" pitchFamily="34" charset="0"/>
                <a:ea typeface="Verdana" panose="020B0604030504040204" pitchFamily="34" charset="0"/>
              </a:rPr>
              <a:t>Il convient de préciser que pour les apprenants relevant du Centre de Formation d’Apprentis, l’exclusion définitive de l’apprenant relève de la seule décision du conseil de discipline.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Le conseil de discipline est composé des membres suivants : </a:t>
            </a:r>
          </a:p>
          <a:p>
            <a:pPr algn="just"/>
            <a:r>
              <a:rPr lang="fr-FR" sz="580" dirty="0">
                <a:latin typeface="Verdana" panose="020B0604030504040204" pitchFamily="34" charset="0"/>
                <a:ea typeface="Verdana" panose="020B0604030504040204" pitchFamily="34" charset="0"/>
              </a:rPr>
              <a:t>- Le responsable du centre de formation ou son représentant ; </a:t>
            </a:r>
          </a:p>
          <a:p>
            <a:pPr algn="just"/>
            <a:r>
              <a:rPr lang="fr-FR" sz="580" dirty="0">
                <a:latin typeface="Verdana" panose="020B0604030504040204" pitchFamily="34" charset="0"/>
                <a:ea typeface="Verdana" panose="020B0604030504040204" pitchFamily="34" charset="0"/>
              </a:rPr>
              <a:t>- Un ou des représentants de l’équipe pédagogique ;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Lors de la réunion du conseil de discipline, sont convoqués : </a:t>
            </a:r>
          </a:p>
          <a:p>
            <a:pPr algn="just"/>
            <a:r>
              <a:rPr lang="fr-FR" sz="580" dirty="0">
                <a:latin typeface="Verdana" panose="020B0604030504040204" pitchFamily="34" charset="0"/>
                <a:ea typeface="Verdana" panose="020B0604030504040204" pitchFamily="34" charset="0"/>
              </a:rPr>
              <a:t>- L’apprenti ; </a:t>
            </a:r>
          </a:p>
          <a:p>
            <a:pPr algn="just"/>
            <a:r>
              <a:rPr lang="fr-FR" sz="580" dirty="0">
                <a:latin typeface="Verdana" panose="020B0604030504040204" pitchFamily="34" charset="0"/>
                <a:ea typeface="Verdana" panose="020B0604030504040204" pitchFamily="34" charset="0"/>
              </a:rPr>
              <a:t>- Le cas échéant, son représentant légal ; </a:t>
            </a:r>
          </a:p>
          <a:p>
            <a:pPr algn="just"/>
            <a:r>
              <a:rPr lang="fr-FR" sz="580" dirty="0">
                <a:latin typeface="Verdana" panose="020B0604030504040204" pitchFamily="34" charset="0"/>
                <a:ea typeface="Verdana" panose="020B0604030504040204" pitchFamily="34" charset="0"/>
              </a:rPr>
              <a:t>- L’employeur ;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3.3. Information </a:t>
            </a:r>
          </a:p>
          <a:p>
            <a:pPr algn="just"/>
            <a:r>
              <a:rPr lang="fr-FR" sz="580" dirty="0">
                <a:latin typeface="Verdana" panose="020B0604030504040204" pitchFamily="34" charset="0"/>
                <a:ea typeface="Verdana" panose="020B0604030504040204" pitchFamily="34" charset="0"/>
              </a:rPr>
              <a:t>Concomitamment à la convocation de l’apprenant, son employeur est informé de la procédure disciplinaire, de son objet et du motif de la sanction envisagée. </a:t>
            </a:r>
          </a:p>
          <a:p>
            <a:pPr algn="just"/>
            <a:r>
              <a:rPr lang="fr-FR" sz="580" dirty="0">
                <a:latin typeface="Verdana" panose="020B0604030504040204" pitchFamily="34" charset="0"/>
                <a:ea typeface="Verdana" panose="020B0604030504040204" pitchFamily="34" charset="0"/>
              </a:rPr>
              <a:t>Par ailleurs, le responsable du centre de formation informe l’employeur et le cas échéant, les représentants légaux, de la sanction prise à l’égard de l’apprenant.</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A8131D"/>
                </a:solidFill>
                <a:latin typeface="Verdana" panose="020B0604030504040204" pitchFamily="34" charset="0"/>
                <a:ea typeface="Verdana" panose="020B0604030504040204" pitchFamily="34" charset="0"/>
              </a:rPr>
              <a:t>Article 4. Représentation </a:t>
            </a:r>
          </a:p>
          <a:p>
            <a:pPr algn="just"/>
            <a:r>
              <a:rPr lang="fr-FR" sz="580" dirty="0">
                <a:latin typeface="Verdana" panose="020B0604030504040204" pitchFamily="34" charset="0"/>
                <a:ea typeface="Verdana" panose="020B0604030504040204" pitchFamily="34" charset="0"/>
              </a:rPr>
              <a:t>Pour les formations d’une durée totale supérieure à 500 heures (article R6352-9, code du travail, décret du 7 novembre 2019 article 4), il est procédé simultanément à l’élection d’un délégué titulaire et d’un délégué suppléant au scrutin uninominal à deux tours.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Tous les apprenants sont électeurs et éligibles.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Le scrutin se déroule pendant les heures de formation, au plus tôt 20 heures et au plus tard 40 heures après le début de la formation. </a:t>
            </a:r>
          </a:p>
          <a:p>
            <a:pPr algn="just"/>
            <a:r>
              <a:rPr lang="fr-FR" sz="580" dirty="0">
                <a:latin typeface="Verdana" panose="020B0604030504040204" pitchFamily="34" charset="0"/>
                <a:ea typeface="Verdana" panose="020B0604030504040204" pitchFamily="34" charset="0"/>
              </a:rPr>
              <a:t>Lorsque, à l’issue du scrutin, il est constaté que la représentation des apprenants ne peut être assurée, le responsable du centre de formation ou son représentant dresse un procès-verbal de carence.</a:t>
            </a:r>
            <a:r>
              <a:rPr lang="fr-FR" sz="800" dirty="0"/>
              <a:t>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Les délégués sont élus pour la durée de la formation. Leurs fonctions prennent fin lorsqu’ils cessent de participer à la formation. </a:t>
            </a:r>
          </a:p>
          <a:p>
            <a:pPr algn="just"/>
            <a:r>
              <a:rPr lang="fr-FR" sz="580" dirty="0">
                <a:latin typeface="Verdana" panose="020B0604030504040204" pitchFamily="34" charset="0"/>
                <a:ea typeface="Verdana" panose="020B0604030504040204" pitchFamily="34" charset="0"/>
              </a:rPr>
              <a:t>Lorsque le délégué titulaire et le délégué suppléant ont cessé leurs fonctions avant la fin de la formation, il est procédé à une nouvelle élection, dans les conditions précitées.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Les délégués font toute suggestion pour améliorer le déroulement des formations et les conditions de vie des apprenants dans le centre de formation. Ils présentent les réclamations individuelles ou collectives relatives à ces matières, aux conditions de santé et de sécurité et à l’application du règlement intérieur.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A8131D"/>
                </a:solidFill>
                <a:latin typeface="Verdana" panose="020B0604030504040204" pitchFamily="34" charset="0"/>
                <a:ea typeface="Verdana" panose="020B0604030504040204" pitchFamily="34" charset="0"/>
              </a:rPr>
              <a:t>Article 5. Conseil de perfectionnement </a:t>
            </a:r>
          </a:p>
          <a:p>
            <a:pPr algn="just"/>
            <a:r>
              <a:rPr lang="fr-FR" sz="580" dirty="0">
                <a:latin typeface="Verdana" panose="020B0604030504040204" pitchFamily="34" charset="0"/>
                <a:ea typeface="Verdana" panose="020B0604030504040204" pitchFamily="34" charset="0"/>
              </a:rPr>
              <a:t>Conformément à l’article L6231-3 du Code du travail, il est institué un conseil de perfectionnement pour veiller à l’organisation et au fonctionnement du CFA.</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5.1. Modalités de désignation du Conseil de perfectionnement </a:t>
            </a:r>
            <a:r>
              <a:rPr lang="fr-FR" sz="580" dirty="0">
                <a:latin typeface="Verdana" panose="020B0604030504040204" pitchFamily="34" charset="0"/>
                <a:ea typeface="Verdana" panose="020B0604030504040204" pitchFamily="34" charset="0"/>
              </a:rPr>
              <a:t>Conformément à l’article R6231-5 du Code du Travail, la présidence du conseil de perfectionnement est assurée par le directeur de l'organisme de formation délivrant des formations par apprentissage ou son représentant :</a:t>
            </a:r>
          </a:p>
        </p:txBody>
      </p:sp>
      <p:sp>
        <p:nvSpPr>
          <p:cNvPr id="14" name="ZoneTexte 13">
            <a:extLst>
              <a:ext uri="{FF2B5EF4-FFF2-40B4-BE49-F238E27FC236}">
                <a16:creationId xmlns:a16="http://schemas.microsoft.com/office/drawing/2014/main" id="{4FCBED05-09D0-FB88-04E9-C82458EA5248}"/>
              </a:ext>
            </a:extLst>
          </p:cNvPr>
          <p:cNvSpPr txBox="1"/>
          <p:nvPr/>
        </p:nvSpPr>
        <p:spPr>
          <a:xfrm>
            <a:off x="5687712" y="1017570"/>
            <a:ext cx="2875304" cy="4822859"/>
          </a:xfrm>
          <a:prstGeom prst="rect">
            <a:avLst/>
          </a:prstGeom>
          <a:noFill/>
        </p:spPr>
        <p:txBody>
          <a:bodyPr wrap="square">
            <a:spAutoFit/>
          </a:bodyPr>
          <a:lstStyle/>
          <a:p>
            <a:pPr algn="just"/>
            <a:r>
              <a:rPr lang="fr-FR" sz="580" dirty="0">
                <a:latin typeface="Verdana" panose="020B0604030504040204" pitchFamily="34" charset="0"/>
                <a:ea typeface="Verdana" panose="020B0604030504040204" pitchFamily="34" charset="0"/>
              </a:rPr>
              <a:t>Le Conseil de perfectionnement est composé : </a:t>
            </a:r>
          </a:p>
          <a:p>
            <a:pPr algn="just"/>
            <a:r>
              <a:rPr lang="fr-FR" sz="580" dirty="0">
                <a:latin typeface="Verdana" panose="020B0604030504040204" pitchFamily="34" charset="0"/>
                <a:ea typeface="Verdana" panose="020B0604030504040204" pitchFamily="34" charset="0"/>
              </a:rPr>
              <a:t>• De représentants de l’organisme gestionnaire du CFA régional, à savoir : le Président de la CMA de région et/ou le vice-président élu en charge de la formation, ainsi que le président élu de la commission de la formation professionnelle ou son représentant ; </a:t>
            </a:r>
          </a:p>
          <a:p>
            <a:pPr algn="just"/>
            <a:r>
              <a:rPr lang="fr-FR" sz="580" dirty="0">
                <a:latin typeface="Verdana" panose="020B0604030504040204" pitchFamily="34" charset="0"/>
                <a:ea typeface="Verdana" panose="020B0604030504040204" pitchFamily="34" charset="0"/>
              </a:rPr>
              <a:t>• Des représentants des personnels d’enseignement et d’encadrement ; </a:t>
            </a:r>
          </a:p>
          <a:p>
            <a:pPr algn="just"/>
            <a:r>
              <a:rPr lang="fr-FR" sz="580" dirty="0">
                <a:latin typeface="Verdana" panose="020B0604030504040204" pitchFamily="34" charset="0"/>
                <a:ea typeface="Verdana" panose="020B0604030504040204" pitchFamily="34" charset="0"/>
              </a:rPr>
              <a:t>• Des représentants des apprentis désignés parmi les délégués ; </a:t>
            </a:r>
          </a:p>
          <a:p>
            <a:pPr algn="just"/>
            <a:r>
              <a:rPr lang="fr-FR" sz="580" dirty="0">
                <a:latin typeface="Verdana" panose="020B0604030504040204" pitchFamily="34" charset="0"/>
                <a:ea typeface="Verdana" panose="020B0604030504040204" pitchFamily="34" charset="0"/>
              </a:rPr>
              <a:t>• Du directeur régional de la formation ou son représentant </a:t>
            </a:r>
          </a:p>
          <a:p>
            <a:pPr algn="just"/>
            <a:r>
              <a:rPr lang="fr-FR" sz="580" dirty="0">
                <a:latin typeface="Verdana" panose="020B0604030504040204" pitchFamily="34" charset="0"/>
                <a:ea typeface="Verdana" panose="020B0604030504040204" pitchFamily="34" charset="0"/>
              </a:rPr>
              <a:t>• Des directeurs de sites de formation </a:t>
            </a:r>
          </a:p>
          <a:p>
            <a:pPr algn="just"/>
            <a:r>
              <a:rPr lang="fr-FR" sz="580" dirty="0">
                <a:latin typeface="Verdana" panose="020B0604030504040204" pitchFamily="34" charset="0"/>
                <a:ea typeface="Verdana" panose="020B0604030504040204" pitchFamily="34" charset="0"/>
              </a:rPr>
              <a:t>• Du référent Qualité de la CMA de région </a:t>
            </a:r>
          </a:p>
          <a:p>
            <a:pPr algn="just"/>
            <a:r>
              <a:rPr lang="fr-FR" sz="580" dirty="0">
                <a:latin typeface="Verdana" panose="020B0604030504040204" pitchFamily="34" charset="0"/>
                <a:ea typeface="Verdana" panose="020B0604030504040204" pitchFamily="34" charset="0"/>
              </a:rPr>
              <a:t>• Du référent handicap du CFA de région </a:t>
            </a:r>
          </a:p>
          <a:p>
            <a:pPr algn="just"/>
            <a:r>
              <a:rPr lang="fr-FR" sz="580" dirty="0">
                <a:latin typeface="Verdana" panose="020B0604030504040204" pitchFamily="34" charset="0"/>
                <a:ea typeface="Verdana" panose="020B0604030504040204" pitchFamily="34" charset="0"/>
              </a:rPr>
              <a:t>• Du responsable des projets transversaux de la CMA de région.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A titre consultatif, peuvent être invités : </a:t>
            </a:r>
          </a:p>
          <a:p>
            <a:pPr algn="just"/>
            <a:r>
              <a:rPr lang="fr-FR" sz="580" dirty="0">
                <a:latin typeface="Verdana" panose="020B0604030504040204" pitchFamily="34" charset="0"/>
                <a:ea typeface="Verdana" panose="020B0604030504040204" pitchFamily="34" charset="0"/>
              </a:rPr>
              <a:t>• Un représentant du Conseil Régional ;</a:t>
            </a:r>
          </a:p>
          <a:p>
            <a:pPr algn="just"/>
            <a:r>
              <a:rPr lang="fr-FR" sz="580" dirty="0">
                <a:latin typeface="Verdana" panose="020B0604030504040204" pitchFamily="34" charset="0"/>
                <a:ea typeface="Verdana" panose="020B0604030504040204" pitchFamily="34" charset="0"/>
              </a:rPr>
              <a:t>• Un représentant du Rectorat ; </a:t>
            </a:r>
          </a:p>
          <a:p>
            <a:pPr algn="just"/>
            <a:r>
              <a:rPr lang="fr-FR" sz="580" dirty="0">
                <a:latin typeface="Verdana" panose="020B0604030504040204" pitchFamily="34" charset="0"/>
                <a:ea typeface="Verdana" panose="020B0604030504040204" pitchFamily="34" charset="0"/>
              </a:rPr>
              <a:t>• Un représentant de la DRIEETS ; </a:t>
            </a:r>
          </a:p>
          <a:p>
            <a:pPr algn="just"/>
            <a:r>
              <a:rPr lang="fr-FR" sz="580" dirty="0">
                <a:latin typeface="Verdana" panose="020B0604030504040204" pitchFamily="34" charset="0"/>
                <a:ea typeface="Verdana" panose="020B0604030504040204" pitchFamily="34" charset="0"/>
              </a:rPr>
              <a:t>• Des représentants désignés au sein des OPCO ; </a:t>
            </a:r>
          </a:p>
          <a:p>
            <a:pPr algn="just"/>
            <a:r>
              <a:rPr lang="fr-FR" sz="580" dirty="0">
                <a:latin typeface="Verdana" panose="020B0604030504040204" pitchFamily="34" charset="0"/>
                <a:ea typeface="Verdana" panose="020B0604030504040204" pitchFamily="34" charset="0"/>
              </a:rPr>
              <a:t>• Des personnes qualifiées en raison de leur expérience pédagogique et/ou professionnelle.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5.2. Fonctionnement du Conseil de perfectionnement </a:t>
            </a:r>
          </a:p>
          <a:p>
            <a:pPr algn="just"/>
            <a:r>
              <a:rPr lang="fr-FR" sz="580" dirty="0">
                <a:latin typeface="Verdana" panose="020B0604030504040204" pitchFamily="34" charset="0"/>
                <a:ea typeface="Verdana" panose="020B0604030504040204" pitchFamily="34" charset="0"/>
              </a:rPr>
              <a:t>Le Conseil de perfectionnement est régional. Il se réunit au moins deux fois par an, sur convocation du Président, qui arrête l’ordre du jour. </a:t>
            </a:r>
          </a:p>
          <a:p>
            <a:pPr algn="just"/>
            <a:r>
              <a:rPr lang="fr-FR" sz="580" dirty="0">
                <a:latin typeface="Verdana" panose="020B0604030504040204" pitchFamily="34" charset="0"/>
                <a:ea typeface="Verdana" panose="020B0604030504040204" pitchFamily="34" charset="0"/>
              </a:rPr>
              <a:t>Le Conseil de perfectionnement peut se réunir en visioconférence. </a:t>
            </a:r>
          </a:p>
          <a:p>
            <a:pPr algn="just"/>
            <a:r>
              <a:rPr lang="fr-FR" sz="580" dirty="0">
                <a:latin typeface="Verdana" panose="020B0604030504040204" pitchFamily="34" charset="0"/>
                <a:ea typeface="Verdana" panose="020B0604030504040204" pitchFamily="34" charset="0"/>
              </a:rPr>
              <a:t>Les convocations sont envoyées aux membres 7 jours au plus tard avant la date du Conseil de perfectionnement.</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Les documents préparatoires à l’ordre du jour seront joints, selon les besoins, à la convocation ou envoyés 5 jours au plus tard avant la date du Conseil de perfectionnement. Des documents complémentaires peuvent être présentés le jour même de la réunion</a:t>
            </a:r>
          </a:p>
          <a:p>
            <a:pPr algn="just"/>
            <a:r>
              <a:rPr lang="fr-FR" sz="580" dirty="0">
                <a:latin typeface="Verdana" panose="020B0604030504040204" pitchFamily="34" charset="0"/>
                <a:ea typeface="Verdana" panose="020B0604030504040204" pitchFamily="34" charset="0"/>
              </a:rPr>
              <a:t>Le Conseil de perfectionnement rend ses avis à la majorité des membres présents ou représentés. </a:t>
            </a:r>
          </a:p>
          <a:p>
            <a:pPr algn="just"/>
            <a:r>
              <a:rPr lang="fr-FR" sz="580" dirty="0">
                <a:latin typeface="Verdana" panose="020B0604030504040204" pitchFamily="34" charset="0"/>
                <a:ea typeface="Verdana" panose="020B0604030504040204" pitchFamily="34" charset="0"/>
              </a:rPr>
              <a:t>Le vote s’effectue à main levée. En cas de partage des voix, la voix du Président est prépondérante. </a:t>
            </a:r>
          </a:p>
          <a:p>
            <a:pPr algn="just"/>
            <a:r>
              <a:rPr lang="fr-FR" sz="580" dirty="0">
                <a:latin typeface="Verdana" panose="020B0604030504040204" pitchFamily="34" charset="0"/>
                <a:ea typeface="Verdana" panose="020B0604030504040204" pitchFamily="34" charset="0"/>
              </a:rPr>
              <a:t>Le directeur régional de la formation ou son représentant assure la diffusion des comptes rendus des séances du Conseil de perfectionnement à l’ensemble de ses membres. </a:t>
            </a: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A chaque conseil de perfectionnement peuvent être associés des réunions ou conseils au niveau départemental, organisés dans chacun des sites de formation de l’organisme de formation régional qui accueille des apprentis. </a:t>
            </a:r>
          </a:p>
          <a:p>
            <a:pPr algn="just"/>
            <a:r>
              <a:rPr lang="fr-FR" sz="580" dirty="0">
                <a:latin typeface="Verdana" panose="020B0604030504040204" pitchFamily="34" charset="0"/>
                <a:ea typeface="Verdana" panose="020B0604030504040204" pitchFamily="34" charset="0"/>
              </a:rPr>
              <a:t>Ces réunions ou conseils sont présidés par le directeur du site ou son représentant.</a:t>
            </a:r>
          </a:p>
          <a:p>
            <a:pPr algn="just"/>
            <a:r>
              <a:rPr lang="fr-FR" sz="580" dirty="0">
                <a:latin typeface="Verdana" panose="020B0604030504040204" pitchFamily="34" charset="0"/>
                <a:ea typeface="Verdana" panose="020B0604030504040204" pitchFamily="34" charset="0"/>
              </a:rPr>
              <a:t>Leur composition doit permettre de débattre les problématiques liées au site et au fonctionnement quotidien. Le Président de la CMA de niveau départemental et/ou ses représentants y sont invités.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5.3. Attributions du Conseil de perfectionnement </a:t>
            </a:r>
          </a:p>
          <a:p>
            <a:pPr algn="just"/>
            <a:r>
              <a:rPr lang="fr-FR" sz="580" dirty="0">
                <a:latin typeface="Verdana" panose="020B0604030504040204" pitchFamily="34" charset="0"/>
                <a:ea typeface="Verdana" panose="020B0604030504040204" pitchFamily="34" charset="0"/>
              </a:rPr>
              <a:t>Le Conseil de perfectionnement examine et débat des questions relative à l'organisation et à la stratégie générale du CFA de région :</a:t>
            </a:r>
          </a:p>
        </p:txBody>
      </p:sp>
      <p:sp>
        <p:nvSpPr>
          <p:cNvPr id="16" name="ZoneTexte 15">
            <a:extLst>
              <a:ext uri="{FF2B5EF4-FFF2-40B4-BE49-F238E27FC236}">
                <a16:creationId xmlns:a16="http://schemas.microsoft.com/office/drawing/2014/main" id="{5CA96B10-5D53-BE4F-3541-878ECE30765F}"/>
              </a:ext>
            </a:extLst>
          </p:cNvPr>
          <p:cNvSpPr txBox="1"/>
          <p:nvPr/>
        </p:nvSpPr>
        <p:spPr>
          <a:xfrm>
            <a:off x="8607108" y="972667"/>
            <a:ext cx="3204591" cy="5983176"/>
          </a:xfrm>
          <a:prstGeom prst="rect">
            <a:avLst/>
          </a:prstGeom>
          <a:noFill/>
        </p:spPr>
        <p:txBody>
          <a:bodyPr wrap="square">
            <a:spAutoFit/>
          </a:bodyPr>
          <a:lstStyle/>
          <a:p>
            <a:pPr algn="just"/>
            <a:r>
              <a:rPr lang="fr-FR" sz="580" dirty="0">
                <a:latin typeface="Verdana" panose="020B0604030504040204" pitchFamily="34" charset="0"/>
                <a:ea typeface="Verdana" panose="020B0604030504040204" pitchFamily="34" charset="0"/>
              </a:rPr>
              <a:t>• Le projet pédagogique du centre de formation d'apprentis ; </a:t>
            </a:r>
          </a:p>
          <a:p>
            <a:pPr algn="just"/>
            <a:r>
              <a:rPr lang="fr-FR" sz="580" dirty="0">
                <a:latin typeface="Verdana" panose="020B0604030504040204" pitchFamily="34" charset="0"/>
                <a:ea typeface="Verdana" panose="020B0604030504040204" pitchFamily="34" charset="0"/>
              </a:rPr>
              <a:t>• Les conditions générales d'accueil, d'accompagnement des apprentis, notamment des apprentis en situation de handicap, de promotion de la mixité et de la mobilité nationale et internationale ; </a:t>
            </a:r>
          </a:p>
          <a:p>
            <a:pPr algn="just"/>
            <a:r>
              <a:rPr lang="fr-FR" sz="580" dirty="0">
                <a:latin typeface="Verdana" panose="020B0604030504040204" pitchFamily="34" charset="0"/>
                <a:ea typeface="Verdana" panose="020B0604030504040204" pitchFamily="34" charset="0"/>
              </a:rPr>
              <a:t>• Les projets d'investissement ; </a:t>
            </a:r>
          </a:p>
          <a:p>
            <a:pPr algn="just"/>
            <a:r>
              <a:rPr lang="fr-FR" sz="580" dirty="0">
                <a:latin typeface="Verdana" panose="020B0604030504040204" pitchFamily="34" charset="0"/>
                <a:ea typeface="Verdana" panose="020B0604030504040204" pitchFamily="34" charset="0"/>
              </a:rPr>
              <a:t>• Les informations publiées chaque année en application de l'article L. 6111-8 du Code du travail : </a:t>
            </a:r>
          </a:p>
          <a:p>
            <a:pPr algn="just"/>
            <a:r>
              <a:rPr lang="fr-FR" sz="580" dirty="0">
                <a:latin typeface="Verdana" panose="020B0604030504040204" pitchFamily="34" charset="0"/>
                <a:ea typeface="Verdana" panose="020B0604030504040204" pitchFamily="34" charset="0"/>
              </a:rPr>
              <a:t>         1° Le taux d'obtention des diplômes ou titres professionnels ; </a:t>
            </a:r>
          </a:p>
          <a:p>
            <a:pPr algn="just"/>
            <a:r>
              <a:rPr lang="fr-FR" sz="580" dirty="0">
                <a:latin typeface="Verdana" panose="020B0604030504040204" pitchFamily="34" charset="0"/>
                <a:ea typeface="Verdana" panose="020B0604030504040204" pitchFamily="34" charset="0"/>
              </a:rPr>
              <a:t>         2° Le taux de poursuite d'études ; </a:t>
            </a:r>
          </a:p>
          <a:p>
            <a:pPr algn="just"/>
            <a:r>
              <a:rPr lang="fr-FR" sz="580" dirty="0">
                <a:latin typeface="Verdana" panose="020B0604030504040204" pitchFamily="34" charset="0"/>
                <a:ea typeface="Verdana" panose="020B0604030504040204" pitchFamily="34" charset="0"/>
              </a:rPr>
              <a:t>         3° Le taux d'interruption en cours de formation ; </a:t>
            </a:r>
          </a:p>
          <a:p>
            <a:pPr algn="just"/>
            <a:r>
              <a:rPr lang="fr-FR" sz="580" dirty="0">
                <a:latin typeface="Verdana" panose="020B0604030504040204" pitchFamily="34" charset="0"/>
                <a:ea typeface="Verdana" panose="020B0604030504040204" pitchFamily="34" charset="0"/>
              </a:rPr>
              <a:t>         4° Le taux d'insertion professionnelle des sortants de l'établissement                   concerné, à la suite des formations dispensées ; </a:t>
            </a:r>
          </a:p>
          <a:p>
            <a:pPr algn="just"/>
            <a:r>
              <a:rPr lang="fr-FR" sz="580" dirty="0">
                <a:latin typeface="Verdana" panose="020B0604030504040204" pitchFamily="34" charset="0"/>
                <a:ea typeface="Verdana" panose="020B0604030504040204" pitchFamily="34" charset="0"/>
              </a:rPr>
              <a:t>        5° La valeur ajoutée de l'établissement.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A8131D"/>
                </a:solidFill>
                <a:latin typeface="Verdana" panose="020B0604030504040204" pitchFamily="34" charset="0"/>
                <a:ea typeface="Verdana" panose="020B0604030504040204" pitchFamily="34" charset="0"/>
              </a:rPr>
              <a:t>Article 6. Assurance</a:t>
            </a:r>
          </a:p>
          <a:p>
            <a:pPr algn="just"/>
            <a:r>
              <a:rPr lang="fr-FR" sz="580" dirty="0">
                <a:latin typeface="Verdana" panose="020B0604030504040204" pitchFamily="34" charset="0"/>
                <a:ea typeface="Verdana" panose="020B0604030504040204" pitchFamily="34" charset="0"/>
              </a:rPr>
              <a:t>Pendant toute la durée de sa formation, l’apprenant, ou son représentant légal s’il est mineur, doit avoir souscrit une assurance garantissant sa responsabilité civile.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A8131D"/>
                </a:solidFill>
                <a:latin typeface="Verdana" panose="020B0604030504040204" pitchFamily="34" charset="0"/>
                <a:ea typeface="Verdana" panose="020B0604030504040204" pitchFamily="34" charset="0"/>
              </a:rPr>
              <a:t>Article 7. Dispositions diverses</a:t>
            </a:r>
          </a:p>
          <a:p>
            <a:pPr algn="just"/>
            <a:r>
              <a:rPr lang="fr-FR" sz="580" dirty="0">
                <a:solidFill>
                  <a:srgbClr val="EA4A3B"/>
                </a:solidFill>
                <a:latin typeface="Verdana" panose="020B0604030504040204" pitchFamily="34" charset="0"/>
                <a:ea typeface="Verdana" panose="020B0604030504040204" pitchFamily="34" charset="0"/>
              </a:rPr>
              <a:t> 7.1. Précisions complémentaires </a:t>
            </a:r>
          </a:p>
          <a:p>
            <a:pPr algn="just"/>
            <a:r>
              <a:rPr lang="fr-FR" sz="580" dirty="0">
                <a:latin typeface="Verdana" panose="020B0604030504040204" pitchFamily="34" charset="0"/>
                <a:ea typeface="Verdana" panose="020B0604030504040204" pitchFamily="34" charset="0"/>
              </a:rPr>
              <a:t>En raison de la diversité des statuts des apprenants et des sites, les dispositions du présent règlement sont d’ordre général. </a:t>
            </a:r>
          </a:p>
          <a:p>
            <a:pPr algn="just"/>
            <a:r>
              <a:rPr lang="fr-FR" sz="580" dirty="0">
                <a:latin typeface="Verdana" panose="020B0604030504040204" pitchFamily="34" charset="0"/>
                <a:ea typeface="Verdana" panose="020B0604030504040204" pitchFamily="34" charset="0"/>
              </a:rPr>
              <a:t>Il peut être complété par des dispositions particulières qui seront portées à la connaissance des apprenants.</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7.2. Vidéosurveillance </a:t>
            </a:r>
          </a:p>
          <a:p>
            <a:pPr algn="just"/>
            <a:r>
              <a:rPr lang="fr-FR" sz="580" dirty="0">
                <a:latin typeface="Verdana" panose="020B0604030504040204" pitchFamily="34" charset="0"/>
                <a:ea typeface="Verdana" panose="020B0604030504040204" pitchFamily="34" charset="0"/>
              </a:rPr>
              <a:t>Certains sites de la CMA sont placés sous vidéosurveillance pour des raisons de sécurité des biens et des personnes. </a:t>
            </a:r>
          </a:p>
          <a:p>
            <a:pPr algn="just"/>
            <a:endParaRPr lang="fr-FR" sz="580" dirty="0">
              <a:latin typeface="Verdana" panose="020B0604030504040204" pitchFamily="34" charset="0"/>
              <a:ea typeface="Verdana" panose="020B0604030504040204" pitchFamily="34" charset="0"/>
            </a:endParaRPr>
          </a:p>
          <a:p>
            <a:pPr algn="just"/>
            <a:r>
              <a:rPr lang="fr-FR" sz="580" dirty="0">
                <a:solidFill>
                  <a:srgbClr val="EA4A3B"/>
                </a:solidFill>
                <a:latin typeface="Verdana" panose="020B0604030504040204" pitchFamily="34" charset="0"/>
                <a:ea typeface="Verdana" panose="020B0604030504040204" pitchFamily="34" charset="0"/>
              </a:rPr>
              <a:t>7.3. Protection et traitement des données personnelles </a:t>
            </a:r>
          </a:p>
          <a:p>
            <a:pPr algn="just"/>
            <a:r>
              <a:rPr lang="fr-FR" sz="580" dirty="0">
                <a:latin typeface="Verdana" panose="020B0604030504040204" pitchFamily="34" charset="0"/>
                <a:ea typeface="Verdana" panose="020B0604030504040204" pitchFamily="34" charset="0"/>
              </a:rPr>
              <a:t>La CMA est amenée à collecter et traiter des informations personnelles relatives aux apprenants, afin de satisfaire à ses obligations légales et/ou d’exécuter sa mission d’intérêt public. Le cas échéant, certaines données personnelles sont traitées sur la base du consentement de l’apprenant ou de l’intérêt légitime de la CMA à promouvoir l’artisanat. Les données sont traitées uniquement pour les besoins de la formation de l’apprenant, son accompagnement en entreprise et la promotion de l’artisanat. </a:t>
            </a:r>
          </a:p>
          <a:p>
            <a:pPr algn="just"/>
            <a:r>
              <a:rPr lang="fr-FR" sz="580" dirty="0">
                <a:latin typeface="Verdana" panose="020B0604030504040204" pitchFamily="34" charset="0"/>
                <a:ea typeface="Verdana" panose="020B0604030504040204" pitchFamily="34" charset="0"/>
              </a:rPr>
              <a:t>Les apprenants sont informés que les données personnelles qu’ils fournissent à la CMA seront communiquées notamment à des organismes impliqués dans la formation (ex. : aux opérateurs de compétence), aux partenaires, financeurs et prestataires de la CMA, ainsi qu’aux employeurs des apprenants. </a:t>
            </a:r>
          </a:p>
          <a:p>
            <a:pPr algn="just"/>
            <a:r>
              <a:rPr lang="fr-FR" sz="580" dirty="0">
                <a:latin typeface="Verdana" panose="020B0604030504040204" pitchFamily="34" charset="0"/>
                <a:ea typeface="Verdana" panose="020B0604030504040204" pitchFamily="34" charset="0"/>
              </a:rPr>
              <a:t>Les données personnelles de l’apprenant seront conservées pour la durée prévue par la loi ou la durée nécessaire à l’accomplissement des finalités pour lesquelles elles ont été collectées. </a:t>
            </a:r>
          </a:p>
          <a:p>
            <a:pPr algn="just"/>
            <a:r>
              <a:rPr lang="fr-FR" sz="580" dirty="0">
                <a:latin typeface="Verdana" panose="020B0604030504040204" pitchFamily="34" charset="0"/>
                <a:ea typeface="Verdana" panose="020B0604030504040204" pitchFamily="34" charset="0"/>
              </a:rPr>
              <a:t>L’apprenant bénéficie du droit d’accéder aux données personnelles le concernant, les rectifier, demander leur effacement, de retirer son consentement (si applicable), ou d’exercer son droit à la limitation du traitement et à la portabilité en s’adressant au délégué à la protection des données de la CMA en lui adressant email à l’adresse suivante : rgpd@cma-idf.fr. </a:t>
            </a:r>
          </a:p>
          <a:p>
            <a:pPr algn="just"/>
            <a:r>
              <a:rPr lang="fr-FR" sz="580" dirty="0">
                <a:latin typeface="Verdana" panose="020B0604030504040204" pitchFamily="34" charset="0"/>
                <a:ea typeface="Verdana" panose="020B0604030504040204" pitchFamily="34" charset="0"/>
              </a:rPr>
              <a:t>Il peut également porter réclamation auprès de la Commission Nationale de l’Informatique et des Libertés : La CNIL 3 Place de Fontenoy – TSA 80715 – 75334 PARIS CEDEX 07. </a:t>
            </a:r>
          </a:p>
          <a:p>
            <a:pPr algn="just"/>
            <a:r>
              <a:rPr lang="fr-FR" sz="580" dirty="0">
                <a:latin typeface="Verdana" panose="020B0604030504040204" pitchFamily="34" charset="0"/>
                <a:ea typeface="Verdana" panose="020B0604030504040204" pitchFamily="34" charset="0"/>
              </a:rPr>
              <a:t>Pour plus d’information sur les traitements de données personnelles réalisés par la CMA, merci de consulter la politique de protection des données personnelles de la CMA. </a:t>
            </a:r>
          </a:p>
          <a:p>
            <a:pPr algn="just"/>
            <a:endParaRPr lang="fr-FR" sz="580" dirty="0">
              <a:solidFill>
                <a:srgbClr val="A8131D"/>
              </a:solidFill>
              <a:latin typeface="Verdana" panose="020B0604030504040204" pitchFamily="34" charset="0"/>
              <a:ea typeface="Verdana" panose="020B0604030504040204" pitchFamily="34" charset="0"/>
            </a:endParaRPr>
          </a:p>
          <a:p>
            <a:pPr algn="just"/>
            <a:r>
              <a:rPr lang="fr-FR" sz="580" dirty="0">
                <a:solidFill>
                  <a:srgbClr val="A8131D"/>
                </a:solidFill>
                <a:latin typeface="Verdana" panose="020B0604030504040204" pitchFamily="34" charset="0"/>
                <a:ea typeface="Verdana" panose="020B0604030504040204" pitchFamily="34" charset="0"/>
              </a:rPr>
              <a:t>Article 8. Publicité </a:t>
            </a:r>
          </a:p>
          <a:p>
            <a:pPr algn="just"/>
            <a:r>
              <a:rPr lang="fr-FR" sz="580" dirty="0">
                <a:latin typeface="Verdana" panose="020B0604030504040204" pitchFamily="34" charset="0"/>
                <a:ea typeface="Verdana" panose="020B0604030504040204" pitchFamily="34" charset="0"/>
              </a:rPr>
              <a:t>Le présent règlement est porté à la connaissance de l’apprenant et, le cas échéant, de son représentant légal et de son employeur par plusieurs moyens de communication (site Internet, affichages, courriels...) à son entrée en formation ou stage. </a:t>
            </a:r>
          </a:p>
          <a:p>
            <a:pPr algn="just"/>
            <a:endParaRPr lang="fr-FR" sz="580" dirty="0">
              <a:latin typeface="Verdana" panose="020B0604030504040204" pitchFamily="34" charset="0"/>
              <a:ea typeface="Verdana" panose="020B0604030504040204" pitchFamily="34" charset="0"/>
            </a:endParaRPr>
          </a:p>
          <a:p>
            <a:pPr algn="just"/>
            <a:endParaRPr lang="fr-FR" sz="580" dirty="0">
              <a:latin typeface="Verdana" panose="020B0604030504040204" pitchFamily="34" charset="0"/>
              <a:ea typeface="Verdana" panose="020B0604030504040204" pitchFamily="34" charset="0"/>
            </a:endParaRPr>
          </a:p>
          <a:p>
            <a:pPr algn="just"/>
            <a:r>
              <a:rPr lang="fr-FR" sz="580" dirty="0">
                <a:latin typeface="Verdana" panose="020B0604030504040204" pitchFamily="34" charset="0"/>
                <a:ea typeface="Verdana" panose="020B0604030504040204" pitchFamily="34" charset="0"/>
              </a:rPr>
              <a:t>Le présent règlement intérieur entre en vigueur à partir de Juillet 2023.</a:t>
            </a:r>
          </a:p>
        </p:txBody>
      </p:sp>
    </p:spTree>
    <p:extLst>
      <p:ext uri="{BB962C8B-B14F-4D97-AF65-F5344CB8AC3E}">
        <p14:creationId xmlns:p14="http://schemas.microsoft.com/office/powerpoint/2010/main" val="62547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21420000">
            <a:off x="8450561" y="6681265"/>
            <a:ext cx="122442" cy="89768"/>
          </a:xfrm>
          <a:prstGeom prst="rect">
            <a:avLst/>
          </a:prstGeom>
        </p:spPr>
        <p:txBody>
          <a:bodyPr vert="horz" wrap="square" lIns="0" tIns="0" rIns="0" bIns="0" rtlCol="0">
            <a:spAutoFit/>
          </a:bodyPr>
          <a:lstStyle/>
          <a:p>
            <a:pPr defTabSz="586405">
              <a:lnSpc>
                <a:spcPts val="661"/>
              </a:lnSpc>
            </a:pPr>
            <a:r>
              <a:rPr sz="641" spc="-64" dirty="0">
                <a:solidFill>
                  <a:srgbClr val="FFFFFF"/>
                </a:solidFill>
                <a:latin typeface="Verdana"/>
                <a:cs typeface="Verdana"/>
              </a:rPr>
              <a:t>13</a:t>
            </a:r>
            <a:endParaRPr sz="641">
              <a:solidFill>
                <a:prstClr val="black"/>
              </a:solidFill>
              <a:latin typeface="Verdana"/>
              <a:cs typeface="Verdana"/>
            </a:endParaRPr>
          </a:p>
        </p:txBody>
      </p:sp>
      <p:sp>
        <p:nvSpPr>
          <p:cNvPr id="6" name="object 6"/>
          <p:cNvSpPr txBox="1"/>
          <p:nvPr/>
        </p:nvSpPr>
        <p:spPr>
          <a:xfrm rot="21420000">
            <a:off x="3602300" y="6681265"/>
            <a:ext cx="122146" cy="89768"/>
          </a:xfrm>
          <a:prstGeom prst="rect">
            <a:avLst/>
          </a:prstGeom>
        </p:spPr>
        <p:txBody>
          <a:bodyPr vert="horz" wrap="square" lIns="0" tIns="0" rIns="0" bIns="0" rtlCol="0">
            <a:spAutoFit/>
          </a:bodyPr>
          <a:lstStyle/>
          <a:p>
            <a:pPr defTabSz="586405">
              <a:lnSpc>
                <a:spcPts val="661"/>
              </a:lnSpc>
            </a:pPr>
            <a:r>
              <a:rPr sz="641" spc="-64" dirty="0">
                <a:solidFill>
                  <a:srgbClr val="FFFFFF"/>
                </a:solidFill>
                <a:latin typeface="Verdana"/>
                <a:cs typeface="Verdana"/>
              </a:rPr>
              <a:t>12</a:t>
            </a:r>
            <a:endParaRPr sz="641">
              <a:solidFill>
                <a:prstClr val="black"/>
              </a:solidFill>
              <a:latin typeface="Verdana"/>
              <a:cs typeface="Verdana"/>
            </a:endParaRPr>
          </a:p>
        </p:txBody>
      </p:sp>
      <p:grpSp>
        <p:nvGrpSpPr>
          <p:cNvPr id="7" name="object 7"/>
          <p:cNvGrpSpPr/>
          <p:nvPr/>
        </p:nvGrpSpPr>
        <p:grpSpPr>
          <a:xfrm>
            <a:off x="1361154" y="115437"/>
            <a:ext cx="9466402" cy="785168"/>
            <a:chOff x="179997" y="179997"/>
            <a:chExt cx="14760575" cy="1224280"/>
          </a:xfrm>
        </p:grpSpPr>
        <p:pic>
          <p:nvPicPr>
            <p:cNvPr id="8" name="object 8"/>
            <p:cNvPicPr/>
            <p:nvPr/>
          </p:nvPicPr>
          <p:blipFill>
            <a:blip r:embed="rId2" cstate="print"/>
            <a:stretch>
              <a:fillRect/>
            </a:stretch>
          </p:blipFill>
          <p:spPr>
            <a:xfrm>
              <a:off x="180001" y="180009"/>
              <a:ext cx="14759998" cy="1224000"/>
            </a:xfrm>
            <a:prstGeom prst="rect">
              <a:avLst/>
            </a:prstGeom>
          </p:spPr>
        </p:pic>
        <p:sp>
          <p:nvSpPr>
            <p:cNvPr id="9" name="object 9"/>
            <p:cNvSpPr/>
            <p:nvPr/>
          </p:nvSpPr>
          <p:spPr>
            <a:xfrm>
              <a:off x="179997" y="179997"/>
              <a:ext cx="14760575" cy="1224280"/>
            </a:xfrm>
            <a:custGeom>
              <a:avLst/>
              <a:gdLst/>
              <a:ahLst/>
              <a:cxnLst/>
              <a:rect l="l" t="t" r="r" b="b"/>
              <a:pathLst>
                <a:path w="14760575" h="1224280">
                  <a:moveTo>
                    <a:pt x="14760003" y="0"/>
                  </a:moveTo>
                  <a:lnTo>
                    <a:pt x="0" y="0"/>
                  </a:lnTo>
                  <a:lnTo>
                    <a:pt x="0" y="1224000"/>
                  </a:lnTo>
                  <a:lnTo>
                    <a:pt x="14760003" y="1224000"/>
                  </a:lnTo>
                  <a:lnTo>
                    <a:pt x="14760003" y="0"/>
                  </a:lnTo>
                  <a:close/>
                </a:path>
              </a:pathLst>
            </a:custGeom>
            <a:solidFill>
              <a:srgbClr val="000000">
                <a:alpha val="44999"/>
              </a:srgbClr>
            </a:solidFill>
          </p:spPr>
          <p:txBody>
            <a:bodyPr wrap="square" lIns="0" tIns="0" rIns="0" bIns="0" rtlCol="0"/>
            <a:lstStyle/>
            <a:p>
              <a:pPr defTabSz="586405"/>
              <a:endParaRPr sz="1154">
                <a:solidFill>
                  <a:prstClr val="black"/>
                </a:solidFill>
                <a:latin typeface="Calibri"/>
              </a:endParaRPr>
            </a:p>
          </p:txBody>
        </p:sp>
        <p:sp>
          <p:nvSpPr>
            <p:cNvPr id="10" name="object 10"/>
            <p:cNvSpPr/>
            <p:nvPr/>
          </p:nvSpPr>
          <p:spPr>
            <a:xfrm>
              <a:off x="329325" y="710187"/>
              <a:ext cx="391160" cy="307975"/>
            </a:xfrm>
            <a:custGeom>
              <a:avLst/>
              <a:gdLst/>
              <a:ahLst/>
              <a:cxnLst/>
              <a:rect l="l" t="t" r="r" b="b"/>
              <a:pathLst>
                <a:path w="391159" h="307975">
                  <a:moveTo>
                    <a:pt x="245887" y="0"/>
                  </a:moveTo>
                  <a:lnTo>
                    <a:pt x="242509" y="1498"/>
                  </a:lnTo>
                  <a:lnTo>
                    <a:pt x="111966" y="77038"/>
                  </a:lnTo>
                  <a:lnTo>
                    <a:pt x="108842" y="77851"/>
                  </a:lnTo>
                  <a:lnTo>
                    <a:pt x="109566" y="81597"/>
                  </a:lnTo>
                  <a:lnTo>
                    <a:pt x="100013" y="87817"/>
                  </a:lnTo>
                  <a:lnTo>
                    <a:pt x="70411" y="104889"/>
                  </a:lnTo>
                  <a:lnTo>
                    <a:pt x="41928" y="126487"/>
                  </a:lnTo>
                  <a:lnTo>
                    <a:pt x="6845" y="183113"/>
                  </a:lnTo>
                  <a:lnTo>
                    <a:pt x="19" y="237973"/>
                  </a:lnTo>
                  <a:lnTo>
                    <a:pt x="0" y="257789"/>
                  </a:lnTo>
                  <a:lnTo>
                    <a:pt x="473" y="307428"/>
                  </a:lnTo>
                  <a:lnTo>
                    <a:pt x="390680" y="82054"/>
                  </a:lnTo>
                  <a:lnTo>
                    <a:pt x="249901" y="889"/>
                  </a:lnTo>
                  <a:lnTo>
                    <a:pt x="245887" y="0"/>
                  </a:lnTo>
                  <a:close/>
                </a:path>
              </a:pathLst>
            </a:custGeom>
            <a:solidFill>
              <a:srgbClr val="E94D3E"/>
            </a:solidFill>
          </p:spPr>
          <p:txBody>
            <a:bodyPr wrap="square" lIns="0" tIns="0" rIns="0" bIns="0" rtlCol="0"/>
            <a:lstStyle/>
            <a:p>
              <a:pPr defTabSz="586405"/>
              <a:endParaRPr sz="1154">
                <a:solidFill>
                  <a:prstClr val="black"/>
                </a:solidFill>
                <a:latin typeface="Calibri"/>
              </a:endParaRPr>
            </a:p>
          </p:txBody>
        </p:sp>
        <p:pic>
          <p:nvPicPr>
            <p:cNvPr id="11" name="object 11"/>
            <p:cNvPicPr/>
            <p:nvPr/>
          </p:nvPicPr>
          <p:blipFill>
            <a:blip r:embed="rId3" cstate="print"/>
            <a:stretch>
              <a:fillRect/>
            </a:stretch>
          </p:blipFill>
          <p:spPr>
            <a:xfrm>
              <a:off x="329595" y="566957"/>
              <a:ext cx="249631" cy="224815"/>
            </a:xfrm>
            <a:prstGeom prst="rect">
              <a:avLst/>
            </a:prstGeom>
          </p:spPr>
        </p:pic>
      </p:grpSp>
      <p:sp>
        <p:nvSpPr>
          <p:cNvPr id="12" name="object 12"/>
          <p:cNvSpPr txBox="1">
            <a:spLocks noGrp="1"/>
          </p:cNvSpPr>
          <p:nvPr>
            <p:ph type="title"/>
          </p:nvPr>
        </p:nvSpPr>
        <p:spPr>
          <a:xfrm>
            <a:off x="1533288" y="201099"/>
            <a:ext cx="3334406" cy="699183"/>
          </a:xfrm>
          <a:prstGeom prst="rect">
            <a:avLst/>
          </a:prstGeom>
        </p:spPr>
        <p:txBody>
          <a:bodyPr vert="horz" wrap="square" lIns="0" tIns="8145" rIns="0" bIns="0" rtlCol="0">
            <a:spAutoFit/>
          </a:bodyPr>
          <a:lstStyle/>
          <a:p>
            <a:pPr marL="173885">
              <a:spcBef>
                <a:spcPts val="64"/>
              </a:spcBef>
            </a:pPr>
            <a:r>
              <a:rPr spc="35" dirty="0"/>
              <a:t>LA</a:t>
            </a:r>
            <a:r>
              <a:rPr spc="-10" dirty="0"/>
              <a:t> </a:t>
            </a:r>
            <a:r>
              <a:rPr spc="-6" dirty="0"/>
              <a:t>CHARTE</a:t>
            </a:r>
            <a:r>
              <a:rPr spc="-13" dirty="0"/>
              <a:t> </a:t>
            </a:r>
            <a:r>
              <a:rPr dirty="0"/>
              <a:t>INFORMATIQUE</a:t>
            </a:r>
          </a:p>
        </p:txBody>
      </p:sp>
      <p:sp>
        <p:nvSpPr>
          <p:cNvPr id="13" name="object 13"/>
          <p:cNvSpPr txBox="1"/>
          <p:nvPr/>
        </p:nvSpPr>
        <p:spPr>
          <a:xfrm>
            <a:off x="1353010" y="984599"/>
            <a:ext cx="2256135" cy="5506204"/>
          </a:xfrm>
          <a:prstGeom prst="rect">
            <a:avLst/>
          </a:prstGeom>
        </p:spPr>
        <p:txBody>
          <a:bodyPr vert="horz" wrap="square" lIns="0" tIns="8145" rIns="0" bIns="0" rtlCol="0">
            <a:spAutoFit/>
          </a:bodyPr>
          <a:lstStyle/>
          <a:p>
            <a:pPr marL="8145" marR="3258" algn="just" defTabSz="586405">
              <a:spcBef>
                <a:spcPts val="64"/>
              </a:spcBef>
            </a:pPr>
            <a:r>
              <a:rPr sz="577" spc="3" dirty="0">
                <a:solidFill>
                  <a:srgbClr val="3C3C3B"/>
                </a:solidFill>
                <a:latin typeface="Verdana"/>
                <a:cs typeface="Verdana"/>
              </a:rPr>
              <a:t>La</a:t>
            </a:r>
            <a:r>
              <a:rPr sz="577" spc="-19" dirty="0">
                <a:solidFill>
                  <a:srgbClr val="3C3C3B"/>
                </a:solidFill>
                <a:latin typeface="Verdana"/>
                <a:cs typeface="Verdana"/>
              </a:rPr>
              <a:t> </a:t>
            </a:r>
            <a:r>
              <a:rPr sz="577" spc="29" dirty="0">
                <a:solidFill>
                  <a:srgbClr val="3C3C3B"/>
                </a:solidFill>
                <a:latin typeface="Verdana"/>
                <a:cs typeface="Verdana"/>
              </a:rPr>
              <a:t>CMA</a:t>
            </a:r>
            <a:r>
              <a:rPr sz="577" spc="-19" dirty="0">
                <a:solidFill>
                  <a:srgbClr val="3C3C3B"/>
                </a:solidFill>
                <a:latin typeface="Verdana"/>
                <a:cs typeface="Verdana"/>
              </a:rPr>
              <a:t> </a:t>
            </a:r>
            <a:r>
              <a:rPr sz="577" spc="-3" dirty="0">
                <a:solidFill>
                  <a:srgbClr val="3C3C3B"/>
                </a:solidFill>
                <a:latin typeface="Verdana"/>
                <a:cs typeface="Verdana"/>
              </a:rPr>
              <a:t>IdF</a:t>
            </a:r>
            <a:r>
              <a:rPr sz="577" spc="-19" dirty="0">
                <a:solidFill>
                  <a:srgbClr val="3C3C3B"/>
                </a:solidFill>
                <a:latin typeface="Verdana"/>
                <a:cs typeface="Verdana"/>
              </a:rPr>
              <a:t> </a:t>
            </a:r>
            <a:r>
              <a:rPr sz="577" spc="19" dirty="0">
                <a:solidFill>
                  <a:srgbClr val="3C3C3B"/>
                </a:solidFill>
                <a:latin typeface="Verdana"/>
                <a:cs typeface="Verdana"/>
              </a:rPr>
              <a:t>met</a:t>
            </a:r>
            <a:r>
              <a:rPr sz="577" spc="-19" dirty="0">
                <a:solidFill>
                  <a:srgbClr val="3C3C3B"/>
                </a:solidFill>
                <a:latin typeface="Verdana"/>
                <a:cs typeface="Verdana"/>
              </a:rPr>
              <a:t> </a:t>
            </a:r>
            <a:r>
              <a:rPr sz="577" spc="13" dirty="0">
                <a:solidFill>
                  <a:srgbClr val="3C3C3B"/>
                </a:solidFill>
                <a:latin typeface="Verdana"/>
                <a:cs typeface="Verdana"/>
              </a:rPr>
              <a:t>en</a:t>
            </a:r>
            <a:r>
              <a:rPr sz="577" spc="-19" dirty="0">
                <a:solidFill>
                  <a:srgbClr val="3C3C3B"/>
                </a:solidFill>
                <a:latin typeface="Verdana"/>
                <a:cs typeface="Verdana"/>
              </a:rPr>
              <a:t> </a:t>
            </a:r>
            <a:r>
              <a:rPr sz="577" spc="3" dirty="0">
                <a:solidFill>
                  <a:srgbClr val="3C3C3B"/>
                </a:solidFill>
                <a:latin typeface="Verdana"/>
                <a:cs typeface="Verdana"/>
              </a:rPr>
              <a:t>œuvre</a:t>
            </a:r>
            <a:r>
              <a:rPr sz="577" spc="-19" dirty="0">
                <a:solidFill>
                  <a:srgbClr val="3C3C3B"/>
                </a:solidFill>
                <a:latin typeface="Verdana"/>
                <a:cs typeface="Verdana"/>
              </a:rPr>
              <a:t> </a:t>
            </a:r>
            <a:r>
              <a:rPr sz="577" spc="3" dirty="0">
                <a:solidFill>
                  <a:srgbClr val="3C3C3B"/>
                </a:solidFill>
                <a:latin typeface="Verdana"/>
                <a:cs typeface="Verdana"/>
              </a:rPr>
              <a:t>des</a:t>
            </a:r>
            <a:r>
              <a:rPr sz="577" spc="-19" dirty="0">
                <a:solidFill>
                  <a:srgbClr val="3C3C3B"/>
                </a:solidFill>
                <a:latin typeface="Verdana"/>
                <a:cs typeface="Verdana"/>
              </a:rPr>
              <a:t> </a:t>
            </a:r>
            <a:r>
              <a:rPr sz="577" spc="-6" dirty="0">
                <a:solidFill>
                  <a:srgbClr val="3C3C3B"/>
                </a:solidFill>
                <a:latin typeface="Verdana"/>
                <a:cs typeface="Verdana"/>
              </a:rPr>
              <a:t>systèmes</a:t>
            </a:r>
            <a:r>
              <a:rPr sz="577" spc="-19" dirty="0">
                <a:solidFill>
                  <a:srgbClr val="3C3C3B"/>
                </a:solidFill>
                <a:latin typeface="Verdana"/>
                <a:cs typeface="Verdana"/>
              </a:rPr>
              <a:t> </a:t>
            </a:r>
            <a:r>
              <a:rPr sz="577" spc="6" dirty="0">
                <a:solidFill>
                  <a:srgbClr val="3C3C3B"/>
                </a:solidFill>
                <a:latin typeface="Verdana"/>
                <a:cs typeface="Verdana"/>
              </a:rPr>
              <a:t>d’information</a:t>
            </a:r>
            <a:r>
              <a:rPr sz="577" spc="-16" dirty="0">
                <a:solidFill>
                  <a:srgbClr val="3C3C3B"/>
                </a:solidFill>
                <a:latin typeface="Verdana"/>
                <a:cs typeface="Verdana"/>
              </a:rPr>
              <a:t> </a:t>
            </a:r>
            <a:r>
              <a:rPr sz="577" spc="3" dirty="0">
                <a:solidFill>
                  <a:srgbClr val="3C3C3B"/>
                </a:solidFill>
                <a:latin typeface="Verdana"/>
                <a:cs typeface="Verdana"/>
              </a:rPr>
              <a:t>et</a:t>
            </a:r>
            <a:r>
              <a:rPr sz="577" spc="-19"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16" dirty="0">
                <a:solidFill>
                  <a:srgbClr val="3C3C3B"/>
                </a:solidFill>
                <a:latin typeface="Verdana"/>
                <a:cs typeface="Verdana"/>
              </a:rPr>
              <a:t>communication </a:t>
            </a:r>
            <a:r>
              <a:rPr sz="577" spc="-3" dirty="0">
                <a:solidFill>
                  <a:srgbClr val="3C3C3B"/>
                </a:solidFill>
                <a:latin typeface="Verdana"/>
                <a:cs typeface="Verdana"/>
              </a:rPr>
              <a:t>nécessaires </a:t>
            </a:r>
            <a:r>
              <a:rPr sz="577" spc="-6" dirty="0">
                <a:solidFill>
                  <a:srgbClr val="3C3C3B"/>
                </a:solidFill>
                <a:latin typeface="Verdana"/>
                <a:cs typeface="Verdana"/>
              </a:rPr>
              <a:t>à l’activité </a:t>
            </a:r>
            <a:r>
              <a:rPr sz="577" spc="16" dirty="0">
                <a:solidFill>
                  <a:srgbClr val="3C3C3B"/>
                </a:solidFill>
                <a:latin typeface="Verdana"/>
                <a:cs typeface="Verdana"/>
              </a:rPr>
              <a:t>de </a:t>
            </a:r>
            <a:r>
              <a:rPr sz="577" spc="6" dirty="0">
                <a:solidFill>
                  <a:srgbClr val="3C3C3B"/>
                </a:solidFill>
                <a:latin typeface="Verdana"/>
                <a:cs typeface="Verdana"/>
              </a:rPr>
              <a:t>formation </a:t>
            </a:r>
            <a:r>
              <a:rPr sz="577" dirty="0">
                <a:solidFill>
                  <a:srgbClr val="3C3C3B"/>
                </a:solidFill>
                <a:latin typeface="Verdana"/>
                <a:cs typeface="Verdana"/>
              </a:rPr>
              <a:t>initiale </a:t>
            </a:r>
            <a:r>
              <a:rPr sz="577" spc="-196" dirty="0">
                <a:solidFill>
                  <a:srgbClr val="3C3C3B"/>
                </a:solidFill>
                <a:latin typeface="Verdana"/>
                <a:cs typeface="Verdana"/>
              </a:rPr>
              <a:t> </a:t>
            </a:r>
            <a:r>
              <a:rPr sz="577" spc="3" dirty="0">
                <a:solidFill>
                  <a:srgbClr val="3C3C3B"/>
                </a:solidFill>
                <a:latin typeface="Verdana"/>
                <a:cs typeface="Verdana"/>
              </a:rPr>
              <a:t>et </a:t>
            </a:r>
            <a:r>
              <a:rPr sz="577" spc="-3" dirty="0">
                <a:solidFill>
                  <a:srgbClr val="3C3C3B"/>
                </a:solidFill>
                <a:latin typeface="Verdana"/>
                <a:cs typeface="Verdana"/>
              </a:rPr>
              <a:t>professionnelle. </a:t>
            </a:r>
            <a:r>
              <a:rPr sz="577" spc="6" dirty="0">
                <a:solidFill>
                  <a:srgbClr val="3C3C3B"/>
                </a:solidFill>
                <a:latin typeface="Verdana"/>
                <a:cs typeface="Verdana"/>
              </a:rPr>
              <a:t>Dans </a:t>
            </a:r>
            <a:r>
              <a:rPr sz="577" spc="10" dirty="0">
                <a:solidFill>
                  <a:srgbClr val="3C3C3B"/>
                </a:solidFill>
                <a:latin typeface="Verdana"/>
                <a:cs typeface="Verdana"/>
              </a:rPr>
              <a:t>ce </a:t>
            </a:r>
            <a:r>
              <a:rPr sz="577" spc="-10" dirty="0">
                <a:solidFill>
                  <a:srgbClr val="3C3C3B"/>
                </a:solidFill>
                <a:latin typeface="Verdana"/>
                <a:cs typeface="Verdana"/>
              </a:rPr>
              <a:t>cadre, </a:t>
            </a:r>
            <a:r>
              <a:rPr sz="577" dirty="0">
                <a:solidFill>
                  <a:srgbClr val="3C3C3B"/>
                </a:solidFill>
                <a:latin typeface="Verdana"/>
                <a:cs typeface="Verdana"/>
              </a:rPr>
              <a:t>elle </a:t>
            </a:r>
            <a:r>
              <a:rPr sz="577" spc="19" dirty="0">
                <a:solidFill>
                  <a:srgbClr val="3C3C3B"/>
                </a:solidFill>
                <a:latin typeface="Verdana"/>
                <a:cs typeface="Verdana"/>
              </a:rPr>
              <a:t>met </a:t>
            </a:r>
            <a:r>
              <a:rPr sz="577" spc="-6" dirty="0">
                <a:solidFill>
                  <a:srgbClr val="3C3C3B"/>
                </a:solidFill>
                <a:latin typeface="Verdana"/>
                <a:cs typeface="Verdana"/>
              </a:rPr>
              <a:t>à </a:t>
            </a:r>
            <a:r>
              <a:rPr sz="577" spc="6" dirty="0">
                <a:solidFill>
                  <a:srgbClr val="3C3C3B"/>
                </a:solidFill>
                <a:latin typeface="Verdana"/>
                <a:cs typeface="Verdana"/>
              </a:rPr>
              <a:t>disposition </a:t>
            </a:r>
            <a:r>
              <a:rPr sz="577" spc="3" dirty="0">
                <a:solidFill>
                  <a:srgbClr val="3C3C3B"/>
                </a:solidFill>
                <a:latin typeface="Verdana"/>
                <a:cs typeface="Verdana"/>
              </a:rPr>
              <a:t>des </a:t>
            </a:r>
            <a:r>
              <a:rPr sz="577" spc="-196" dirty="0">
                <a:solidFill>
                  <a:srgbClr val="3C3C3B"/>
                </a:solidFill>
                <a:latin typeface="Verdana"/>
                <a:cs typeface="Verdana"/>
              </a:rPr>
              <a:t> </a:t>
            </a:r>
            <a:r>
              <a:rPr sz="577" spc="6" dirty="0">
                <a:solidFill>
                  <a:srgbClr val="3C3C3B"/>
                </a:solidFill>
                <a:latin typeface="Verdana"/>
                <a:cs typeface="Verdana"/>
              </a:rPr>
              <a:t>apprenants</a:t>
            </a:r>
            <a:r>
              <a:rPr sz="577" spc="-80" dirty="0">
                <a:solidFill>
                  <a:srgbClr val="3C3C3B"/>
                </a:solidFill>
                <a:latin typeface="Verdana"/>
                <a:cs typeface="Verdana"/>
              </a:rPr>
              <a:t> </a:t>
            </a:r>
            <a:r>
              <a:rPr sz="577" spc="26" dirty="0">
                <a:solidFill>
                  <a:srgbClr val="3C3C3B"/>
                </a:solidFill>
                <a:latin typeface="Verdana"/>
                <a:cs typeface="Verdana"/>
              </a:rPr>
              <a:t>du</a:t>
            </a:r>
            <a:r>
              <a:rPr sz="577" spc="-77" dirty="0">
                <a:solidFill>
                  <a:srgbClr val="3C3C3B"/>
                </a:solidFill>
                <a:latin typeface="Verdana"/>
                <a:cs typeface="Verdana"/>
              </a:rPr>
              <a:t> </a:t>
            </a:r>
            <a:r>
              <a:rPr sz="577" dirty="0">
                <a:solidFill>
                  <a:srgbClr val="3C3C3B"/>
                </a:solidFill>
                <a:latin typeface="Verdana"/>
                <a:cs typeface="Verdana"/>
              </a:rPr>
              <a:t>matériel</a:t>
            </a:r>
            <a:r>
              <a:rPr sz="577" spc="-80" dirty="0">
                <a:solidFill>
                  <a:srgbClr val="3C3C3B"/>
                </a:solidFill>
                <a:latin typeface="Verdana"/>
                <a:cs typeface="Verdana"/>
              </a:rPr>
              <a:t> </a:t>
            </a:r>
            <a:r>
              <a:rPr sz="577" spc="3" dirty="0">
                <a:solidFill>
                  <a:srgbClr val="3C3C3B"/>
                </a:solidFill>
                <a:latin typeface="Verdana"/>
                <a:cs typeface="Verdana"/>
              </a:rPr>
              <a:t>et</a:t>
            </a:r>
            <a:r>
              <a:rPr sz="577" spc="-77" dirty="0">
                <a:solidFill>
                  <a:srgbClr val="3C3C3B"/>
                </a:solidFill>
                <a:latin typeface="Verdana"/>
                <a:cs typeface="Verdana"/>
              </a:rPr>
              <a:t> </a:t>
            </a:r>
            <a:r>
              <a:rPr sz="577" spc="3" dirty="0">
                <a:solidFill>
                  <a:srgbClr val="3C3C3B"/>
                </a:solidFill>
                <a:latin typeface="Verdana"/>
                <a:cs typeface="Verdana"/>
              </a:rPr>
              <a:t>des</a:t>
            </a:r>
            <a:r>
              <a:rPr sz="577" spc="-80" dirty="0">
                <a:solidFill>
                  <a:srgbClr val="3C3C3B"/>
                </a:solidFill>
                <a:latin typeface="Verdana"/>
                <a:cs typeface="Verdana"/>
              </a:rPr>
              <a:t> </a:t>
            </a:r>
            <a:r>
              <a:rPr sz="577" dirty="0">
                <a:solidFill>
                  <a:srgbClr val="3C3C3B"/>
                </a:solidFill>
                <a:latin typeface="Verdana"/>
                <a:cs typeface="Verdana"/>
              </a:rPr>
              <a:t>outils</a:t>
            </a:r>
            <a:r>
              <a:rPr sz="577" spc="-77" dirty="0">
                <a:solidFill>
                  <a:srgbClr val="3C3C3B"/>
                </a:solidFill>
                <a:latin typeface="Verdana"/>
                <a:cs typeface="Verdana"/>
              </a:rPr>
              <a:t> </a:t>
            </a:r>
            <a:r>
              <a:rPr sz="577" dirty="0">
                <a:solidFill>
                  <a:srgbClr val="3C3C3B"/>
                </a:solidFill>
                <a:latin typeface="Verdana"/>
                <a:cs typeface="Verdana"/>
              </a:rPr>
              <a:t>informatiques.</a:t>
            </a:r>
            <a:r>
              <a:rPr sz="577" spc="-77" dirty="0">
                <a:solidFill>
                  <a:srgbClr val="3C3C3B"/>
                </a:solidFill>
                <a:latin typeface="Verdana"/>
                <a:cs typeface="Verdana"/>
              </a:rPr>
              <a:t> </a:t>
            </a:r>
            <a:r>
              <a:rPr sz="577" b="1" u="sng" spc="22" dirty="0">
                <a:solidFill>
                  <a:srgbClr val="3C3C3B"/>
                </a:solidFill>
                <a:uFill>
                  <a:solidFill>
                    <a:srgbClr val="3C3C3B"/>
                  </a:solidFill>
                </a:uFill>
                <a:latin typeface="Arial"/>
                <a:cs typeface="Arial"/>
              </a:rPr>
              <a:t>A</a:t>
            </a:r>
            <a:r>
              <a:rPr sz="577" b="1" u="sng" spc="-26" dirty="0">
                <a:solidFill>
                  <a:srgbClr val="3C3C3B"/>
                </a:solidFill>
                <a:uFill>
                  <a:solidFill>
                    <a:srgbClr val="3C3C3B"/>
                  </a:solidFill>
                </a:uFill>
                <a:latin typeface="Arial"/>
                <a:cs typeface="Arial"/>
              </a:rPr>
              <a:t> </a:t>
            </a:r>
            <a:r>
              <a:rPr sz="577" b="1" u="sng" spc="26" dirty="0">
                <a:solidFill>
                  <a:srgbClr val="3C3C3B"/>
                </a:solidFill>
                <a:uFill>
                  <a:solidFill>
                    <a:srgbClr val="3C3C3B"/>
                  </a:solidFill>
                </a:uFill>
                <a:latin typeface="Arial"/>
                <a:cs typeface="Arial"/>
              </a:rPr>
              <a:t>ce</a:t>
            </a:r>
            <a:r>
              <a:rPr sz="577" b="1" u="sng" spc="-22" dirty="0">
                <a:solidFill>
                  <a:srgbClr val="3C3C3B"/>
                </a:solidFill>
                <a:uFill>
                  <a:solidFill>
                    <a:srgbClr val="3C3C3B"/>
                  </a:solidFill>
                </a:uFill>
                <a:latin typeface="Arial"/>
                <a:cs typeface="Arial"/>
              </a:rPr>
              <a:t> </a:t>
            </a:r>
            <a:r>
              <a:rPr sz="577" b="1" u="sng" spc="29" dirty="0">
                <a:solidFill>
                  <a:srgbClr val="3C3C3B"/>
                </a:solidFill>
                <a:uFill>
                  <a:solidFill>
                    <a:srgbClr val="3C3C3B"/>
                  </a:solidFill>
                </a:uFill>
                <a:latin typeface="Arial"/>
                <a:cs typeface="Arial"/>
              </a:rPr>
              <a:t>titre, </a:t>
            </a:r>
            <a:r>
              <a:rPr sz="577" b="1" spc="-154" dirty="0">
                <a:solidFill>
                  <a:srgbClr val="3C3C3B"/>
                </a:solidFill>
                <a:latin typeface="Arial"/>
                <a:cs typeface="Arial"/>
              </a:rPr>
              <a:t> </a:t>
            </a:r>
            <a:r>
              <a:rPr sz="577" b="1" u="sng" spc="22" dirty="0">
                <a:solidFill>
                  <a:srgbClr val="3C3C3B"/>
                </a:solidFill>
                <a:uFill>
                  <a:solidFill>
                    <a:srgbClr val="3C3C3B"/>
                  </a:solidFill>
                </a:uFill>
                <a:latin typeface="Arial"/>
                <a:cs typeface="Arial"/>
              </a:rPr>
              <a:t>la</a:t>
            </a:r>
            <a:r>
              <a:rPr sz="577" b="1" u="sng" dirty="0">
                <a:solidFill>
                  <a:srgbClr val="3C3C3B"/>
                </a:solidFill>
                <a:uFill>
                  <a:solidFill>
                    <a:srgbClr val="3C3C3B"/>
                  </a:solidFill>
                </a:uFill>
                <a:latin typeface="Arial"/>
                <a:cs typeface="Arial"/>
              </a:rPr>
              <a:t> </a:t>
            </a:r>
            <a:r>
              <a:rPr sz="577" b="1" u="sng" spc="32" dirty="0">
                <a:solidFill>
                  <a:srgbClr val="3C3C3B"/>
                </a:solidFill>
                <a:uFill>
                  <a:solidFill>
                    <a:srgbClr val="3C3C3B"/>
                  </a:solidFill>
                </a:uFill>
                <a:latin typeface="Arial"/>
                <a:cs typeface="Arial"/>
              </a:rPr>
              <a:t>CMA</a:t>
            </a:r>
            <a:r>
              <a:rPr sz="577" b="1" u="sng" spc="3" dirty="0">
                <a:solidFill>
                  <a:srgbClr val="3C3C3B"/>
                </a:solidFill>
                <a:uFill>
                  <a:solidFill>
                    <a:srgbClr val="3C3C3B"/>
                  </a:solidFill>
                </a:uFill>
                <a:latin typeface="Arial"/>
                <a:cs typeface="Arial"/>
              </a:rPr>
              <a:t> </a:t>
            </a:r>
            <a:r>
              <a:rPr sz="577" b="1" u="sng" spc="29" dirty="0">
                <a:solidFill>
                  <a:srgbClr val="3C3C3B"/>
                </a:solidFill>
                <a:uFill>
                  <a:solidFill>
                    <a:srgbClr val="3C3C3B"/>
                  </a:solidFill>
                </a:uFill>
                <a:latin typeface="Arial"/>
                <a:cs typeface="Arial"/>
              </a:rPr>
              <a:t>IdF</a:t>
            </a:r>
            <a:r>
              <a:rPr sz="577" b="1" u="sng" spc="3" dirty="0">
                <a:solidFill>
                  <a:srgbClr val="3C3C3B"/>
                </a:solidFill>
                <a:uFill>
                  <a:solidFill>
                    <a:srgbClr val="3C3C3B"/>
                  </a:solidFill>
                </a:uFill>
                <a:latin typeface="Arial"/>
                <a:cs typeface="Arial"/>
              </a:rPr>
              <a:t> </a:t>
            </a:r>
            <a:r>
              <a:rPr sz="577" b="1" u="sng" spc="16" dirty="0">
                <a:solidFill>
                  <a:srgbClr val="3C3C3B"/>
                </a:solidFill>
                <a:uFill>
                  <a:solidFill>
                    <a:srgbClr val="3C3C3B"/>
                  </a:solidFill>
                </a:uFill>
                <a:latin typeface="Arial"/>
                <a:cs typeface="Arial"/>
              </a:rPr>
              <a:t>vous</a:t>
            </a:r>
            <a:r>
              <a:rPr sz="577" b="1" u="sng" dirty="0">
                <a:solidFill>
                  <a:srgbClr val="3C3C3B"/>
                </a:solidFill>
                <a:uFill>
                  <a:solidFill>
                    <a:srgbClr val="3C3C3B"/>
                  </a:solidFill>
                </a:uFill>
                <a:latin typeface="Arial"/>
                <a:cs typeface="Arial"/>
              </a:rPr>
              <a:t> </a:t>
            </a:r>
            <a:r>
              <a:rPr sz="577" b="1" u="sng" spc="29" dirty="0">
                <a:solidFill>
                  <a:srgbClr val="3C3C3B"/>
                </a:solidFill>
                <a:uFill>
                  <a:solidFill>
                    <a:srgbClr val="3C3C3B"/>
                  </a:solidFill>
                </a:uFill>
                <a:latin typeface="Arial"/>
                <a:cs typeface="Arial"/>
              </a:rPr>
              <a:t>invite</a:t>
            </a:r>
            <a:r>
              <a:rPr sz="577" b="1" u="sng" spc="3" dirty="0">
                <a:solidFill>
                  <a:srgbClr val="3C3C3B"/>
                </a:solidFill>
                <a:uFill>
                  <a:solidFill>
                    <a:srgbClr val="3C3C3B"/>
                  </a:solidFill>
                </a:uFill>
                <a:latin typeface="Arial"/>
                <a:cs typeface="Arial"/>
              </a:rPr>
              <a:t> </a:t>
            </a:r>
            <a:r>
              <a:rPr sz="577" b="1" u="sng" spc="32" dirty="0">
                <a:solidFill>
                  <a:srgbClr val="3C3C3B"/>
                </a:solidFill>
                <a:uFill>
                  <a:solidFill>
                    <a:srgbClr val="3C3C3B"/>
                  </a:solidFill>
                </a:uFill>
                <a:latin typeface="Arial"/>
                <a:cs typeface="Arial"/>
              </a:rPr>
              <a:t>à</a:t>
            </a:r>
            <a:r>
              <a:rPr sz="577" b="1" u="sng" spc="3" dirty="0">
                <a:solidFill>
                  <a:srgbClr val="3C3C3B"/>
                </a:solidFill>
                <a:uFill>
                  <a:solidFill>
                    <a:srgbClr val="3C3C3B"/>
                  </a:solidFill>
                </a:uFill>
                <a:latin typeface="Arial"/>
                <a:cs typeface="Arial"/>
              </a:rPr>
              <a:t> </a:t>
            </a:r>
            <a:r>
              <a:rPr sz="577" b="1" u="sng" spc="19" dirty="0">
                <a:solidFill>
                  <a:srgbClr val="3C3C3B"/>
                </a:solidFill>
                <a:uFill>
                  <a:solidFill>
                    <a:srgbClr val="3C3C3B"/>
                  </a:solidFill>
                </a:uFill>
                <a:latin typeface="Arial"/>
                <a:cs typeface="Arial"/>
              </a:rPr>
              <a:t>lire</a:t>
            </a:r>
            <a:r>
              <a:rPr sz="577" b="1" u="sng" spc="3" dirty="0">
                <a:solidFill>
                  <a:srgbClr val="3C3C3B"/>
                </a:solidFill>
                <a:uFill>
                  <a:solidFill>
                    <a:srgbClr val="3C3C3B"/>
                  </a:solidFill>
                </a:uFill>
                <a:latin typeface="Arial"/>
                <a:cs typeface="Arial"/>
              </a:rPr>
              <a:t> </a:t>
            </a:r>
            <a:r>
              <a:rPr sz="577" b="1" u="sng" spc="26" dirty="0">
                <a:solidFill>
                  <a:srgbClr val="3C3C3B"/>
                </a:solidFill>
                <a:uFill>
                  <a:solidFill>
                    <a:srgbClr val="3C3C3B"/>
                  </a:solidFill>
                </a:uFill>
                <a:latin typeface="Arial"/>
                <a:cs typeface="Arial"/>
              </a:rPr>
              <a:t>avec</a:t>
            </a:r>
            <a:r>
              <a:rPr sz="577" b="1" u="sng" dirty="0">
                <a:solidFill>
                  <a:srgbClr val="3C3C3B"/>
                </a:solidFill>
                <a:uFill>
                  <a:solidFill>
                    <a:srgbClr val="3C3C3B"/>
                  </a:solidFill>
                </a:uFill>
                <a:latin typeface="Arial"/>
                <a:cs typeface="Arial"/>
              </a:rPr>
              <a:t> </a:t>
            </a:r>
            <a:r>
              <a:rPr sz="577" b="1" u="sng" spc="38" dirty="0">
                <a:solidFill>
                  <a:srgbClr val="3C3C3B"/>
                </a:solidFill>
                <a:uFill>
                  <a:solidFill>
                    <a:srgbClr val="3C3C3B"/>
                  </a:solidFill>
                </a:uFill>
                <a:latin typeface="Arial"/>
                <a:cs typeface="Arial"/>
              </a:rPr>
              <a:t>attention</a:t>
            </a:r>
            <a:r>
              <a:rPr sz="577" b="1" u="sng" spc="3" dirty="0">
                <a:solidFill>
                  <a:srgbClr val="3C3C3B"/>
                </a:solidFill>
                <a:uFill>
                  <a:solidFill>
                    <a:srgbClr val="3C3C3B"/>
                  </a:solidFill>
                </a:uFill>
                <a:latin typeface="Arial"/>
                <a:cs typeface="Arial"/>
              </a:rPr>
              <a:t> </a:t>
            </a:r>
            <a:r>
              <a:rPr sz="577" b="1" u="sng" spc="26" dirty="0">
                <a:solidFill>
                  <a:srgbClr val="3C3C3B"/>
                </a:solidFill>
                <a:uFill>
                  <a:solidFill>
                    <a:srgbClr val="3C3C3B"/>
                  </a:solidFill>
                </a:uFill>
                <a:latin typeface="Arial"/>
                <a:cs typeface="Arial"/>
              </a:rPr>
              <a:t>ce</a:t>
            </a:r>
            <a:r>
              <a:rPr sz="577" b="1" u="sng" spc="3" dirty="0">
                <a:solidFill>
                  <a:srgbClr val="3C3C3B"/>
                </a:solidFill>
                <a:uFill>
                  <a:solidFill>
                    <a:srgbClr val="3C3C3B"/>
                  </a:solidFill>
                </a:uFill>
                <a:latin typeface="Arial"/>
                <a:cs typeface="Arial"/>
              </a:rPr>
              <a:t> </a:t>
            </a:r>
            <a:r>
              <a:rPr sz="577" b="1" u="sng" spc="38" dirty="0">
                <a:solidFill>
                  <a:srgbClr val="3C3C3B"/>
                </a:solidFill>
                <a:uFill>
                  <a:solidFill>
                    <a:srgbClr val="3C3C3B"/>
                  </a:solidFill>
                </a:uFill>
                <a:latin typeface="Arial"/>
                <a:cs typeface="Arial"/>
              </a:rPr>
              <a:t>document</a:t>
            </a:r>
            <a:r>
              <a:rPr sz="577" b="1" spc="38" dirty="0">
                <a:solidFill>
                  <a:srgbClr val="3C3C3B"/>
                </a:solidFill>
                <a:latin typeface="Arial"/>
                <a:cs typeface="Arial"/>
              </a:rPr>
              <a:t>.</a:t>
            </a:r>
            <a:endParaRPr sz="577">
              <a:solidFill>
                <a:prstClr val="black"/>
              </a:solidFill>
              <a:latin typeface="Arial"/>
              <a:cs typeface="Arial"/>
            </a:endParaRPr>
          </a:p>
          <a:p>
            <a:pPr marL="8145" algn="just" defTabSz="586405">
              <a:spcBef>
                <a:spcPts val="321"/>
              </a:spcBef>
            </a:pPr>
            <a:r>
              <a:rPr sz="577" b="1" spc="22" dirty="0">
                <a:solidFill>
                  <a:srgbClr val="AF0B2B"/>
                </a:solidFill>
                <a:latin typeface="Arial"/>
                <a:cs typeface="Arial"/>
              </a:rPr>
              <a:t>A</a:t>
            </a:r>
            <a:r>
              <a:rPr sz="577" b="1" spc="29" dirty="0">
                <a:solidFill>
                  <a:srgbClr val="AF0B2B"/>
                </a:solidFill>
                <a:latin typeface="Arial"/>
                <a:cs typeface="Arial"/>
              </a:rPr>
              <a:t>r</a:t>
            </a:r>
            <a:r>
              <a:rPr sz="577" b="1" spc="22" dirty="0">
                <a:solidFill>
                  <a:srgbClr val="AF0B2B"/>
                </a:solidFill>
                <a:latin typeface="Arial"/>
                <a:cs typeface="Arial"/>
              </a:rPr>
              <a:t>ti</a:t>
            </a:r>
            <a:r>
              <a:rPr sz="577" b="1" spc="38" dirty="0">
                <a:solidFill>
                  <a:srgbClr val="AF0B2B"/>
                </a:solidFill>
                <a:latin typeface="Arial"/>
                <a:cs typeface="Arial"/>
              </a:rPr>
              <a:t>c</a:t>
            </a:r>
            <a:r>
              <a:rPr sz="577" b="1" spc="26" dirty="0">
                <a:solidFill>
                  <a:srgbClr val="AF0B2B"/>
                </a:solidFill>
                <a:latin typeface="Arial"/>
                <a:cs typeface="Arial"/>
              </a:rPr>
              <a:t>le</a:t>
            </a:r>
            <a:r>
              <a:rPr sz="577" b="1" dirty="0">
                <a:solidFill>
                  <a:srgbClr val="AF0B2B"/>
                </a:solidFill>
                <a:latin typeface="Arial"/>
                <a:cs typeface="Arial"/>
              </a:rPr>
              <a:t> </a:t>
            </a:r>
            <a:r>
              <a:rPr sz="577" b="1" spc="-55" dirty="0">
                <a:solidFill>
                  <a:srgbClr val="AF0B2B"/>
                </a:solidFill>
                <a:latin typeface="Arial"/>
                <a:cs typeface="Arial"/>
              </a:rPr>
              <a:t>1.</a:t>
            </a:r>
            <a:r>
              <a:rPr sz="577" b="1" dirty="0">
                <a:solidFill>
                  <a:srgbClr val="AF0B2B"/>
                </a:solidFill>
                <a:latin typeface="Arial"/>
                <a:cs typeface="Arial"/>
              </a:rPr>
              <a:t> </a:t>
            </a:r>
            <a:r>
              <a:rPr sz="577" b="1" spc="32" dirty="0">
                <a:solidFill>
                  <a:srgbClr val="AF0B2B"/>
                </a:solidFill>
                <a:latin typeface="Arial"/>
                <a:cs typeface="Arial"/>
              </a:rPr>
              <a:t>Définitions</a:t>
            </a:r>
            <a:endParaRPr sz="577">
              <a:solidFill>
                <a:prstClr val="black"/>
              </a:solidFill>
              <a:latin typeface="Arial"/>
              <a:cs typeface="Arial"/>
            </a:endParaRPr>
          </a:p>
          <a:p>
            <a:pPr marL="8145" marR="3258" algn="just" defTabSz="586405"/>
            <a:r>
              <a:rPr sz="577" u="sng" dirty="0">
                <a:solidFill>
                  <a:srgbClr val="3C3C3B"/>
                </a:solidFill>
                <a:uFill>
                  <a:solidFill>
                    <a:srgbClr val="3C3C3B"/>
                  </a:solidFill>
                </a:uFill>
                <a:latin typeface="Verdana"/>
                <a:cs typeface="Verdana"/>
              </a:rPr>
              <a:t>L’administrateur</a:t>
            </a:r>
            <a:r>
              <a:rPr sz="577" u="sng" spc="3" dirty="0">
                <a:solidFill>
                  <a:srgbClr val="3C3C3B"/>
                </a:solidFill>
                <a:uFill>
                  <a:solidFill>
                    <a:srgbClr val="3C3C3B"/>
                  </a:solidFill>
                </a:uFill>
                <a:latin typeface="Verdana"/>
                <a:cs typeface="Verdana"/>
              </a:rPr>
              <a:t> </a:t>
            </a:r>
            <a:r>
              <a:rPr sz="577" spc="-141" dirty="0">
                <a:solidFill>
                  <a:srgbClr val="3C3C3B"/>
                </a:solidFill>
                <a:latin typeface="Verdana"/>
                <a:cs typeface="Verdana"/>
              </a:rPr>
              <a:t>:</a:t>
            </a:r>
            <a:r>
              <a:rPr sz="577" spc="-138" dirty="0">
                <a:solidFill>
                  <a:srgbClr val="3C3C3B"/>
                </a:solidFill>
                <a:latin typeface="Verdana"/>
                <a:cs typeface="Verdana"/>
              </a:rPr>
              <a:t> </a:t>
            </a:r>
            <a:r>
              <a:rPr sz="577" spc="10" dirty="0">
                <a:solidFill>
                  <a:srgbClr val="3C3C3B"/>
                </a:solidFill>
                <a:latin typeface="Verdana"/>
                <a:cs typeface="Verdana"/>
              </a:rPr>
              <a:t>désigne</a:t>
            </a:r>
            <a:r>
              <a:rPr sz="577" spc="13" dirty="0">
                <a:solidFill>
                  <a:srgbClr val="3C3C3B"/>
                </a:solidFill>
                <a:latin typeface="Verdana"/>
                <a:cs typeface="Verdana"/>
              </a:rPr>
              <a:t> </a:t>
            </a:r>
            <a:r>
              <a:rPr sz="577" dirty="0">
                <a:solidFill>
                  <a:srgbClr val="3C3C3B"/>
                </a:solidFill>
                <a:latin typeface="Verdana"/>
                <a:cs typeface="Verdana"/>
              </a:rPr>
              <a:t>le</a:t>
            </a:r>
            <a:r>
              <a:rPr sz="577" spc="3" dirty="0">
                <a:solidFill>
                  <a:srgbClr val="3C3C3B"/>
                </a:solidFill>
                <a:latin typeface="Verdana"/>
                <a:cs typeface="Verdana"/>
              </a:rPr>
              <a:t> Directeur</a:t>
            </a:r>
            <a:r>
              <a:rPr sz="577" spc="6"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10" dirty="0">
                <a:solidFill>
                  <a:srgbClr val="3C3C3B"/>
                </a:solidFill>
                <a:latin typeface="Verdana"/>
                <a:cs typeface="Verdana"/>
              </a:rPr>
              <a:t>Systèmes </a:t>
            </a:r>
            <a:r>
              <a:rPr sz="577" spc="-6" dirty="0">
                <a:solidFill>
                  <a:srgbClr val="3C3C3B"/>
                </a:solidFill>
                <a:latin typeface="Verdana"/>
                <a:cs typeface="Verdana"/>
              </a:rPr>
              <a:t> </a:t>
            </a:r>
            <a:r>
              <a:rPr sz="577" dirty="0">
                <a:solidFill>
                  <a:srgbClr val="3C3C3B"/>
                </a:solidFill>
                <a:latin typeface="Verdana"/>
                <a:cs typeface="Verdana"/>
              </a:rPr>
              <a:t>d’Information </a:t>
            </a:r>
            <a:r>
              <a:rPr sz="577" spc="16" dirty="0">
                <a:solidFill>
                  <a:srgbClr val="3C3C3B"/>
                </a:solidFill>
                <a:latin typeface="Verdana"/>
                <a:cs typeface="Verdana"/>
              </a:rPr>
              <a:t>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26" dirty="0">
                <a:solidFill>
                  <a:srgbClr val="3C3C3B"/>
                </a:solidFill>
                <a:latin typeface="Verdana"/>
                <a:cs typeface="Verdana"/>
              </a:rPr>
              <a:t>IdF.</a:t>
            </a:r>
            <a:r>
              <a:rPr sz="577" spc="-22" dirty="0">
                <a:solidFill>
                  <a:srgbClr val="3C3C3B"/>
                </a:solidFill>
                <a:latin typeface="Verdana"/>
                <a:cs typeface="Verdana"/>
              </a:rPr>
              <a:t> </a:t>
            </a:r>
            <a:r>
              <a:rPr sz="577" spc="-38" dirty="0">
                <a:solidFill>
                  <a:srgbClr val="3C3C3B"/>
                </a:solidFill>
                <a:latin typeface="Verdana"/>
                <a:cs typeface="Verdana"/>
              </a:rPr>
              <a:t>Il</a:t>
            </a:r>
            <a:r>
              <a:rPr sz="577" spc="-35" dirty="0">
                <a:solidFill>
                  <a:srgbClr val="3C3C3B"/>
                </a:solidFill>
                <a:latin typeface="Verdana"/>
                <a:cs typeface="Verdana"/>
              </a:rPr>
              <a:t> </a:t>
            </a:r>
            <a:r>
              <a:rPr sz="577" spc="-6" dirty="0">
                <a:solidFill>
                  <a:srgbClr val="3C3C3B"/>
                </a:solidFill>
                <a:latin typeface="Verdana"/>
                <a:cs typeface="Verdana"/>
              </a:rPr>
              <a:t>veille à la </a:t>
            </a:r>
            <a:r>
              <a:rPr sz="577" spc="-3" dirty="0">
                <a:solidFill>
                  <a:srgbClr val="3C3C3B"/>
                </a:solidFill>
                <a:latin typeface="Verdana"/>
                <a:cs typeface="Verdana"/>
              </a:rPr>
              <a:t>protection, </a:t>
            </a:r>
            <a:r>
              <a:rPr sz="577" spc="-6" dirty="0">
                <a:solidFill>
                  <a:srgbClr val="3C3C3B"/>
                </a:solidFill>
                <a:latin typeface="Verdana"/>
                <a:cs typeface="Verdana"/>
              </a:rPr>
              <a:t>la </a:t>
            </a:r>
            <a:r>
              <a:rPr sz="577" spc="-3" dirty="0">
                <a:solidFill>
                  <a:srgbClr val="3C3C3B"/>
                </a:solidFill>
                <a:latin typeface="Verdana"/>
                <a:cs typeface="Verdana"/>
              </a:rPr>
              <a:t> </a:t>
            </a:r>
            <a:r>
              <a:rPr sz="577" spc="3" dirty="0">
                <a:solidFill>
                  <a:srgbClr val="3C3C3B"/>
                </a:solidFill>
                <a:latin typeface="Verdana"/>
                <a:cs typeface="Verdana"/>
              </a:rPr>
              <a:t>maintenance,</a:t>
            </a:r>
            <a:r>
              <a:rPr sz="577" spc="212" dirty="0">
                <a:solidFill>
                  <a:srgbClr val="3C3C3B"/>
                </a:solidFill>
                <a:latin typeface="Verdana"/>
                <a:cs typeface="Verdana"/>
              </a:rPr>
              <a:t> </a:t>
            </a:r>
            <a:r>
              <a:rPr sz="577" spc="6" dirty="0">
                <a:solidFill>
                  <a:srgbClr val="3C3C3B"/>
                </a:solidFill>
                <a:latin typeface="Verdana"/>
                <a:cs typeface="Verdana"/>
              </a:rPr>
              <a:t>au</a:t>
            </a:r>
            <a:r>
              <a:rPr sz="577" spc="10" dirty="0">
                <a:solidFill>
                  <a:srgbClr val="3C3C3B"/>
                </a:solidFill>
                <a:latin typeface="Verdana"/>
                <a:cs typeface="Verdana"/>
              </a:rPr>
              <a:t> </a:t>
            </a:r>
            <a:r>
              <a:rPr sz="577" spc="22" dirty="0">
                <a:solidFill>
                  <a:srgbClr val="3C3C3B"/>
                </a:solidFill>
                <a:latin typeface="Verdana"/>
                <a:cs typeface="Verdana"/>
              </a:rPr>
              <a:t>bon</a:t>
            </a:r>
            <a:r>
              <a:rPr sz="577" spc="26" dirty="0">
                <a:solidFill>
                  <a:srgbClr val="3C3C3B"/>
                </a:solidFill>
                <a:latin typeface="Verdana"/>
                <a:cs typeface="Verdana"/>
              </a:rPr>
              <a:t> </a:t>
            </a:r>
            <a:r>
              <a:rPr sz="577" spc="13" dirty="0">
                <a:solidFill>
                  <a:srgbClr val="3C3C3B"/>
                </a:solidFill>
                <a:latin typeface="Verdana"/>
                <a:cs typeface="Verdana"/>
              </a:rPr>
              <a:t>fonctionnement</a:t>
            </a:r>
            <a:r>
              <a:rPr sz="577" spc="16" dirty="0">
                <a:solidFill>
                  <a:srgbClr val="3C3C3B"/>
                </a:solidFill>
                <a:latin typeface="Verdana"/>
                <a:cs typeface="Verdana"/>
              </a:rPr>
              <a:t> </a:t>
            </a:r>
            <a:r>
              <a:rPr sz="577" spc="3" dirty="0">
                <a:solidFill>
                  <a:srgbClr val="3C3C3B"/>
                </a:solidFill>
                <a:latin typeface="Verdana"/>
                <a:cs typeface="Verdana"/>
              </a:rPr>
              <a:t>des</a:t>
            </a:r>
            <a:r>
              <a:rPr sz="577" spc="212" dirty="0">
                <a:solidFill>
                  <a:srgbClr val="3C3C3B"/>
                </a:solidFill>
                <a:latin typeface="Verdana"/>
                <a:cs typeface="Verdana"/>
              </a:rPr>
              <a:t> </a:t>
            </a:r>
            <a:r>
              <a:rPr sz="577" spc="-6" dirty="0">
                <a:solidFill>
                  <a:srgbClr val="3C3C3B"/>
                </a:solidFill>
                <a:latin typeface="Verdana"/>
                <a:cs typeface="Verdana"/>
              </a:rPr>
              <a:t>systèmes </a:t>
            </a:r>
            <a:r>
              <a:rPr sz="577" spc="-196" dirty="0">
                <a:solidFill>
                  <a:srgbClr val="3C3C3B"/>
                </a:solidFill>
                <a:latin typeface="Verdana"/>
                <a:cs typeface="Verdana"/>
              </a:rPr>
              <a:t> </a:t>
            </a:r>
            <a:r>
              <a:rPr sz="577" spc="6" dirty="0">
                <a:solidFill>
                  <a:srgbClr val="3C3C3B"/>
                </a:solidFill>
                <a:latin typeface="Verdana"/>
                <a:cs typeface="Verdana"/>
              </a:rPr>
              <a:t>d’information </a:t>
            </a:r>
            <a:r>
              <a:rPr sz="577" spc="3" dirty="0">
                <a:solidFill>
                  <a:srgbClr val="3C3C3B"/>
                </a:solidFill>
                <a:latin typeface="Verdana"/>
                <a:cs typeface="Verdana"/>
              </a:rPr>
              <a:t>et </a:t>
            </a:r>
            <a:r>
              <a:rPr sz="577" spc="-13" dirty="0">
                <a:solidFill>
                  <a:srgbClr val="3C3C3B"/>
                </a:solidFill>
                <a:latin typeface="Verdana"/>
                <a:cs typeface="Verdana"/>
              </a:rPr>
              <a:t>s’assure </a:t>
            </a:r>
            <a:r>
              <a:rPr sz="577" spc="26" dirty="0">
                <a:solidFill>
                  <a:srgbClr val="3C3C3B"/>
                </a:solidFill>
                <a:latin typeface="Verdana"/>
                <a:cs typeface="Verdana"/>
              </a:rPr>
              <a:t>du </a:t>
            </a:r>
            <a:r>
              <a:rPr sz="577" spc="3" dirty="0">
                <a:solidFill>
                  <a:srgbClr val="3C3C3B"/>
                </a:solidFill>
                <a:latin typeface="Verdana"/>
                <a:cs typeface="Verdana"/>
              </a:rPr>
              <a:t>respect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charte </a:t>
            </a:r>
            <a:r>
              <a:rPr sz="577" dirty="0">
                <a:solidFill>
                  <a:srgbClr val="3C3C3B"/>
                </a:solidFill>
                <a:latin typeface="Verdana"/>
                <a:cs typeface="Verdana"/>
              </a:rPr>
              <a:t>par </a:t>
            </a:r>
            <a:r>
              <a:rPr sz="577" spc="-6" dirty="0">
                <a:solidFill>
                  <a:srgbClr val="3C3C3B"/>
                </a:solidFill>
                <a:latin typeface="Verdana"/>
                <a:cs typeface="Verdana"/>
              </a:rPr>
              <a:t>les </a:t>
            </a:r>
            <a:r>
              <a:rPr sz="577" spc="-3" dirty="0">
                <a:solidFill>
                  <a:srgbClr val="3C3C3B"/>
                </a:solidFill>
                <a:latin typeface="Verdana"/>
                <a:cs typeface="Verdana"/>
              </a:rPr>
              <a:t> apprenants. </a:t>
            </a:r>
            <a:r>
              <a:rPr sz="577" spc="-38" dirty="0">
                <a:solidFill>
                  <a:srgbClr val="3C3C3B"/>
                </a:solidFill>
                <a:latin typeface="Verdana"/>
                <a:cs typeface="Verdana"/>
              </a:rPr>
              <a:t>Il </a:t>
            </a:r>
            <a:r>
              <a:rPr sz="577" spc="-3" dirty="0">
                <a:solidFill>
                  <a:srgbClr val="3C3C3B"/>
                </a:solidFill>
                <a:latin typeface="Verdana"/>
                <a:cs typeface="Verdana"/>
              </a:rPr>
              <a:t>est </a:t>
            </a:r>
            <a:r>
              <a:rPr sz="577" spc="10" dirty="0">
                <a:solidFill>
                  <a:srgbClr val="3C3C3B"/>
                </a:solidFill>
                <a:latin typeface="Verdana"/>
                <a:cs typeface="Verdana"/>
              </a:rPr>
              <a:t>tenu </a:t>
            </a:r>
            <a:r>
              <a:rPr sz="577" spc="6" dirty="0">
                <a:solidFill>
                  <a:srgbClr val="3C3C3B"/>
                </a:solidFill>
                <a:latin typeface="Verdana"/>
                <a:cs typeface="Verdana"/>
              </a:rPr>
              <a:t>au </a:t>
            </a:r>
            <a:r>
              <a:rPr sz="577" spc="-3" dirty="0">
                <a:solidFill>
                  <a:srgbClr val="3C3C3B"/>
                </a:solidFill>
                <a:latin typeface="Verdana"/>
                <a:cs typeface="Verdana"/>
              </a:rPr>
              <a:t>secret </a:t>
            </a:r>
            <a:r>
              <a:rPr sz="577" spc="3" dirty="0">
                <a:solidFill>
                  <a:srgbClr val="3C3C3B"/>
                </a:solidFill>
                <a:latin typeface="Verdana"/>
                <a:cs typeface="Verdana"/>
              </a:rPr>
              <a:t>et </a:t>
            </a:r>
            <a:r>
              <a:rPr sz="577" spc="13" dirty="0">
                <a:solidFill>
                  <a:srgbClr val="3C3C3B"/>
                </a:solidFill>
                <a:latin typeface="Verdana"/>
                <a:cs typeface="Verdana"/>
              </a:rPr>
              <a:t>ne </a:t>
            </a:r>
            <a:r>
              <a:rPr sz="577" spc="-6" dirty="0">
                <a:solidFill>
                  <a:srgbClr val="3C3C3B"/>
                </a:solidFill>
                <a:latin typeface="Verdana"/>
                <a:cs typeface="Verdana"/>
              </a:rPr>
              <a:t>saurait </a:t>
            </a:r>
            <a:r>
              <a:rPr sz="577" spc="6" dirty="0">
                <a:solidFill>
                  <a:srgbClr val="3C3C3B"/>
                </a:solidFill>
                <a:latin typeface="Verdana"/>
                <a:cs typeface="Verdana"/>
              </a:rPr>
              <a:t>divulguer </a:t>
            </a:r>
            <a:r>
              <a:rPr sz="577" spc="-6" dirty="0">
                <a:solidFill>
                  <a:srgbClr val="3C3C3B"/>
                </a:solidFill>
                <a:latin typeface="Verdana"/>
                <a:cs typeface="Verdana"/>
              </a:rPr>
              <a:t>les </a:t>
            </a:r>
            <a:r>
              <a:rPr sz="577" spc="-3" dirty="0">
                <a:solidFill>
                  <a:srgbClr val="3C3C3B"/>
                </a:solidFill>
                <a:latin typeface="Verdana"/>
                <a:cs typeface="Verdana"/>
              </a:rPr>
              <a:t> </a:t>
            </a:r>
            <a:r>
              <a:rPr sz="577" spc="3" dirty="0">
                <a:solidFill>
                  <a:srgbClr val="3C3C3B"/>
                </a:solidFill>
                <a:latin typeface="Verdana"/>
                <a:cs typeface="Verdana"/>
              </a:rPr>
              <a:t>informations</a:t>
            </a:r>
            <a:r>
              <a:rPr sz="577" spc="6" dirty="0">
                <a:solidFill>
                  <a:srgbClr val="3C3C3B"/>
                </a:solidFill>
                <a:latin typeface="Verdana"/>
                <a:cs typeface="Verdana"/>
              </a:rPr>
              <a:t> </a:t>
            </a:r>
            <a:r>
              <a:rPr sz="577" spc="3" dirty="0">
                <a:solidFill>
                  <a:srgbClr val="3C3C3B"/>
                </a:solidFill>
                <a:latin typeface="Verdana"/>
                <a:cs typeface="Verdana"/>
              </a:rPr>
              <a:t>qu’il  </a:t>
            </a:r>
            <a:r>
              <a:rPr sz="577" dirty="0">
                <a:solidFill>
                  <a:srgbClr val="3C3C3B"/>
                </a:solidFill>
                <a:latin typeface="Verdana"/>
                <a:cs typeface="Verdana"/>
              </a:rPr>
              <a:t>pourrait</a:t>
            </a:r>
            <a:r>
              <a:rPr sz="577" spc="202" dirty="0">
                <a:solidFill>
                  <a:srgbClr val="3C3C3B"/>
                </a:solidFill>
                <a:latin typeface="Verdana"/>
                <a:cs typeface="Verdana"/>
              </a:rPr>
              <a:t> </a:t>
            </a:r>
            <a:r>
              <a:rPr sz="577" spc="-3" dirty="0">
                <a:solidFill>
                  <a:srgbClr val="3C3C3B"/>
                </a:solidFill>
                <a:latin typeface="Verdana"/>
                <a:cs typeface="Verdana"/>
              </a:rPr>
              <a:t>être</a:t>
            </a:r>
            <a:r>
              <a:rPr sz="577" spc="196" dirty="0">
                <a:solidFill>
                  <a:srgbClr val="3C3C3B"/>
                </a:solidFill>
                <a:latin typeface="Verdana"/>
                <a:cs typeface="Verdana"/>
              </a:rPr>
              <a:t> </a:t>
            </a:r>
            <a:r>
              <a:rPr sz="577" spc="13" dirty="0">
                <a:solidFill>
                  <a:srgbClr val="3C3C3B"/>
                </a:solidFill>
                <a:latin typeface="Verdana"/>
                <a:cs typeface="Verdana"/>
              </a:rPr>
              <a:t>amené </a:t>
            </a:r>
            <a:r>
              <a:rPr sz="577" spc="-6" dirty="0">
                <a:solidFill>
                  <a:srgbClr val="3C3C3B"/>
                </a:solidFill>
                <a:latin typeface="Verdana"/>
                <a:cs typeface="Verdana"/>
              </a:rPr>
              <a:t>à</a:t>
            </a:r>
            <a:r>
              <a:rPr sz="577" spc="189" dirty="0">
                <a:solidFill>
                  <a:srgbClr val="3C3C3B"/>
                </a:solidFill>
                <a:latin typeface="Verdana"/>
                <a:cs typeface="Verdana"/>
              </a:rPr>
              <a:t> </a:t>
            </a:r>
            <a:r>
              <a:rPr sz="577" spc="6" dirty="0">
                <a:solidFill>
                  <a:srgbClr val="3C3C3B"/>
                </a:solidFill>
                <a:latin typeface="Verdana"/>
                <a:cs typeface="Verdana"/>
              </a:rPr>
              <a:t>connaître  dans </a:t>
            </a:r>
            <a:r>
              <a:rPr sz="577" spc="-196" dirty="0">
                <a:solidFill>
                  <a:srgbClr val="3C3C3B"/>
                </a:solidFill>
                <a:latin typeface="Verdana"/>
                <a:cs typeface="Verdana"/>
              </a:rPr>
              <a:t> </a:t>
            </a:r>
            <a:r>
              <a:rPr sz="577" dirty="0">
                <a:solidFill>
                  <a:srgbClr val="3C3C3B"/>
                </a:solidFill>
                <a:latin typeface="Verdana"/>
                <a:cs typeface="Verdana"/>
              </a:rPr>
              <a:t>le </a:t>
            </a:r>
            <a:r>
              <a:rPr sz="577" spc="3" dirty="0">
                <a:solidFill>
                  <a:srgbClr val="3C3C3B"/>
                </a:solidFill>
                <a:latin typeface="Verdana"/>
                <a:cs typeface="Verdana"/>
              </a:rPr>
              <a:t>cadre </a:t>
            </a:r>
            <a:r>
              <a:rPr sz="577" spc="16" dirty="0">
                <a:solidFill>
                  <a:srgbClr val="3C3C3B"/>
                </a:solidFill>
                <a:latin typeface="Verdana"/>
                <a:cs typeface="Verdana"/>
              </a:rPr>
              <a:t>de </a:t>
            </a:r>
            <a:r>
              <a:rPr sz="577" spc="-13" dirty="0">
                <a:solidFill>
                  <a:srgbClr val="3C3C3B"/>
                </a:solidFill>
                <a:latin typeface="Verdana"/>
                <a:cs typeface="Verdana"/>
              </a:rPr>
              <a:t>sa </a:t>
            </a:r>
            <a:r>
              <a:rPr sz="577" dirty="0">
                <a:solidFill>
                  <a:srgbClr val="3C3C3B"/>
                </a:solidFill>
                <a:latin typeface="Verdana"/>
                <a:cs typeface="Verdana"/>
              </a:rPr>
              <a:t>fonction, </a:t>
            </a:r>
            <a:r>
              <a:rPr sz="577" spc="13" dirty="0">
                <a:solidFill>
                  <a:srgbClr val="3C3C3B"/>
                </a:solidFill>
                <a:latin typeface="Verdana"/>
                <a:cs typeface="Verdana"/>
              </a:rPr>
              <a:t>en </a:t>
            </a:r>
            <a:r>
              <a:rPr sz="577" spc="3" dirty="0">
                <a:solidFill>
                  <a:srgbClr val="3C3C3B"/>
                </a:solidFill>
                <a:latin typeface="Verdana"/>
                <a:cs typeface="Verdana"/>
              </a:rPr>
              <a:t>particulier lorsque </a:t>
            </a:r>
            <a:r>
              <a:rPr sz="577" spc="-3" dirty="0">
                <a:solidFill>
                  <a:srgbClr val="3C3C3B"/>
                </a:solidFill>
                <a:latin typeface="Verdana"/>
                <a:cs typeface="Verdana"/>
              </a:rPr>
              <a:t>celles-ci </a:t>
            </a:r>
            <a:r>
              <a:rPr sz="577" spc="3" dirty="0">
                <a:solidFill>
                  <a:srgbClr val="3C3C3B"/>
                </a:solidFill>
                <a:latin typeface="Verdana"/>
                <a:cs typeface="Verdana"/>
              </a:rPr>
              <a:t>sont </a:t>
            </a:r>
            <a:r>
              <a:rPr sz="577" spc="6" dirty="0">
                <a:solidFill>
                  <a:srgbClr val="3C3C3B"/>
                </a:solidFill>
                <a:latin typeface="Verdana"/>
                <a:cs typeface="Verdana"/>
              </a:rPr>
              <a:t> </a:t>
            </a:r>
            <a:r>
              <a:rPr sz="577" spc="-3" dirty="0">
                <a:solidFill>
                  <a:srgbClr val="3C3C3B"/>
                </a:solidFill>
                <a:latin typeface="Verdana"/>
                <a:cs typeface="Verdana"/>
              </a:rPr>
              <a:t>couvertes</a:t>
            </a:r>
            <a:r>
              <a:rPr sz="577" spc="-64" dirty="0">
                <a:solidFill>
                  <a:srgbClr val="3C3C3B"/>
                </a:solidFill>
                <a:latin typeface="Verdana"/>
                <a:cs typeface="Verdana"/>
              </a:rPr>
              <a:t> </a:t>
            </a:r>
            <a:r>
              <a:rPr sz="577" dirty="0">
                <a:solidFill>
                  <a:srgbClr val="3C3C3B"/>
                </a:solidFill>
                <a:latin typeface="Verdana"/>
                <a:cs typeface="Verdana"/>
              </a:rPr>
              <a:t>par</a:t>
            </a:r>
            <a:r>
              <a:rPr sz="577" spc="-61" dirty="0">
                <a:solidFill>
                  <a:srgbClr val="3C3C3B"/>
                </a:solidFill>
                <a:latin typeface="Verdana"/>
                <a:cs typeface="Verdana"/>
              </a:rPr>
              <a:t> </a:t>
            </a:r>
            <a:r>
              <a:rPr sz="577" dirty="0">
                <a:solidFill>
                  <a:srgbClr val="3C3C3B"/>
                </a:solidFill>
                <a:latin typeface="Verdana"/>
                <a:cs typeface="Verdana"/>
              </a:rPr>
              <a:t>le</a:t>
            </a:r>
            <a:r>
              <a:rPr sz="577" spc="-64" dirty="0">
                <a:solidFill>
                  <a:srgbClr val="3C3C3B"/>
                </a:solidFill>
                <a:latin typeface="Verdana"/>
                <a:cs typeface="Verdana"/>
              </a:rPr>
              <a:t> </a:t>
            </a:r>
            <a:r>
              <a:rPr sz="577" spc="-3" dirty="0">
                <a:solidFill>
                  <a:srgbClr val="3C3C3B"/>
                </a:solidFill>
                <a:latin typeface="Verdana"/>
                <a:cs typeface="Verdana"/>
              </a:rPr>
              <a:t>secret</a:t>
            </a:r>
            <a:r>
              <a:rPr sz="577" spc="-61" dirty="0">
                <a:solidFill>
                  <a:srgbClr val="3C3C3B"/>
                </a:solidFill>
                <a:latin typeface="Verdana"/>
                <a:cs typeface="Verdana"/>
              </a:rPr>
              <a:t> </a:t>
            </a:r>
            <a:r>
              <a:rPr sz="577" spc="3" dirty="0">
                <a:solidFill>
                  <a:srgbClr val="3C3C3B"/>
                </a:solidFill>
                <a:latin typeface="Verdana"/>
                <a:cs typeface="Verdana"/>
              </a:rPr>
              <a:t>des</a:t>
            </a:r>
            <a:r>
              <a:rPr sz="577" spc="-64" dirty="0">
                <a:solidFill>
                  <a:srgbClr val="3C3C3B"/>
                </a:solidFill>
                <a:latin typeface="Verdana"/>
                <a:cs typeface="Verdana"/>
              </a:rPr>
              <a:t> </a:t>
            </a:r>
            <a:r>
              <a:rPr sz="577" spc="3" dirty="0">
                <a:solidFill>
                  <a:srgbClr val="3C3C3B"/>
                </a:solidFill>
                <a:latin typeface="Verdana"/>
                <a:cs typeface="Verdana"/>
              </a:rPr>
              <a:t>correspondances</a:t>
            </a:r>
            <a:r>
              <a:rPr sz="577" spc="-61" dirty="0">
                <a:solidFill>
                  <a:srgbClr val="3C3C3B"/>
                </a:solidFill>
                <a:latin typeface="Verdana"/>
                <a:cs typeface="Verdana"/>
              </a:rPr>
              <a:t> </a:t>
            </a:r>
            <a:r>
              <a:rPr sz="577" spc="16" dirty="0">
                <a:solidFill>
                  <a:srgbClr val="3C3C3B"/>
                </a:solidFill>
                <a:latin typeface="Verdana"/>
                <a:cs typeface="Verdana"/>
              </a:rPr>
              <a:t>ou</a:t>
            </a:r>
            <a:r>
              <a:rPr sz="577" spc="-64" dirty="0">
                <a:solidFill>
                  <a:srgbClr val="3C3C3B"/>
                </a:solidFill>
                <a:latin typeface="Verdana"/>
                <a:cs typeface="Verdana"/>
              </a:rPr>
              <a:t> </a:t>
            </a:r>
            <a:r>
              <a:rPr sz="577" spc="-3" dirty="0">
                <a:solidFill>
                  <a:srgbClr val="3C3C3B"/>
                </a:solidFill>
                <a:latin typeface="Verdana"/>
                <a:cs typeface="Verdana"/>
              </a:rPr>
              <a:t>relèvent</a:t>
            </a:r>
            <a:r>
              <a:rPr sz="577" spc="-61" dirty="0">
                <a:solidFill>
                  <a:srgbClr val="3C3C3B"/>
                </a:solidFill>
                <a:latin typeface="Verdana"/>
                <a:cs typeface="Verdana"/>
              </a:rPr>
              <a:t> </a:t>
            </a:r>
            <a:r>
              <a:rPr sz="577" spc="16" dirty="0">
                <a:solidFill>
                  <a:srgbClr val="3C3C3B"/>
                </a:solidFill>
                <a:latin typeface="Verdana"/>
                <a:cs typeface="Verdana"/>
              </a:rPr>
              <a:t>de</a:t>
            </a:r>
            <a:r>
              <a:rPr sz="577" spc="-64" dirty="0">
                <a:solidFill>
                  <a:srgbClr val="3C3C3B"/>
                </a:solidFill>
                <a:latin typeface="Verdana"/>
                <a:cs typeface="Verdana"/>
              </a:rPr>
              <a:t> </a:t>
            </a:r>
            <a:r>
              <a:rPr sz="577" spc="-6" dirty="0">
                <a:solidFill>
                  <a:srgbClr val="3C3C3B"/>
                </a:solidFill>
                <a:latin typeface="Verdana"/>
                <a:cs typeface="Verdana"/>
              </a:rPr>
              <a:t>la </a:t>
            </a:r>
            <a:r>
              <a:rPr sz="577" spc="-192" dirty="0">
                <a:solidFill>
                  <a:srgbClr val="3C3C3B"/>
                </a:solidFill>
                <a:latin typeface="Verdana"/>
                <a:cs typeface="Verdana"/>
              </a:rPr>
              <a:t> </a:t>
            </a:r>
            <a:r>
              <a:rPr sz="577" spc="-10" dirty="0">
                <a:solidFill>
                  <a:srgbClr val="3C3C3B"/>
                </a:solidFill>
                <a:latin typeface="Verdana"/>
                <a:cs typeface="Verdana"/>
              </a:rPr>
              <a:t>vie</a:t>
            </a:r>
            <a:r>
              <a:rPr sz="577" spc="-51" dirty="0">
                <a:solidFill>
                  <a:srgbClr val="3C3C3B"/>
                </a:solidFill>
                <a:latin typeface="Verdana"/>
                <a:cs typeface="Verdana"/>
              </a:rPr>
              <a:t> </a:t>
            </a:r>
            <a:r>
              <a:rPr sz="577" spc="-6" dirty="0">
                <a:solidFill>
                  <a:srgbClr val="3C3C3B"/>
                </a:solidFill>
                <a:latin typeface="Verdana"/>
                <a:cs typeface="Verdana"/>
              </a:rPr>
              <a:t>privée</a:t>
            </a:r>
            <a:r>
              <a:rPr sz="577" spc="-51" dirty="0">
                <a:solidFill>
                  <a:srgbClr val="3C3C3B"/>
                </a:solidFill>
                <a:latin typeface="Verdana"/>
                <a:cs typeface="Verdana"/>
              </a:rPr>
              <a:t> </a:t>
            </a:r>
            <a:r>
              <a:rPr sz="577" spc="3" dirty="0">
                <a:solidFill>
                  <a:srgbClr val="3C3C3B"/>
                </a:solidFill>
                <a:latin typeface="Verdana"/>
                <a:cs typeface="Verdana"/>
              </a:rPr>
              <a:t>des</a:t>
            </a:r>
            <a:r>
              <a:rPr sz="577" spc="-48" dirty="0">
                <a:solidFill>
                  <a:srgbClr val="3C3C3B"/>
                </a:solidFill>
                <a:latin typeface="Verdana"/>
                <a:cs typeface="Verdana"/>
              </a:rPr>
              <a:t> </a:t>
            </a:r>
            <a:r>
              <a:rPr sz="577" spc="-3" dirty="0">
                <a:solidFill>
                  <a:srgbClr val="3C3C3B"/>
                </a:solidFill>
                <a:latin typeface="Verdana"/>
                <a:cs typeface="Verdana"/>
              </a:rPr>
              <a:t>utilisateurs</a:t>
            </a:r>
            <a:r>
              <a:rPr sz="577" spc="-48" dirty="0">
                <a:solidFill>
                  <a:srgbClr val="3C3C3B"/>
                </a:solidFill>
                <a:latin typeface="Verdana"/>
                <a:cs typeface="Verdana"/>
              </a:rPr>
              <a:t> </a:t>
            </a:r>
            <a:r>
              <a:rPr sz="577" spc="3" dirty="0">
                <a:solidFill>
                  <a:srgbClr val="3C3C3B"/>
                </a:solidFill>
                <a:latin typeface="Verdana"/>
                <a:cs typeface="Verdana"/>
              </a:rPr>
              <a:t>et</a:t>
            </a:r>
            <a:r>
              <a:rPr sz="577" spc="-48" dirty="0">
                <a:solidFill>
                  <a:srgbClr val="3C3C3B"/>
                </a:solidFill>
                <a:latin typeface="Verdana"/>
                <a:cs typeface="Verdana"/>
              </a:rPr>
              <a:t> </a:t>
            </a:r>
            <a:r>
              <a:rPr sz="577" spc="-3" dirty="0">
                <a:solidFill>
                  <a:srgbClr val="3C3C3B"/>
                </a:solidFill>
                <a:latin typeface="Verdana"/>
                <a:cs typeface="Verdana"/>
              </a:rPr>
              <a:t>qu’elles</a:t>
            </a:r>
            <a:r>
              <a:rPr sz="577" spc="-45" dirty="0">
                <a:solidFill>
                  <a:srgbClr val="3C3C3B"/>
                </a:solidFill>
                <a:latin typeface="Verdana"/>
                <a:cs typeface="Verdana"/>
              </a:rPr>
              <a:t> </a:t>
            </a:r>
            <a:r>
              <a:rPr sz="577" spc="13" dirty="0">
                <a:solidFill>
                  <a:srgbClr val="3C3C3B"/>
                </a:solidFill>
                <a:latin typeface="Verdana"/>
                <a:cs typeface="Verdana"/>
              </a:rPr>
              <a:t>ne</a:t>
            </a:r>
            <a:r>
              <a:rPr sz="577" spc="-48" dirty="0">
                <a:solidFill>
                  <a:srgbClr val="3C3C3B"/>
                </a:solidFill>
                <a:latin typeface="Verdana"/>
                <a:cs typeface="Verdana"/>
              </a:rPr>
              <a:t> </a:t>
            </a:r>
            <a:r>
              <a:rPr sz="577" spc="10" dirty="0">
                <a:solidFill>
                  <a:srgbClr val="3C3C3B"/>
                </a:solidFill>
                <a:latin typeface="Verdana"/>
                <a:cs typeface="Verdana"/>
              </a:rPr>
              <a:t>mettent</a:t>
            </a:r>
            <a:r>
              <a:rPr sz="577" spc="-48" dirty="0">
                <a:solidFill>
                  <a:srgbClr val="3C3C3B"/>
                </a:solidFill>
                <a:latin typeface="Verdana"/>
                <a:cs typeface="Verdana"/>
              </a:rPr>
              <a:t> </a:t>
            </a:r>
            <a:r>
              <a:rPr sz="577" dirty="0">
                <a:solidFill>
                  <a:srgbClr val="3C3C3B"/>
                </a:solidFill>
                <a:latin typeface="Verdana"/>
                <a:cs typeface="Verdana"/>
              </a:rPr>
              <a:t>pas</a:t>
            </a:r>
            <a:r>
              <a:rPr sz="577" spc="-48" dirty="0">
                <a:solidFill>
                  <a:srgbClr val="3C3C3B"/>
                </a:solidFill>
                <a:latin typeface="Verdana"/>
                <a:cs typeface="Verdana"/>
              </a:rPr>
              <a:t> </a:t>
            </a:r>
            <a:r>
              <a:rPr sz="577" spc="13" dirty="0">
                <a:solidFill>
                  <a:srgbClr val="3C3C3B"/>
                </a:solidFill>
                <a:latin typeface="Verdana"/>
                <a:cs typeface="Verdana"/>
              </a:rPr>
              <a:t>en</a:t>
            </a:r>
            <a:r>
              <a:rPr sz="577" spc="-51" dirty="0">
                <a:solidFill>
                  <a:srgbClr val="3C3C3B"/>
                </a:solidFill>
                <a:latin typeface="Verdana"/>
                <a:cs typeface="Verdana"/>
              </a:rPr>
              <a:t> </a:t>
            </a:r>
            <a:r>
              <a:rPr sz="577" spc="3" dirty="0">
                <a:solidFill>
                  <a:srgbClr val="3C3C3B"/>
                </a:solidFill>
                <a:latin typeface="Verdana"/>
                <a:cs typeface="Verdana"/>
              </a:rPr>
              <a:t>cause </a:t>
            </a:r>
            <a:r>
              <a:rPr sz="577" spc="-196" dirty="0">
                <a:solidFill>
                  <a:srgbClr val="3C3C3B"/>
                </a:solidFill>
                <a:latin typeface="Verdana"/>
                <a:cs typeface="Verdana"/>
              </a:rPr>
              <a:t> </a:t>
            </a:r>
            <a:r>
              <a:rPr sz="577" dirty="0">
                <a:solidFill>
                  <a:srgbClr val="3C3C3B"/>
                </a:solidFill>
                <a:latin typeface="Verdana"/>
                <a:cs typeface="Verdana"/>
              </a:rPr>
              <a:t>le</a:t>
            </a:r>
            <a:r>
              <a:rPr sz="577" spc="-16" dirty="0">
                <a:solidFill>
                  <a:srgbClr val="3C3C3B"/>
                </a:solidFill>
                <a:latin typeface="Verdana"/>
                <a:cs typeface="Verdana"/>
              </a:rPr>
              <a:t> </a:t>
            </a:r>
            <a:r>
              <a:rPr sz="577" spc="22" dirty="0">
                <a:solidFill>
                  <a:srgbClr val="3C3C3B"/>
                </a:solidFill>
                <a:latin typeface="Verdana"/>
                <a:cs typeface="Verdana"/>
              </a:rPr>
              <a:t>bon</a:t>
            </a:r>
            <a:r>
              <a:rPr sz="577" spc="-16" dirty="0">
                <a:solidFill>
                  <a:srgbClr val="3C3C3B"/>
                </a:solidFill>
                <a:latin typeface="Verdana"/>
                <a:cs typeface="Verdana"/>
              </a:rPr>
              <a:t> </a:t>
            </a:r>
            <a:r>
              <a:rPr sz="577" spc="13" dirty="0">
                <a:solidFill>
                  <a:srgbClr val="3C3C3B"/>
                </a:solidFill>
                <a:latin typeface="Verdana"/>
                <a:cs typeface="Verdana"/>
              </a:rPr>
              <a:t>fonctionnement</a:t>
            </a:r>
            <a:r>
              <a:rPr sz="577" spc="-16" dirty="0">
                <a:solidFill>
                  <a:srgbClr val="3C3C3B"/>
                </a:solidFill>
                <a:latin typeface="Verdana"/>
                <a:cs typeface="Verdana"/>
              </a:rPr>
              <a:t> </a:t>
            </a:r>
            <a:r>
              <a:rPr sz="577" spc="3" dirty="0">
                <a:solidFill>
                  <a:srgbClr val="3C3C3B"/>
                </a:solidFill>
                <a:latin typeface="Verdana"/>
                <a:cs typeface="Verdana"/>
              </a:rPr>
              <a:t>des</a:t>
            </a:r>
            <a:r>
              <a:rPr sz="577" spc="-16" dirty="0">
                <a:solidFill>
                  <a:srgbClr val="3C3C3B"/>
                </a:solidFill>
                <a:latin typeface="Verdana"/>
                <a:cs typeface="Verdana"/>
              </a:rPr>
              <a:t> </a:t>
            </a:r>
            <a:r>
              <a:rPr sz="577" dirty="0">
                <a:solidFill>
                  <a:srgbClr val="3C3C3B"/>
                </a:solidFill>
                <a:latin typeface="Verdana"/>
                <a:cs typeface="Verdana"/>
              </a:rPr>
              <a:t>applications,</a:t>
            </a:r>
            <a:r>
              <a:rPr sz="577" spc="-16" dirty="0">
                <a:solidFill>
                  <a:srgbClr val="3C3C3B"/>
                </a:solidFill>
                <a:latin typeface="Verdana"/>
                <a:cs typeface="Verdana"/>
              </a:rPr>
              <a:t> </a:t>
            </a:r>
            <a:r>
              <a:rPr sz="577" spc="16" dirty="0">
                <a:solidFill>
                  <a:srgbClr val="3C3C3B"/>
                </a:solidFill>
                <a:latin typeface="Verdana"/>
                <a:cs typeface="Verdana"/>
              </a:rPr>
              <a:t>de</a:t>
            </a:r>
            <a:r>
              <a:rPr sz="577" spc="-13" dirty="0">
                <a:solidFill>
                  <a:srgbClr val="3C3C3B"/>
                </a:solidFill>
                <a:latin typeface="Verdana"/>
                <a:cs typeface="Verdana"/>
              </a:rPr>
              <a:t> </a:t>
            </a:r>
            <a:r>
              <a:rPr sz="577" dirty="0">
                <a:solidFill>
                  <a:srgbClr val="3C3C3B"/>
                </a:solidFill>
                <a:latin typeface="Verdana"/>
                <a:cs typeface="Verdana"/>
              </a:rPr>
              <a:t>leur</a:t>
            </a:r>
            <a:r>
              <a:rPr sz="577" spc="-16" dirty="0">
                <a:solidFill>
                  <a:srgbClr val="3C3C3B"/>
                </a:solidFill>
                <a:latin typeface="Verdana"/>
                <a:cs typeface="Verdana"/>
              </a:rPr>
              <a:t> </a:t>
            </a:r>
            <a:r>
              <a:rPr sz="577" spc="-10" dirty="0">
                <a:solidFill>
                  <a:srgbClr val="3C3C3B"/>
                </a:solidFill>
                <a:latin typeface="Verdana"/>
                <a:cs typeface="Verdana"/>
              </a:rPr>
              <a:t>sécurité,</a:t>
            </a:r>
            <a:r>
              <a:rPr sz="577" spc="-16" dirty="0">
                <a:solidFill>
                  <a:srgbClr val="3C3C3B"/>
                </a:solidFill>
                <a:latin typeface="Verdana"/>
                <a:cs typeface="Verdana"/>
              </a:rPr>
              <a:t> </a:t>
            </a:r>
            <a:r>
              <a:rPr sz="577" spc="-19" dirty="0">
                <a:solidFill>
                  <a:srgbClr val="3C3C3B"/>
                </a:solidFill>
                <a:latin typeface="Verdana"/>
                <a:cs typeface="Verdana"/>
              </a:rPr>
              <a:t>et/ </a:t>
            </a:r>
            <a:r>
              <a:rPr sz="577" spc="-196" dirty="0">
                <a:solidFill>
                  <a:srgbClr val="3C3C3B"/>
                </a:solidFill>
                <a:latin typeface="Verdana"/>
                <a:cs typeface="Verdana"/>
              </a:rPr>
              <a:t> </a:t>
            </a:r>
            <a:r>
              <a:rPr sz="577" spc="16" dirty="0">
                <a:solidFill>
                  <a:srgbClr val="3C3C3B"/>
                </a:solidFill>
                <a:latin typeface="Verdana"/>
                <a:cs typeface="Verdana"/>
              </a:rPr>
              <a:t>ou</a:t>
            </a:r>
            <a:r>
              <a:rPr sz="577" spc="-16" dirty="0">
                <a:solidFill>
                  <a:srgbClr val="3C3C3B"/>
                </a:solidFill>
                <a:latin typeface="Verdana"/>
                <a:cs typeface="Verdana"/>
              </a:rPr>
              <a:t> </a:t>
            </a:r>
            <a:r>
              <a:rPr sz="577" spc="-6" dirty="0">
                <a:solidFill>
                  <a:srgbClr val="3C3C3B"/>
                </a:solidFill>
                <a:latin typeface="Verdana"/>
                <a:cs typeface="Verdana"/>
              </a:rPr>
              <a:t>les</a:t>
            </a:r>
            <a:r>
              <a:rPr sz="577" spc="-16" dirty="0">
                <a:solidFill>
                  <a:srgbClr val="3C3C3B"/>
                </a:solidFill>
                <a:latin typeface="Verdana"/>
                <a:cs typeface="Verdana"/>
              </a:rPr>
              <a:t> </a:t>
            </a:r>
            <a:r>
              <a:rPr sz="577" spc="-3" dirty="0">
                <a:solidFill>
                  <a:srgbClr val="3C3C3B"/>
                </a:solidFill>
                <a:latin typeface="Verdana"/>
                <a:cs typeface="Verdana"/>
              </a:rPr>
              <a:t>intérêts</a:t>
            </a:r>
            <a:r>
              <a:rPr sz="577" spc="-13" dirty="0">
                <a:solidFill>
                  <a:srgbClr val="3C3C3B"/>
                </a:solidFill>
                <a:latin typeface="Verdana"/>
                <a:cs typeface="Verdana"/>
              </a:rPr>
              <a:t> </a:t>
            </a:r>
            <a:r>
              <a:rPr sz="577" spc="16" dirty="0">
                <a:solidFill>
                  <a:srgbClr val="3C3C3B"/>
                </a:solidFill>
                <a:latin typeface="Verdana"/>
                <a:cs typeface="Verdana"/>
              </a:rPr>
              <a:t>de</a:t>
            </a:r>
            <a:r>
              <a:rPr sz="577" spc="-16" dirty="0">
                <a:solidFill>
                  <a:srgbClr val="3C3C3B"/>
                </a:solidFill>
                <a:latin typeface="Verdana"/>
                <a:cs typeface="Verdana"/>
              </a:rPr>
              <a:t> </a:t>
            </a:r>
            <a:r>
              <a:rPr sz="577" spc="-6" dirty="0">
                <a:solidFill>
                  <a:srgbClr val="3C3C3B"/>
                </a:solidFill>
                <a:latin typeface="Verdana"/>
                <a:cs typeface="Verdana"/>
              </a:rPr>
              <a:t>la</a:t>
            </a:r>
            <a:r>
              <a:rPr sz="577" spc="-16" dirty="0">
                <a:solidFill>
                  <a:srgbClr val="3C3C3B"/>
                </a:solidFill>
                <a:latin typeface="Verdana"/>
                <a:cs typeface="Verdana"/>
              </a:rPr>
              <a:t> </a:t>
            </a:r>
            <a:r>
              <a:rPr sz="577" spc="29" dirty="0">
                <a:solidFill>
                  <a:srgbClr val="3C3C3B"/>
                </a:solidFill>
                <a:latin typeface="Verdana"/>
                <a:cs typeface="Verdana"/>
              </a:rPr>
              <a:t>CMA</a:t>
            </a:r>
            <a:r>
              <a:rPr sz="577" spc="-13" dirty="0">
                <a:solidFill>
                  <a:srgbClr val="3C3C3B"/>
                </a:solidFill>
                <a:latin typeface="Verdana"/>
                <a:cs typeface="Verdana"/>
              </a:rPr>
              <a:t> </a:t>
            </a:r>
            <a:r>
              <a:rPr sz="577" spc="-26" dirty="0">
                <a:solidFill>
                  <a:srgbClr val="3C3C3B"/>
                </a:solidFill>
                <a:latin typeface="Verdana"/>
                <a:cs typeface="Verdana"/>
              </a:rPr>
              <a:t>IdF.</a:t>
            </a:r>
            <a:r>
              <a:rPr sz="577" spc="-16" dirty="0">
                <a:solidFill>
                  <a:srgbClr val="3C3C3B"/>
                </a:solidFill>
                <a:latin typeface="Verdana"/>
                <a:cs typeface="Verdana"/>
              </a:rPr>
              <a:t> </a:t>
            </a:r>
            <a:r>
              <a:rPr sz="577" spc="-38" dirty="0">
                <a:solidFill>
                  <a:srgbClr val="3C3C3B"/>
                </a:solidFill>
                <a:latin typeface="Verdana"/>
                <a:cs typeface="Verdana"/>
              </a:rPr>
              <a:t>Il</a:t>
            </a:r>
            <a:r>
              <a:rPr sz="577" spc="-16" dirty="0">
                <a:solidFill>
                  <a:srgbClr val="3C3C3B"/>
                </a:solidFill>
                <a:latin typeface="Verdana"/>
                <a:cs typeface="Verdana"/>
              </a:rPr>
              <a:t> </a:t>
            </a:r>
            <a:r>
              <a:rPr sz="577" spc="16" dirty="0">
                <a:solidFill>
                  <a:srgbClr val="3C3C3B"/>
                </a:solidFill>
                <a:latin typeface="Verdana"/>
                <a:cs typeface="Verdana"/>
              </a:rPr>
              <a:t>peut</a:t>
            </a:r>
            <a:r>
              <a:rPr sz="577" spc="-13" dirty="0">
                <a:solidFill>
                  <a:srgbClr val="3C3C3B"/>
                </a:solidFill>
                <a:latin typeface="Verdana"/>
                <a:cs typeface="Verdana"/>
              </a:rPr>
              <a:t> </a:t>
            </a:r>
            <a:r>
              <a:rPr sz="577" spc="10" dirty="0">
                <a:solidFill>
                  <a:srgbClr val="3C3C3B"/>
                </a:solidFill>
                <a:latin typeface="Verdana"/>
                <a:cs typeface="Verdana"/>
              </a:rPr>
              <a:t>déléguer</a:t>
            </a:r>
            <a:r>
              <a:rPr sz="577" spc="-16" dirty="0">
                <a:solidFill>
                  <a:srgbClr val="3C3C3B"/>
                </a:solidFill>
                <a:latin typeface="Verdana"/>
                <a:cs typeface="Verdana"/>
              </a:rPr>
              <a:t> </a:t>
            </a:r>
            <a:r>
              <a:rPr sz="577" spc="6" dirty="0">
                <a:solidFill>
                  <a:srgbClr val="3C3C3B"/>
                </a:solidFill>
                <a:latin typeface="Verdana"/>
                <a:cs typeface="Verdana"/>
              </a:rPr>
              <a:t>tout</a:t>
            </a:r>
            <a:r>
              <a:rPr sz="577" spc="-16" dirty="0">
                <a:solidFill>
                  <a:srgbClr val="3C3C3B"/>
                </a:solidFill>
                <a:latin typeface="Verdana"/>
                <a:cs typeface="Verdana"/>
              </a:rPr>
              <a:t> </a:t>
            </a:r>
            <a:r>
              <a:rPr sz="577" spc="16" dirty="0">
                <a:solidFill>
                  <a:srgbClr val="3C3C3B"/>
                </a:solidFill>
                <a:latin typeface="Verdana"/>
                <a:cs typeface="Verdana"/>
              </a:rPr>
              <a:t>ou</a:t>
            </a:r>
            <a:r>
              <a:rPr sz="577" spc="-13" dirty="0">
                <a:solidFill>
                  <a:srgbClr val="3C3C3B"/>
                </a:solidFill>
                <a:latin typeface="Verdana"/>
                <a:cs typeface="Verdana"/>
              </a:rPr>
              <a:t> </a:t>
            </a:r>
            <a:r>
              <a:rPr sz="577" spc="3" dirty="0">
                <a:solidFill>
                  <a:srgbClr val="3C3C3B"/>
                </a:solidFill>
                <a:latin typeface="Verdana"/>
                <a:cs typeface="Verdana"/>
              </a:rPr>
              <a:t>partie </a:t>
            </a:r>
            <a:r>
              <a:rPr sz="577" spc="-196" dirty="0">
                <a:solidFill>
                  <a:srgbClr val="3C3C3B"/>
                </a:solidFill>
                <a:latin typeface="Verdana"/>
                <a:cs typeface="Verdana"/>
              </a:rPr>
              <a:t> </a:t>
            </a:r>
            <a:r>
              <a:rPr sz="577" spc="16" dirty="0">
                <a:solidFill>
                  <a:srgbClr val="3C3C3B"/>
                </a:solidFill>
                <a:latin typeface="Verdana"/>
                <a:cs typeface="Verdana"/>
              </a:rPr>
              <a:t>de </a:t>
            </a:r>
            <a:r>
              <a:rPr sz="577" spc="-13" dirty="0">
                <a:solidFill>
                  <a:srgbClr val="3C3C3B"/>
                </a:solidFill>
                <a:latin typeface="Verdana"/>
                <a:cs typeface="Verdana"/>
              </a:rPr>
              <a:t>ses </a:t>
            </a:r>
            <a:r>
              <a:rPr sz="577" spc="3" dirty="0">
                <a:solidFill>
                  <a:srgbClr val="3C3C3B"/>
                </a:solidFill>
                <a:latin typeface="Verdana"/>
                <a:cs typeface="Verdana"/>
              </a:rPr>
              <a:t>attributions </a:t>
            </a:r>
            <a:r>
              <a:rPr sz="577" spc="-6" dirty="0">
                <a:solidFill>
                  <a:srgbClr val="3C3C3B"/>
                </a:solidFill>
                <a:latin typeface="Verdana"/>
                <a:cs typeface="Verdana"/>
              </a:rPr>
              <a:t>à </a:t>
            </a:r>
            <a:r>
              <a:rPr sz="577" spc="3" dirty="0">
                <a:solidFill>
                  <a:srgbClr val="3C3C3B"/>
                </a:solidFill>
                <a:latin typeface="Verdana"/>
                <a:cs typeface="Verdana"/>
              </a:rPr>
              <a:t>des </a:t>
            </a:r>
            <a:r>
              <a:rPr sz="577" spc="-6" dirty="0">
                <a:solidFill>
                  <a:srgbClr val="3C3C3B"/>
                </a:solidFill>
                <a:latin typeface="Verdana"/>
                <a:cs typeface="Verdana"/>
              </a:rPr>
              <a:t>tiers </a:t>
            </a:r>
            <a:r>
              <a:rPr sz="577" spc="16" dirty="0">
                <a:solidFill>
                  <a:srgbClr val="3C3C3B"/>
                </a:solidFill>
                <a:latin typeface="Verdana"/>
                <a:cs typeface="Verdana"/>
              </a:rPr>
              <a:t>qui </a:t>
            </a:r>
            <a:r>
              <a:rPr sz="577" spc="-13" dirty="0">
                <a:solidFill>
                  <a:srgbClr val="3C3C3B"/>
                </a:solidFill>
                <a:latin typeface="Verdana"/>
                <a:cs typeface="Verdana"/>
              </a:rPr>
              <a:t>sont, </a:t>
            </a:r>
            <a:r>
              <a:rPr sz="577" spc="3" dirty="0">
                <a:solidFill>
                  <a:srgbClr val="3C3C3B"/>
                </a:solidFill>
                <a:latin typeface="Verdana"/>
                <a:cs typeface="Verdana"/>
              </a:rPr>
              <a:t>dès </a:t>
            </a:r>
            <a:r>
              <a:rPr sz="577" spc="-26" dirty="0">
                <a:solidFill>
                  <a:srgbClr val="3C3C3B"/>
                </a:solidFill>
                <a:latin typeface="Verdana"/>
                <a:cs typeface="Verdana"/>
              </a:rPr>
              <a:t>lors, </a:t>
            </a:r>
            <a:r>
              <a:rPr sz="577" spc="6" dirty="0">
                <a:solidFill>
                  <a:srgbClr val="3C3C3B"/>
                </a:solidFill>
                <a:latin typeface="Verdana"/>
                <a:cs typeface="Verdana"/>
              </a:rPr>
              <a:t>soumis </a:t>
            </a:r>
            <a:r>
              <a:rPr sz="577" spc="-6" dirty="0">
                <a:solidFill>
                  <a:srgbClr val="3C3C3B"/>
                </a:solidFill>
                <a:latin typeface="Verdana"/>
                <a:cs typeface="Verdana"/>
              </a:rPr>
              <a:t>aux </a:t>
            </a:r>
            <a:r>
              <a:rPr sz="577" spc="-196" dirty="0">
                <a:solidFill>
                  <a:srgbClr val="3C3C3B"/>
                </a:solidFill>
                <a:latin typeface="Verdana"/>
                <a:cs typeface="Verdana"/>
              </a:rPr>
              <a:t> </a:t>
            </a:r>
            <a:r>
              <a:rPr sz="577" spc="48" dirty="0">
                <a:solidFill>
                  <a:srgbClr val="3C3C3B"/>
                </a:solidFill>
                <a:latin typeface="Verdana"/>
                <a:cs typeface="Verdana"/>
              </a:rPr>
              <a:t>m</a:t>
            </a:r>
            <a:r>
              <a:rPr sz="577" spc="26" dirty="0">
                <a:solidFill>
                  <a:srgbClr val="3C3C3B"/>
                </a:solidFill>
                <a:latin typeface="Verdana"/>
                <a:cs typeface="Verdana"/>
              </a:rPr>
              <a:t>êm</a:t>
            </a:r>
            <a:r>
              <a:rPr sz="577" spc="-10" dirty="0">
                <a:solidFill>
                  <a:srgbClr val="3C3C3B"/>
                </a:solidFill>
                <a:latin typeface="Verdana"/>
                <a:cs typeface="Verdana"/>
              </a:rPr>
              <a:t>es</a:t>
            </a:r>
            <a:r>
              <a:rPr sz="577" spc="-55" dirty="0">
                <a:solidFill>
                  <a:srgbClr val="3C3C3B"/>
                </a:solidFill>
                <a:latin typeface="Verdana"/>
                <a:cs typeface="Verdana"/>
              </a:rPr>
              <a:t> </a:t>
            </a:r>
            <a:r>
              <a:rPr sz="577" spc="16" dirty="0">
                <a:solidFill>
                  <a:srgbClr val="3C3C3B"/>
                </a:solidFill>
                <a:latin typeface="Verdana"/>
                <a:cs typeface="Verdana"/>
              </a:rPr>
              <a:t>d</a:t>
            </a:r>
            <a:r>
              <a:rPr sz="577" spc="10" dirty="0">
                <a:solidFill>
                  <a:srgbClr val="3C3C3B"/>
                </a:solidFill>
                <a:latin typeface="Verdana"/>
                <a:cs typeface="Verdana"/>
              </a:rPr>
              <a:t>e</a:t>
            </a:r>
            <a:r>
              <a:rPr sz="577" spc="-38" dirty="0">
                <a:solidFill>
                  <a:srgbClr val="3C3C3B"/>
                </a:solidFill>
                <a:latin typeface="Verdana"/>
                <a:cs typeface="Verdana"/>
              </a:rPr>
              <a:t>v</a:t>
            </a:r>
            <a:r>
              <a:rPr sz="577" spc="-3" dirty="0">
                <a:solidFill>
                  <a:srgbClr val="3C3C3B"/>
                </a:solidFill>
                <a:latin typeface="Verdana"/>
                <a:cs typeface="Verdana"/>
              </a:rPr>
              <a:t>oi</a:t>
            </a:r>
            <a:r>
              <a:rPr sz="577" spc="-6" dirty="0">
                <a:solidFill>
                  <a:srgbClr val="3C3C3B"/>
                </a:solidFill>
                <a:latin typeface="Verdana"/>
                <a:cs typeface="Verdana"/>
              </a:rPr>
              <a:t>r</a:t>
            </a:r>
            <a:r>
              <a:rPr sz="577" spc="-19" dirty="0">
                <a:solidFill>
                  <a:srgbClr val="3C3C3B"/>
                </a:solidFill>
                <a:latin typeface="Verdana"/>
                <a:cs typeface="Verdana"/>
              </a:rPr>
              <a:t>s</a:t>
            </a:r>
            <a:r>
              <a:rPr sz="577" spc="-55" dirty="0">
                <a:solidFill>
                  <a:srgbClr val="3C3C3B"/>
                </a:solidFill>
                <a:latin typeface="Verdana"/>
                <a:cs typeface="Verdana"/>
              </a:rPr>
              <a:t> </a:t>
            </a:r>
            <a:r>
              <a:rPr sz="577" spc="19" dirty="0">
                <a:solidFill>
                  <a:srgbClr val="3C3C3B"/>
                </a:solidFill>
                <a:latin typeface="Verdana"/>
                <a:cs typeface="Verdana"/>
              </a:rPr>
              <a:t>que</a:t>
            </a:r>
            <a:r>
              <a:rPr sz="577" spc="-55" dirty="0">
                <a:solidFill>
                  <a:srgbClr val="3C3C3B"/>
                </a:solidFill>
                <a:latin typeface="Verdana"/>
                <a:cs typeface="Verdana"/>
              </a:rPr>
              <a:t> </a:t>
            </a:r>
            <a:r>
              <a:rPr sz="577" spc="-19" dirty="0">
                <a:solidFill>
                  <a:srgbClr val="3C3C3B"/>
                </a:solidFill>
                <a:latin typeface="Verdana"/>
                <a:cs typeface="Verdana"/>
              </a:rPr>
              <a:t>lui.</a:t>
            </a:r>
            <a:endParaRPr sz="577">
              <a:solidFill>
                <a:prstClr val="black"/>
              </a:solidFill>
              <a:latin typeface="Verdana"/>
              <a:cs typeface="Verdana"/>
            </a:endParaRPr>
          </a:p>
          <a:p>
            <a:pPr marL="8145" marR="3258" algn="just" defTabSz="586405">
              <a:spcBef>
                <a:spcPts val="385"/>
              </a:spcBef>
            </a:pPr>
            <a:r>
              <a:rPr sz="577" u="sng" spc="3" dirty="0">
                <a:solidFill>
                  <a:srgbClr val="3C3C3B"/>
                </a:solidFill>
                <a:uFill>
                  <a:solidFill>
                    <a:srgbClr val="3C3C3B"/>
                  </a:solidFill>
                </a:uFill>
                <a:latin typeface="Verdana"/>
                <a:cs typeface="Verdana"/>
              </a:rPr>
              <a:t>L’apprenant</a:t>
            </a:r>
            <a:r>
              <a:rPr sz="577" u="sng" spc="-10" dirty="0">
                <a:solidFill>
                  <a:srgbClr val="3C3C3B"/>
                </a:solidFill>
                <a:uFill>
                  <a:solidFill>
                    <a:srgbClr val="3C3C3B"/>
                  </a:solidFill>
                </a:uFill>
                <a:latin typeface="Verdana"/>
                <a:cs typeface="Verdana"/>
              </a:rPr>
              <a:t> </a:t>
            </a:r>
            <a:r>
              <a:rPr sz="577" spc="-141" dirty="0">
                <a:solidFill>
                  <a:srgbClr val="3C3C3B"/>
                </a:solidFill>
                <a:latin typeface="Verdana"/>
                <a:cs typeface="Verdana"/>
              </a:rPr>
              <a:t>:</a:t>
            </a:r>
            <a:r>
              <a:rPr sz="577" spc="-131" dirty="0">
                <a:solidFill>
                  <a:srgbClr val="3C3C3B"/>
                </a:solidFill>
                <a:latin typeface="Verdana"/>
                <a:cs typeface="Verdana"/>
              </a:rPr>
              <a:t> </a:t>
            </a:r>
            <a:r>
              <a:rPr sz="577" spc="10" dirty="0">
                <a:solidFill>
                  <a:srgbClr val="3C3C3B"/>
                </a:solidFill>
                <a:latin typeface="Verdana"/>
                <a:cs typeface="Verdana"/>
              </a:rPr>
              <a:t>désigne</a:t>
            </a:r>
            <a:r>
              <a:rPr sz="577" spc="-10" dirty="0">
                <a:solidFill>
                  <a:srgbClr val="3C3C3B"/>
                </a:solidFill>
                <a:latin typeface="Verdana"/>
                <a:cs typeface="Verdana"/>
              </a:rPr>
              <a:t> </a:t>
            </a:r>
            <a:r>
              <a:rPr sz="577" spc="3" dirty="0">
                <a:solidFill>
                  <a:srgbClr val="3C3C3B"/>
                </a:solidFill>
                <a:latin typeface="Verdana"/>
                <a:cs typeface="Verdana"/>
              </a:rPr>
              <a:t>toute</a:t>
            </a:r>
            <a:r>
              <a:rPr sz="577" spc="-10" dirty="0">
                <a:solidFill>
                  <a:srgbClr val="3C3C3B"/>
                </a:solidFill>
                <a:latin typeface="Verdana"/>
                <a:cs typeface="Verdana"/>
              </a:rPr>
              <a:t> </a:t>
            </a:r>
            <a:r>
              <a:rPr sz="577" spc="6" dirty="0">
                <a:solidFill>
                  <a:srgbClr val="3C3C3B"/>
                </a:solidFill>
                <a:latin typeface="Verdana"/>
                <a:cs typeface="Verdana"/>
              </a:rPr>
              <a:t>personne</a:t>
            </a:r>
            <a:r>
              <a:rPr sz="577" spc="-10" dirty="0">
                <a:solidFill>
                  <a:srgbClr val="3C3C3B"/>
                </a:solidFill>
                <a:latin typeface="Verdana"/>
                <a:cs typeface="Verdana"/>
              </a:rPr>
              <a:t> </a:t>
            </a:r>
            <a:r>
              <a:rPr sz="577" spc="6" dirty="0">
                <a:solidFill>
                  <a:srgbClr val="3C3C3B"/>
                </a:solidFill>
                <a:latin typeface="Verdana"/>
                <a:cs typeface="Verdana"/>
              </a:rPr>
              <a:t>physique</a:t>
            </a:r>
            <a:r>
              <a:rPr sz="577" spc="-6" dirty="0">
                <a:solidFill>
                  <a:srgbClr val="3C3C3B"/>
                </a:solidFill>
                <a:latin typeface="Verdana"/>
                <a:cs typeface="Verdana"/>
              </a:rPr>
              <a:t> </a:t>
            </a:r>
            <a:r>
              <a:rPr sz="577" spc="10" dirty="0">
                <a:solidFill>
                  <a:srgbClr val="3C3C3B"/>
                </a:solidFill>
                <a:latin typeface="Verdana"/>
                <a:cs typeface="Verdana"/>
              </a:rPr>
              <a:t>directement </a:t>
            </a:r>
            <a:r>
              <a:rPr sz="577" spc="-196" dirty="0">
                <a:solidFill>
                  <a:srgbClr val="3C3C3B"/>
                </a:solidFill>
                <a:latin typeface="Verdana"/>
                <a:cs typeface="Verdana"/>
              </a:rPr>
              <a:t> </a:t>
            </a:r>
            <a:r>
              <a:rPr sz="577" spc="16" dirty="0">
                <a:solidFill>
                  <a:srgbClr val="3C3C3B"/>
                </a:solidFill>
                <a:latin typeface="Verdana"/>
                <a:cs typeface="Verdana"/>
              </a:rPr>
              <a:t>ou </a:t>
            </a:r>
            <a:r>
              <a:rPr sz="577" spc="10" dirty="0">
                <a:solidFill>
                  <a:srgbClr val="3C3C3B"/>
                </a:solidFill>
                <a:latin typeface="Verdana"/>
                <a:cs typeface="Verdana"/>
              </a:rPr>
              <a:t>indirectement </a:t>
            </a:r>
            <a:r>
              <a:rPr sz="577" spc="-19" dirty="0">
                <a:solidFill>
                  <a:srgbClr val="3C3C3B"/>
                </a:solidFill>
                <a:latin typeface="Verdana"/>
                <a:cs typeface="Verdana"/>
              </a:rPr>
              <a:t>(par </a:t>
            </a:r>
            <a:r>
              <a:rPr sz="577" dirty="0">
                <a:solidFill>
                  <a:srgbClr val="3C3C3B"/>
                </a:solidFill>
                <a:latin typeface="Verdana"/>
                <a:cs typeface="Verdana"/>
              </a:rPr>
              <a:t>l’intermédiaire </a:t>
            </a:r>
            <a:r>
              <a:rPr sz="577" spc="16" dirty="0">
                <a:solidFill>
                  <a:srgbClr val="3C3C3B"/>
                </a:solidFill>
                <a:latin typeface="Verdana"/>
                <a:cs typeface="Verdana"/>
              </a:rPr>
              <a:t>de </a:t>
            </a:r>
            <a:r>
              <a:rPr sz="577" spc="3" dirty="0">
                <a:solidFill>
                  <a:srgbClr val="3C3C3B"/>
                </a:solidFill>
                <a:latin typeface="Verdana"/>
                <a:cs typeface="Verdana"/>
              </a:rPr>
              <a:t>son </a:t>
            </a:r>
            <a:r>
              <a:rPr sz="577" spc="6" dirty="0">
                <a:solidFill>
                  <a:srgbClr val="3C3C3B"/>
                </a:solidFill>
                <a:latin typeface="Verdana"/>
                <a:cs typeface="Verdana"/>
              </a:rPr>
              <a:t>employeur </a:t>
            </a:r>
            <a:r>
              <a:rPr sz="577" spc="16" dirty="0">
                <a:solidFill>
                  <a:srgbClr val="3C3C3B"/>
                </a:solidFill>
                <a:latin typeface="Verdana"/>
                <a:cs typeface="Verdana"/>
              </a:rPr>
              <a:t>ou </a:t>
            </a:r>
            <a:r>
              <a:rPr sz="577" spc="19" dirty="0">
                <a:solidFill>
                  <a:srgbClr val="3C3C3B"/>
                </a:solidFill>
                <a:latin typeface="Verdana"/>
                <a:cs typeface="Verdana"/>
              </a:rPr>
              <a:t> </a:t>
            </a:r>
            <a:r>
              <a:rPr sz="577" spc="10" dirty="0">
                <a:solidFill>
                  <a:srgbClr val="3C3C3B"/>
                </a:solidFill>
                <a:latin typeface="Verdana"/>
                <a:cs typeface="Verdana"/>
              </a:rPr>
              <a:t>d’une</a:t>
            </a:r>
            <a:r>
              <a:rPr sz="577" spc="-55" dirty="0">
                <a:solidFill>
                  <a:srgbClr val="3C3C3B"/>
                </a:solidFill>
                <a:latin typeface="Verdana"/>
                <a:cs typeface="Verdana"/>
              </a:rPr>
              <a:t> </a:t>
            </a:r>
            <a:r>
              <a:rPr sz="577" spc="3" dirty="0">
                <a:solidFill>
                  <a:srgbClr val="3C3C3B"/>
                </a:solidFill>
                <a:latin typeface="Verdana"/>
                <a:cs typeface="Verdana"/>
              </a:rPr>
              <a:t>entité</a:t>
            </a:r>
            <a:r>
              <a:rPr sz="577" spc="-51" dirty="0">
                <a:solidFill>
                  <a:srgbClr val="3C3C3B"/>
                </a:solidFill>
                <a:latin typeface="Verdana"/>
                <a:cs typeface="Verdana"/>
              </a:rPr>
              <a:t> </a:t>
            </a:r>
            <a:r>
              <a:rPr sz="577" spc="3" dirty="0">
                <a:solidFill>
                  <a:srgbClr val="3C3C3B"/>
                </a:solidFill>
                <a:latin typeface="Verdana"/>
                <a:cs typeface="Verdana"/>
              </a:rPr>
              <a:t>juridique</a:t>
            </a:r>
            <a:r>
              <a:rPr sz="577" spc="-55" dirty="0">
                <a:solidFill>
                  <a:srgbClr val="3C3C3B"/>
                </a:solidFill>
                <a:latin typeface="Verdana"/>
                <a:cs typeface="Verdana"/>
              </a:rPr>
              <a:t> </a:t>
            </a:r>
            <a:r>
              <a:rPr sz="577" spc="-19" dirty="0">
                <a:solidFill>
                  <a:srgbClr val="3C3C3B"/>
                </a:solidFill>
                <a:latin typeface="Verdana"/>
                <a:cs typeface="Verdana"/>
              </a:rPr>
              <a:t>tiers)</a:t>
            </a:r>
            <a:r>
              <a:rPr sz="577" spc="-51" dirty="0">
                <a:solidFill>
                  <a:srgbClr val="3C3C3B"/>
                </a:solidFill>
                <a:latin typeface="Verdana"/>
                <a:cs typeface="Verdana"/>
              </a:rPr>
              <a:t> </a:t>
            </a:r>
            <a:r>
              <a:rPr sz="577" dirty="0">
                <a:solidFill>
                  <a:srgbClr val="3C3C3B"/>
                </a:solidFill>
                <a:latin typeface="Verdana"/>
                <a:cs typeface="Verdana"/>
              </a:rPr>
              <a:t>liée</a:t>
            </a:r>
            <a:r>
              <a:rPr sz="577" spc="-51"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spc="29" dirty="0">
                <a:solidFill>
                  <a:srgbClr val="3C3C3B"/>
                </a:solidFill>
                <a:latin typeface="Verdana"/>
                <a:cs typeface="Verdana"/>
              </a:rPr>
              <a:t>CMA</a:t>
            </a:r>
            <a:r>
              <a:rPr sz="577" spc="-51" dirty="0">
                <a:solidFill>
                  <a:srgbClr val="3C3C3B"/>
                </a:solidFill>
                <a:latin typeface="Verdana"/>
                <a:cs typeface="Verdana"/>
              </a:rPr>
              <a:t> </a:t>
            </a:r>
            <a:r>
              <a:rPr sz="577" spc="-3" dirty="0">
                <a:solidFill>
                  <a:srgbClr val="3C3C3B"/>
                </a:solidFill>
                <a:latin typeface="Verdana"/>
                <a:cs typeface="Verdana"/>
              </a:rPr>
              <a:t>IdF</a:t>
            </a:r>
            <a:r>
              <a:rPr sz="577" spc="-55" dirty="0">
                <a:solidFill>
                  <a:srgbClr val="3C3C3B"/>
                </a:solidFill>
                <a:latin typeface="Verdana"/>
                <a:cs typeface="Verdana"/>
              </a:rPr>
              <a:t> </a:t>
            </a:r>
            <a:r>
              <a:rPr sz="577" dirty="0">
                <a:solidFill>
                  <a:srgbClr val="3C3C3B"/>
                </a:solidFill>
                <a:latin typeface="Verdana"/>
                <a:cs typeface="Verdana"/>
              </a:rPr>
              <a:t>par</a:t>
            </a:r>
            <a:r>
              <a:rPr sz="577" spc="-51" dirty="0">
                <a:solidFill>
                  <a:srgbClr val="3C3C3B"/>
                </a:solidFill>
                <a:latin typeface="Verdana"/>
                <a:cs typeface="Verdana"/>
              </a:rPr>
              <a:t> </a:t>
            </a:r>
            <a:r>
              <a:rPr sz="577" spc="22" dirty="0">
                <a:solidFill>
                  <a:srgbClr val="3C3C3B"/>
                </a:solidFill>
                <a:latin typeface="Verdana"/>
                <a:cs typeface="Verdana"/>
              </a:rPr>
              <a:t>un</a:t>
            </a:r>
            <a:r>
              <a:rPr sz="577" spc="-51" dirty="0">
                <a:solidFill>
                  <a:srgbClr val="3C3C3B"/>
                </a:solidFill>
                <a:latin typeface="Verdana"/>
                <a:cs typeface="Verdana"/>
              </a:rPr>
              <a:t> </a:t>
            </a:r>
            <a:r>
              <a:rPr sz="577" spc="-6" dirty="0">
                <a:solidFill>
                  <a:srgbClr val="3C3C3B"/>
                </a:solidFill>
                <a:latin typeface="Verdana"/>
                <a:cs typeface="Verdana"/>
              </a:rPr>
              <a:t>contrat.</a:t>
            </a:r>
            <a:endParaRPr sz="577">
              <a:solidFill>
                <a:prstClr val="black"/>
              </a:solidFill>
              <a:latin typeface="Verdana"/>
              <a:cs typeface="Verdana"/>
            </a:endParaRPr>
          </a:p>
          <a:p>
            <a:pPr marL="8145" algn="just" defTabSz="586405">
              <a:spcBef>
                <a:spcPts val="385"/>
              </a:spcBef>
            </a:pPr>
            <a:r>
              <a:rPr sz="577" u="sng" spc="16" dirty="0">
                <a:solidFill>
                  <a:srgbClr val="3C3C3B"/>
                </a:solidFill>
                <a:uFill>
                  <a:solidFill>
                    <a:srgbClr val="3C3C3B"/>
                  </a:solidFill>
                </a:uFill>
                <a:latin typeface="Verdana"/>
                <a:cs typeface="Verdana"/>
              </a:rPr>
              <a:t>L</a:t>
            </a:r>
            <a:r>
              <a:rPr sz="577" u="sng" spc="-6" dirty="0">
                <a:solidFill>
                  <a:srgbClr val="3C3C3B"/>
                </a:solidFill>
                <a:uFill>
                  <a:solidFill>
                    <a:srgbClr val="3C3C3B"/>
                  </a:solidFill>
                </a:uFill>
                <a:latin typeface="Verdana"/>
                <a:cs typeface="Verdana"/>
              </a:rPr>
              <a:t>a</a:t>
            </a:r>
            <a:r>
              <a:rPr sz="577" u="sng" spc="-55" dirty="0">
                <a:solidFill>
                  <a:srgbClr val="3C3C3B"/>
                </a:solidFill>
                <a:uFill>
                  <a:solidFill>
                    <a:srgbClr val="3C3C3B"/>
                  </a:solidFill>
                </a:uFill>
                <a:latin typeface="Verdana"/>
                <a:cs typeface="Verdana"/>
              </a:rPr>
              <a:t> </a:t>
            </a:r>
            <a:r>
              <a:rPr sz="577" u="sng" spc="16" dirty="0">
                <a:solidFill>
                  <a:srgbClr val="3C3C3B"/>
                </a:solidFill>
                <a:uFill>
                  <a:solidFill>
                    <a:srgbClr val="3C3C3B"/>
                  </a:solidFill>
                </a:uFill>
                <a:latin typeface="Verdana"/>
                <a:cs typeface="Verdana"/>
              </a:rPr>
              <a:t>c</a:t>
            </a:r>
            <a:r>
              <a:rPr sz="577" u="sng" dirty="0">
                <a:solidFill>
                  <a:srgbClr val="3C3C3B"/>
                </a:solidFill>
                <a:uFill>
                  <a:solidFill>
                    <a:srgbClr val="3C3C3B"/>
                  </a:solidFill>
                </a:uFill>
                <a:latin typeface="Verdana"/>
                <a:cs typeface="Verdana"/>
              </a:rPr>
              <a:t>ha</a:t>
            </a:r>
            <a:r>
              <a:rPr sz="577" u="sng" spc="6" dirty="0">
                <a:solidFill>
                  <a:srgbClr val="3C3C3B"/>
                </a:solidFill>
                <a:uFill>
                  <a:solidFill>
                    <a:srgbClr val="3C3C3B"/>
                  </a:solidFill>
                </a:uFill>
                <a:latin typeface="Verdana"/>
                <a:cs typeface="Verdana"/>
              </a:rPr>
              <a:t>r</a:t>
            </a:r>
            <a:r>
              <a:rPr sz="577" u="sng" spc="-6" dirty="0">
                <a:solidFill>
                  <a:srgbClr val="3C3C3B"/>
                </a:solidFill>
                <a:uFill>
                  <a:solidFill>
                    <a:srgbClr val="3C3C3B"/>
                  </a:solidFill>
                </a:uFill>
                <a:latin typeface="Verdana"/>
                <a:cs typeface="Verdana"/>
              </a:rPr>
              <a:t>t</a:t>
            </a:r>
            <a:r>
              <a:rPr sz="577" u="sng" spc="3" dirty="0">
                <a:solidFill>
                  <a:srgbClr val="3C3C3B"/>
                </a:solidFill>
                <a:uFill>
                  <a:solidFill>
                    <a:srgbClr val="3C3C3B"/>
                  </a:solidFill>
                </a:uFill>
                <a:latin typeface="Verdana"/>
                <a:cs typeface="Verdana"/>
              </a:rPr>
              <a:t>e</a:t>
            </a:r>
            <a:r>
              <a:rPr sz="577" u="sng" spc="-55" dirty="0">
                <a:solidFill>
                  <a:srgbClr val="3C3C3B"/>
                </a:solidFill>
                <a:uFill>
                  <a:solidFill>
                    <a:srgbClr val="3C3C3B"/>
                  </a:solidFill>
                </a:uFill>
                <a:latin typeface="Verdana"/>
                <a:cs typeface="Verdana"/>
              </a:rPr>
              <a:t> </a:t>
            </a:r>
            <a:r>
              <a:rPr sz="577" spc="-141" dirty="0">
                <a:solidFill>
                  <a:srgbClr val="3C3C3B"/>
                </a:solidFill>
                <a:latin typeface="Verdana"/>
                <a:cs typeface="Verdana"/>
              </a:rPr>
              <a:t>:</a:t>
            </a:r>
            <a:r>
              <a:rPr sz="577" spc="-55" dirty="0">
                <a:solidFill>
                  <a:srgbClr val="3C3C3B"/>
                </a:solidFill>
                <a:latin typeface="Verdana"/>
                <a:cs typeface="Verdana"/>
              </a:rPr>
              <a:t> </a:t>
            </a:r>
            <a:r>
              <a:rPr sz="577" spc="10" dirty="0">
                <a:solidFill>
                  <a:srgbClr val="3C3C3B"/>
                </a:solidFill>
                <a:latin typeface="Verdana"/>
                <a:cs typeface="Verdana"/>
              </a:rPr>
              <a:t>désign</a:t>
            </a:r>
            <a:r>
              <a:rPr sz="577" spc="3" dirty="0">
                <a:solidFill>
                  <a:srgbClr val="3C3C3B"/>
                </a:solidFill>
                <a:latin typeface="Verdana"/>
                <a:cs typeface="Verdana"/>
              </a:rPr>
              <a:t>e</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3" dirty="0">
                <a:solidFill>
                  <a:srgbClr val="3C3C3B"/>
                </a:solidFill>
                <a:latin typeface="Verdana"/>
                <a:cs typeface="Verdana"/>
              </a:rPr>
              <a:t>ésent</a:t>
            </a:r>
            <a:r>
              <a:rPr sz="577" spc="-55" dirty="0">
                <a:solidFill>
                  <a:srgbClr val="3C3C3B"/>
                </a:solidFill>
                <a:latin typeface="Verdana"/>
                <a:cs typeface="Verdana"/>
              </a:rPr>
              <a:t> </a:t>
            </a:r>
            <a:r>
              <a:rPr sz="577" spc="26" dirty="0">
                <a:solidFill>
                  <a:srgbClr val="3C3C3B"/>
                </a:solidFill>
                <a:latin typeface="Verdana"/>
                <a:cs typeface="Verdana"/>
              </a:rPr>
              <a:t>docum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endParaRPr sz="577">
              <a:solidFill>
                <a:prstClr val="black"/>
              </a:solidFill>
              <a:latin typeface="Verdana"/>
              <a:cs typeface="Verdana"/>
            </a:endParaRPr>
          </a:p>
          <a:p>
            <a:pPr marL="8145" marR="3258" algn="just" defTabSz="586405">
              <a:spcBef>
                <a:spcPts val="385"/>
              </a:spcBef>
            </a:pPr>
            <a:r>
              <a:rPr sz="577" u="sng" spc="3" dirty="0">
                <a:solidFill>
                  <a:srgbClr val="3C3C3B"/>
                </a:solidFill>
                <a:uFill>
                  <a:solidFill>
                    <a:srgbClr val="3C3C3B"/>
                  </a:solidFill>
                </a:uFill>
                <a:latin typeface="Verdana"/>
                <a:cs typeface="Verdana"/>
              </a:rPr>
              <a:t>La</a:t>
            </a:r>
            <a:r>
              <a:rPr sz="577" u="sng" spc="-29" dirty="0">
                <a:solidFill>
                  <a:srgbClr val="3C3C3B"/>
                </a:solidFill>
                <a:uFill>
                  <a:solidFill>
                    <a:srgbClr val="3C3C3B"/>
                  </a:solidFill>
                </a:uFill>
                <a:latin typeface="Verdana"/>
                <a:cs typeface="Verdana"/>
              </a:rPr>
              <a:t> </a:t>
            </a:r>
            <a:r>
              <a:rPr sz="577" u="sng" spc="29" dirty="0">
                <a:solidFill>
                  <a:srgbClr val="3C3C3B"/>
                </a:solidFill>
                <a:uFill>
                  <a:solidFill>
                    <a:srgbClr val="3C3C3B"/>
                  </a:solidFill>
                </a:uFill>
                <a:latin typeface="Verdana"/>
                <a:cs typeface="Verdana"/>
              </a:rPr>
              <a:t>CMA</a:t>
            </a:r>
            <a:r>
              <a:rPr sz="577" u="sng" spc="-29" dirty="0">
                <a:solidFill>
                  <a:srgbClr val="3C3C3B"/>
                </a:solidFill>
                <a:uFill>
                  <a:solidFill>
                    <a:srgbClr val="3C3C3B"/>
                  </a:solidFill>
                </a:uFill>
                <a:latin typeface="Verdana"/>
                <a:cs typeface="Verdana"/>
              </a:rPr>
              <a:t> </a:t>
            </a:r>
            <a:r>
              <a:rPr sz="577" u="sng" spc="-3" dirty="0">
                <a:solidFill>
                  <a:srgbClr val="3C3C3B"/>
                </a:solidFill>
                <a:uFill>
                  <a:solidFill>
                    <a:srgbClr val="3C3C3B"/>
                  </a:solidFill>
                </a:uFill>
                <a:latin typeface="Verdana"/>
                <a:cs typeface="Verdana"/>
              </a:rPr>
              <a:t>IdF</a:t>
            </a:r>
            <a:r>
              <a:rPr sz="577" u="sng" spc="-32" dirty="0">
                <a:solidFill>
                  <a:srgbClr val="3C3C3B"/>
                </a:solidFill>
                <a:uFill>
                  <a:solidFill>
                    <a:srgbClr val="3C3C3B"/>
                  </a:solidFill>
                </a:uFill>
                <a:latin typeface="Verdana"/>
                <a:cs typeface="Verdana"/>
              </a:rPr>
              <a:t> </a:t>
            </a:r>
            <a:r>
              <a:rPr sz="577" spc="-141" dirty="0">
                <a:solidFill>
                  <a:srgbClr val="3C3C3B"/>
                </a:solidFill>
                <a:latin typeface="Verdana"/>
                <a:cs typeface="Verdana"/>
              </a:rPr>
              <a:t>:</a:t>
            </a:r>
            <a:r>
              <a:rPr sz="577" spc="-87" dirty="0">
                <a:solidFill>
                  <a:srgbClr val="3C3C3B"/>
                </a:solidFill>
                <a:latin typeface="Verdana"/>
                <a:cs typeface="Verdana"/>
              </a:rPr>
              <a:t> </a:t>
            </a:r>
            <a:r>
              <a:rPr sz="577" spc="10" dirty="0">
                <a:solidFill>
                  <a:srgbClr val="3C3C3B"/>
                </a:solidFill>
                <a:latin typeface="Verdana"/>
                <a:cs typeface="Verdana"/>
              </a:rPr>
              <a:t>désigne</a:t>
            </a:r>
            <a:r>
              <a:rPr sz="577" spc="-26" dirty="0">
                <a:solidFill>
                  <a:srgbClr val="3C3C3B"/>
                </a:solidFill>
                <a:latin typeface="Verdana"/>
                <a:cs typeface="Verdana"/>
              </a:rPr>
              <a:t> </a:t>
            </a:r>
            <a:r>
              <a:rPr sz="577" spc="-6" dirty="0">
                <a:solidFill>
                  <a:srgbClr val="3C3C3B"/>
                </a:solidFill>
                <a:latin typeface="Verdana"/>
                <a:cs typeface="Verdana"/>
              </a:rPr>
              <a:t>la</a:t>
            </a:r>
            <a:r>
              <a:rPr sz="577" spc="-29" dirty="0">
                <a:solidFill>
                  <a:srgbClr val="3C3C3B"/>
                </a:solidFill>
                <a:latin typeface="Verdana"/>
                <a:cs typeface="Verdana"/>
              </a:rPr>
              <a:t> </a:t>
            </a:r>
            <a:r>
              <a:rPr sz="577" spc="13" dirty="0">
                <a:solidFill>
                  <a:srgbClr val="3C3C3B"/>
                </a:solidFill>
                <a:latin typeface="Verdana"/>
                <a:cs typeface="Verdana"/>
              </a:rPr>
              <a:t>Chambre</a:t>
            </a:r>
            <a:r>
              <a:rPr sz="577" spc="-29"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spc="3" dirty="0">
                <a:solidFill>
                  <a:srgbClr val="3C3C3B"/>
                </a:solidFill>
                <a:latin typeface="Verdana"/>
                <a:cs typeface="Verdana"/>
              </a:rPr>
              <a:t>Métiers</a:t>
            </a:r>
            <a:r>
              <a:rPr sz="577" spc="-29" dirty="0">
                <a:solidFill>
                  <a:srgbClr val="3C3C3B"/>
                </a:solidFill>
                <a:latin typeface="Verdana"/>
                <a:cs typeface="Verdana"/>
              </a:rPr>
              <a:t> </a:t>
            </a:r>
            <a:r>
              <a:rPr sz="577" spc="3" dirty="0">
                <a:solidFill>
                  <a:srgbClr val="3C3C3B"/>
                </a:solidFill>
                <a:latin typeface="Verdana"/>
                <a:cs typeface="Verdana"/>
              </a:rPr>
              <a:t>et</a:t>
            </a:r>
            <a:r>
              <a:rPr sz="577" spc="-29"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spc="-6" dirty="0">
                <a:solidFill>
                  <a:srgbClr val="3C3C3B"/>
                </a:solidFill>
                <a:latin typeface="Verdana"/>
                <a:cs typeface="Verdana"/>
              </a:rPr>
              <a:t>l’Artisanat </a:t>
            </a:r>
            <a:r>
              <a:rPr sz="577" spc="-196" dirty="0">
                <a:solidFill>
                  <a:srgbClr val="3C3C3B"/>
                </a:solidFill>
                <a:latin typeface="Verdana"/>
                <a:cs typeface="Verdana"/>
              </a:rPr>
              <a:t> </a:t>
            </a:r>
            <a:r>
              <a:rPr sz="577" spc="16" dirty="0">
                <a:solidFill>
                  <a:srgbClr val="3C3C3B"/>
                </a:solidFill>
                <a:latin typeface="Verdana"/>
                <a:cs typeface="Verdana"/>
              </a:rPr>
              <a:t>de </a:t>
            </a:r>
            <a:r>
              <a:rPr sz="577" spc="13" dirty="0">
                <a:solidFill>
                  <a:srgbClr val="3C3C3B"/>
                </a:solidFill>
                <a:latin typeface="Verdana"/>
                <a:cs typeface="Verdana"/>
              </a:rPr>
              <a:t>Région </a:t>
            </a:r>
            <a:r>
              <a:rPr sz="577" spc="-6" dirty="0">
                <a:solidFill>
                  <a:srgbClr val="3C3C3B"/>
                </a:solidFill>
                <a:latin typeface="Verdana"/>
                <a:cs typeface="Verdana"/>
              </a:rPr>
              <a:t>Ile-de-France </a:t>
            </a:r>
            <a:r>
              <a:rPr sz="577" spc="-29" dirty="0">
                <a:solidFill>
                  <a:srgbClr val="3C3C3B"/>
                </a:solidFill>
                <a:latin typeface="Verdana"/>
                <a:cs typeface="Verdana"/>
              </a:rPr>
              <a:t>y</a:t>
            </a:r>
            <a:r>
              <a:rPr sz="577" spc="-26" dirty="0">
                <a:solidFill>
                  <a:srgbClr val="3C3C3B"/>
                </a:solidFill>
                <a:latin typeface="Verdana"/>
                <a:cs typeface="Verdana"/>
              </a:rPr>
              <a:t> </a:t>
            </a:r>
            <a:r>
              <a:rPr sz="577" spc="10" dirty="0">
                <a:solidFill>
                  <a:srgbClr val="3C3C3B"/>
                </a:solidFill>
                <a:latin typeface="Verdana"/>
                <a:cs typeface="Verdana"/>
              </a:rPr>
              <a:t>compris </a:t>
            </a:r>
            <a:r>
              <a:rPr sz="577" spc="-6" dirty="0">
                <a:solidFill>
                  <a:srgbClr val="3C3C3B"/>
                </a:solidFill>
                <a:latin typeface="Verdana"/>
                <a:cs typeface="Verdana"/>
              </a:rPr>
              <a:t>les </a:t>
            </a:r>
            <a:r>
              <a:rPr sz="577" spc="-10" dirty="0">
                <a:solidFill>
                  <a:srgbClr val="3C3C3B"/>
                </a:solidFill>
                <a:latin typeface="Verdana"/>
                <a:cs typeface="Verdana"/>
              </a:rPr>
              <a:t>sites </a:t>
            </a:r>
            <a:r>
              <a:rPr sz="577" spc="16" dirty="0">
                <a:solidFill>
                  <a:srgbClr val="3C3C3B"/>
                </a:solidFill>
                <a:latin typeface="Verdana"/>
                <a:cs typeface="Verdana"/>
              </a:rPr>
              <a:t>qui </a:t>
            </a:r>
            <a:r>
              <a:rPr sz="577" spc="3" dirty="0">
                <a:solidFill>
                  <a:srgbClr val="3C3C3B"/>
                </a:solidFill>
                <a:latin typeface="Verdana"/>
                <a:cs typeface="Verdana"/>
              </a:rPr>
              <a:t>lui sont </a:t>
            </a:r>
            <a:r>
              <a:rPr sz="577" spc="6" dirty="0">
                <a:solidFill>
                  <a:srgbClr val="3C3C3B"/>
                </a:solidFill>
                <a:latin typeface="Verdana"/>
                <a:cs typeface="Verdana"/>
              </a:rPr>
              <a:t> </a:t>
            </a:r>
            <a:r>
              <a:rPr sz="577" dirty="0">
                <a:solidFill>
                  <a:srgbClr val="3C3C3B"/>
                </a:solidFill>
                <a:latin typeface="Verdana"/>
                <a:cs typeface="Verdana"/>
              </a:rPr>
              <a:t>rattachés</a:t>
            </a:r>
            <a:r>
              <a:rPr sz="577" spc="-22" dirty="0">
                <a:solidFill>
                  <a:srgbClr val="3C3C3B"/>
                </a:solidFill>
                <a:latin typeface="Verdana"/>
                <a:cs typeface="Verdana"/>
              </a:rPr>
              <a:t> </a:t>
            </a:r>
            <a:r>
              <a:rPr sz="577" spc="-6" dirty="0">
                <a:solidFill>
                  <a:srgbClr val="3C3C3B"/>
                </a:solidFill>
                <a:latin typeface="Verdana"/>
                <a:cs typeface="Verdana"/>
              </a:rPr>
              <a:t>tels</a:t>
            </a:r>
            <a:r>
              <a:rPr sz="577" spc="-19" dirty="0">
                <a:solidFill>
                  <a:srgbClr val="3C3C3B"/>
                </a:solidFill>
                <a:latin typeface="Verdana"/>
                <a:cs typeface="Verdana"/>
              </a:rPr>
              <a:t> </a:t>
            </a:r>
            <a:r>
              <a:rPr sz="577" spc="19" dirty="0">
                <a:solidFill>
                  <a:srgbClr val="3C3C3B"/>
                </a:solidFill>
                <a:latin typeface="Verdana"/>
                <a:cs typeface="Verdana"/>
              </a:rPr>
              <a:t>que</a:t>
            </a:r>
            <a:r>
              <a:rPr sz="577" spc="-19" dirty="0">
                <a:solidFill>
                  <a:srgbClr val="3C3C3B"/>
                </a:solidFill>
                <a:latin typeface="Verdana"/>
                <a:cs typeface="Verdana"/>
              </a:rPr>
              <a:t> </a:t>
            </a:r>
            <a:r>
              <a:rPr sz="577" spc="-6" dirty="0">
                <a:solidFill>
                  <a:srgbClr val="3C3C3B"/>
                </a:solidFill>
                <a:latin typeface="Verdana"/>
                <a:cs typeface="Verdana"/>
              </a:rPr>
              <a:t>les</a:t>
            </a:r>
            <a:r>
              <a:rPr sz="577" spc="-19" dirty="0">
                <a:solidFill>
                  <a:srgbClr val="3C3C3B"/>
                </a:solidFill>
                <a:latin typeface="Verdana"/>
                <a:cs typeface="Verdana"/>
              </a:rPr>
              <a:t> </a:t>
            </a:r>
            <a:r>
              <a:rPr sz="577" spc="-6" dirty="0">
                <a:solidFill>
                  <a:srgbClr val="3C3C3B"/>
                </a:solidFill>
                <a:latin typeface="Verdana"/>
                <a:cs typeface="Verdana"/>
              </a:rPr>
              <a:t>CFA,</a:t>
            </a:r>
            <a:r>
              <a:rPr sz="577" spc="-22" dirty="0">
                <a:solidFill>
                  <a:srgbClr val="3C3C3B"/>
                </a:solidFill>
                <a:latin typeface="Verdana"/>
                <a:cs typeface="Verdana"/>
              </a:rPr>
              <a:t> </a:t>
            </a:r>
            <a:r>
              <a:rPr sz="577" spc="-6" dirty="0">
                <a:solidFill>
                  <a:srgbClr val="3C3C3B"/>
                </a:solidFill>
                <a:latin typeface="Verdana"/>
                <a:cs typeface="Verdana"/>
              </a:rPr>
              <a:t>les</a:t>
            </a:r>
            <a:r>
              <a:rPr sz="577" spc="-19" dirty="0">
                <a:solidFill>
                  <a:srgbClr val="3C3C3B"/>
                </a:solidFill>
                <a:latin typeface="Verdana"/>
                <a:cs typeface="Verdana"/>
              </a:rPr>
              <a:t> </a:t>
            </a:r>
            <a:r>
              <a:rPr sz="577" spc="-16" dirty="0">
                <a:solidFill>
                  <a:srgbClr val="3C3C3B"/>
                </a:solidFill>
                <a:latin typeface="Verdana"/>
                <a:cs typeface="Verdana"/>
              </a:rPr>
              <a:t>IMA,</a:t>
            </a:r>
            <a:r>
              <a:rPr sz="577" spc="-19" dirty="0">
                <a:solidFill>
                  <a:srgbClr val="3C3C3B"/>
                </a:solidFill>
                <a:latin typeface="Verdana"/>
                <a:cs typeface="Verdana"/>
              </a:rPr>
              <a:t> </a:t>
            </a:r>
            <a:r>
              <a:rPr sz="577" dirty="0">
                <a:solidFill>
                  <a:srgbClr val="3C3C3B"/>
                </a:solidFill>
                <a:latin typeface="Verdana"/>
                <a:cs typeface="Verdana"/>
              </a:rPr>
              <a:t>le</a:t>
            </a:r>
            <a:r>
              <a:rPr sz="577" spc="-19" dirty="0">
                <a:solidFill>
                  <a:srgbClr val="3C3C3B"/>
                </a:solidFill>
                <a:latin typeface="Verdana"/>
                <a:cs typeface="Verdana"/>
              </a:rPr>
              <a:t> </a:t>
            </a:r>
            <a:r>
              <a:rPr sz="577" spc="13" dirty="0">
                <a:solidFill>
                  <a:srgbClr val="3C3C3B"/>
                </a:solidFill>
                <a:latin typeface="Verdana"/>
                <a:cs typeface="Verdana"/>
              </a:rPr>
              <a:t>Campus</a:t>
            </a:r>
            <a:r>
              <a:rPr sz="577" spc="-19" dirty="0">
                <a:solidFill>
                  <a:srgbClr val="3C3C3B"/>
                </a:solidFill>
                <a:latin typeface="Verdana"/>
                <a:cs typeface="Verdana"/>
              </a:rPr>
              <a:t> </a:t>
            </a:r>
            <a:r>
              <a:rPr sz="577" spc="3" dirty="0">
                <a:solidFill>
                  <a:srgbClr val="3C3C3B"/>
                </a:solidFill>
                <a:latin typeface="Verdana"/>
                <a:cs typeface="Verdana"/>
              </a:rPr>
              <a:t>et</a:t>
            </a:r>
            <a:r>
              <a:rPr sz="577" spc="-22" dirty="0">
                <a:solidFill>
                  <a:srgbClr val="3C3C3B"/>
                </a:solidFill>
                <a:latin typeface="Verdana"/>
                <a:cs typeface="Verdana"/>
              </a:rPr>
              <a:t> </a:t>
            </a:r>
            <a:r>
              <a:rPr sz="577" dirty="0">
                <a:solidFill>
                  <a:srgbClr val="3C3C3B"/>
                </a:solidFill>
                <a:latin typeface="Verdana"/>
                <a:cs typeface="Verdana"/>
              </a:rPr>
              <a:t>tous</a:t>
            </a:r>
            <a:r>
              <a:rPr sz="577" spc="-19" dirty="0">
                <a:solidFill>
                  <a:srgbClr val="3C3C3B"/>
                </a:solidFill>
                <a:latin typeface="Verdana"/>
                <a:cs typeface="Verdana"/>
              </a:rPr>
              <a:t> </a:t>
            </a:r>
            <a:r>
              <a:rPr sz="577" spc="-3" dirty="0">
                <a:solidFill>
                  <a:srgbClr val="3C3C3B"/>
                </a:solidFill>
                <a:latin typeface="Verdana"/>
                <a:cs typeface="Verdana"/>
              </a:rPr>
              <a:t>autres </a:t>
            </a:r>
            <a:r>
              <a:rPr sz="577" spc="-196" dirty="0">
                <a:solidFill>
                  <a:srgbClr val="3C3C3B"/>
                </a:solidFill>
                <a:latin typeface="Verdana"/>
                <a:cs typeface="Verdana"/>
              </a:rPr>
              <a:t> </a:t>
            </a:r>
            <a:r>
              <a:rPr sz="577" spc="-6" dirty="0">
                <a:solidFill>
                  <a:srgbClr val="3C3C3B"/>
                </a:solidFill>
                <a:latin typeface="Verdana"/>
                <a:cs typeface="Verdana"/>
              </a:rPr>
              <a:t>si</a:t>
            </a:r>
            <a:r>
              <a:rPr sz="577" spc="-19" dirty="0">
                <a:solidFill>
                  <a:srgbClr val="3C3C3B"/>
                </a:solidFill>
                <a:latin typeface="Verdana"/>
                <a:cs typeface="Verdana"/>
              </a:rPr>
              <a:t>t</a:t>
            </a:r>
            <a:r>
              <a:rPr sz="577" spc="-10" dirty="0">
                <a:solidFill>
                  <a:srgbClr val="3C3C3B"/>
                </a:solidFill>
                <a:latin typeface="Verdana"/>
                <a:cs typeface="Verdana"/>
              </a:rPr>
              <a:t>es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3" dirty="0">
                <a:solidFill>
                  <a:srgbClr val="3C3C3B"/>
                </a:solidFill>
                <a:latin typeface="Verdana"/>
                <a:cs typeface="Verdana"/>
              </a:rPr>
              <a:t>mation.</a:t>
            </a:r>
            <a:endParaRPr sz="577">
              <a:solidFill>
                <a:prstClr val="black"/>
              </a:solidFill>
              <a:latin typeface="Verdana"/>
              <a:cs typeface="Verdana"/>
            </a:endParaRPr>
          </a:p>
          <a:p>
            <a:pPr marL="8145" marR="3258" algn="just" defTabSz="586405">
              <a:spcBef>
                <a:spcPts val="385"/>
              </a:spcBef>
            </a:pPr>
            <a:r>
              <a:rPr sz="577" u="sng" spc="6" dirty="0">
                <a:solidFill>
                  <a:srgbClr val="3C3C3B"/>
                </a:solidFill>
                <a:uFill>
                  <a:solidFill>
                    <a:srgbClr val="3C3C3B"/>
                  </a:solidFill>
                </a:uFill>
                <a:latin typeface="Verdana"/>
                <a:cs typeface="Verdana"/>
              </a:rPr>
              <a:t>Le </a:t>
            </a:r>
            <a:r>
              <a:rPr sz="577" u="sng" spc="3" dirty="0">
                <a:solidFill>
                  <a:srgbClr val="3C3C3B"/>
                </a:solidFill>
                <a:uFill>
                  <a:solidFill>
                    <a:srgbClr val="3C3C3B"/>
                  </a:solidFill>
                </a:uFill>
                <a:latin typeface="Verdana"/>
                <a:cs typeface="Verdana"/>
              </a:rPr>
              <a:t>contrat </a:t>
            </a:r>
            <a:r>
              <a:rPr sz="577" spc="-141" dirty="0">
                <a:solidFill>
                  <a:srgbClr val="3C3C3B"/>
                </a:solidFill>
                <a:latin typeface="Verdana"/>
                <a:cs typeface="Verdana"/>
              </a:rPr>
              <a:t>:</a:t>
            </a:r>
            <a:r>
              <a:rPr sz="577" spc="-138" dirty="0">
                <a:solidFill>
                  <a:srgbClr val="3C3C3B"/>
                </a:solidFill>
                <a:latin typeface="Verdana"/>
                <a:cs typeface="Verdana"/>
              </a:rPr>
              <a:t> </a:t>
            </a:r>
            <a:r>
              <a:rPr sz="577" spc="10" dirty="0">
                <a:solidFill>
                  <a:srgbClr val="3C3C3B"/>
                </a:solidFill>
                <a:latin typeface="Verdana"/>
                <a:cs typeface="Verdana"/>
              </a:rPr>
              <a:t>désigne </a:t>
            </a:r>
            <a:r>
              <a:rPr sz="577" spc="3" dirty="0">
                <a:solidFill>
                  <a:srgbClr val="3C3C3B"/>
                </a:solidFill>
                <a:latin typeface="Verdana"/>
                <a:cs typeface="Verdana"/>
              </a:rPr>
              <a:t>selon </a:t>
            </a:r>
            <a:r>
              <a:rPr sz="577" dirty="0">
                <a:solidFill>
                  <a:srgbClr val="3C3C3B"/>
                </a:solidFill>
                <a:latin typeface="Verdana"/>
                <a:cs typeface="Verdana"/>
              </a:rPr>
              <a:t>le </a:t>
            </a:r>
            <a:r>
              <a:rPr sz="577" spc="6" dirty="0">
                <a:solidFill>
                  <a:srgbClr val="3C3C3B"/>
                </a:solidFill>
                <a:latin typeface="Verdana"/>
                <a:cs typeface="Verdana"/>
              </a:rPr>
              <a:t>profil </a:t>
            </a:r>
            <a:r>
              <a:rPr sz="577" spc="16" dirty="0">
                <a:solidFill>
                  <a:srgbClr val="3C3C3B"/>
                </a:solidFill>
                <a:latin typeface="Verdana"/>
                <a:cs typeface="Verdana"/>
              </a:rPr>
              <a:t>de </a:t>
            </a:r>
            <a:r>
              <a:rPr sz="577" spc="-3" dirty="0">
                <a:solidFill>
                  <a:srgbClr val="3C3C3B"/>
                </a:solidFill>
                <a:latin typeface="Verdana"/>
                <a:cs typeface="Verdana"/>
              </a:rPr>
              <a:t>l’apprenant, </a:t>
            </a:r>
            <a:r>
              <a:rPr sz="577" dirty="0">
                <a:solidFill>
                  <a:srgbClr val="3C3C3B"/>
                </a:solidFill>
                <a:latin typeface="Verdana"/>
                <a:cs typeface="Verdana"/>
              </a:rPr>
              <a:t>le </a:t>
            </a:r>
            <a:r>
              <a:rPr sz="577" spc="3" dirty="0">
                <a:solidFill>
                  <a:srgbClr val="3C3C3B"/>
                </a:solidFill>
                <a:latin typeface="Verdana"/>
                <a:cs typeface="Verdana"/>
              </a:rPr>
              <a:t>contrat </a:t>
            </a:r>
            <a:r>
              <a:rPr sz="577" spc="-196" dirty="0">
                <a:solidFill>
                  <a:srgbClr val="3C3C3B"/>
                </a:solidFill>
                <a:latin typeface="Verdana"/>
                <a:cs typeface="Verdana"/>
              </a:rPr>
              <a:t> </a:t>
            </a:r>
            <a:r>
              <a:rPr sz="577" spc="-3" dirty="0">
                <a:solidFill>
                  <a:srgbClr val="3C3C3B"/>
                </a:solidFill>
                <a:latin typeface="Verdana"/>
                <a:cs typeface="Verdana"/>
              </a:rPr>
              <a:t>d’apprentissage/de </a:t>
            </a:r>
            <a:r>
              <a:rPr sz="577" dirty="0">
                <a:solidFill>
                  <a:srgbClr val="3C3C3B"/>
                </a:solidFill>
                <a:latin typeface="Verdana"/>
                <a:cs typeface="Verdana"/>
              </a:rPr>
              <a:t>professionnalisation </a:t>
            </a:r>
            <a:r>
              <a:rPr sz="577" spc="16" dirty="0">
                <a:solidFill>
                  <a:srgbClr val="3C3C3B"/>
                </a:solidFill>
                <a:latin typeface="Verdana"/>
                <a:cs typeface="Verdana"/>
              </a:rPr>
              <a:t>ou </a:t>
            </a:r>
            <a:r>
              <a:rPr sz="577" spc="-6" dirty="0">
                <a:solidFill>
                  <a:srgbClr val="3C3C3B"/>
                </a:solidFill>
                <a:latin typeface="Verdana"/>
                <a:cs typeface="Verdana"/>
              </a:rPr>
              <a:t>la </a:t>
            </a:r>
            <a:r>
              <a:rPr sz="577" spc="6" dirty="0">
                <a:solidFill>
                  <a:srgbClr val="3C3C3B"/>
                </a:solidFill>
                <a:latin typeface="Verdana"/>
                <a:cs typeface="Verdana"/>
              </a:rPr>
              <a:t>convention </a:t>
            </a:r>
            <a:r>
              <a:rPr sz="577" spc="16" dirty="0">
                <a:solidFill>
                  <a:srgbClr val="3C3C3B"/>
                </a:solidFill>
                <a:latin typeface="Verdana"/>
                <a:cs typeface="Verdana"/>
              </a:rPr>
              <a:t>de </a:t>
            </a:r>
            <a:r>
              <a:rPr sz="577" spc="-196" dirty="0">
                <a:solidFill>
                  <a:srgbClr val="3C3C3B"/>
                </a:solidFill>
                <a:latin typeface="Verdana"/>
                <a:cs typeface="Verdana"/>
              </a:rPr>
              <a:t> </a:t>
            </a:r>
            <a:r>
              <a:rPr sz="577" spc="3" dirty="0">
                <a:solidFill>
                  <a:srgbClr val="3C3C3B"/>
                </a:solidFill>
                <a:latin typeface="Verdana"/>
                <a:cs typeface="Verdana"/>
              </a:rPr>
              <a:t>stage</a:t>
            </a:r>
            <a:r>
              <a:rPr sz="577" spc="-58" dirty="0">
                <a:solidFill>
                  <a:srgbClr val="3C3C3B"/>
                </a:solidFill>
                <a:latin typeface="Verdana"/>
                <a:cs typeface="Verdana"/>
              </a:rPr>
              <a:t> </a:t>
            </a:r>
            <a:r>
              <a:rPr sz="577" spc="16" dirty="0">
                <a:solidFill>
                  <a:srgbClr val="3C3C3B"/>
                </a:solidFill>
                <a:latin typeface="Verdana"/>
                <a:cs typeface="Verdana"/>
              </a:rPr>
              <a:t>ou</a:t>
            </a:r>
            <a:r>
              <a:rPr sz="577" spc="-58" dirty="0">
                <a:solidFill>
                  <a:srgbClr val="3C3C3B"/>
                </a:solidFill>
                <a:latin typeface="Verdana"/>
                <a:cs typeface="Verdana"/>
              </a:rPr>
              <a:t> </a:t>
            </a:r>
            <a:r>
              <a:rPr sz="577" spc="6" dirty="0">
                <a:solidFill>
                  <a:srgbClr val="3C3C3B"/>
                </a:solidFill>
                <a:latin typeface="Verdana"/>
                <a:cs typeface="Verdana"/>
              </a:rPr>
              <a:t>encore</a:t>
            </a:r>
            <a:r>
              <a:rPr sz="577" spc="-55" dirty="0">
                <a:solidFill>
                  <a:srgbClr val="3C3C3B"/>
                </a:solidFill>
                <a:latin typeface="Verdana"/>
                <a:cs typeface="Verdana"/>
              </a:rPr>
              <a:t> </a:t>
            </a:r>
            <a:r>
              <a:rPr sz="577" spc="-6" dirty="0">
                <a:solidFill>
                  <a:srgbClr val="3C3C3B"/>
                </a:solidFill>
                <a:latin typeface="Verdana"/>
                <a:cs typeface="Verdana"/>
              </a:rPr>
              <a:t>la</a:t>
            </a:r>
            <a:r>
              <a:rPr sz="577" spc="-58" dirty="0">
                <a:solidFill>
                  <a:srgbClr val="3C3C3B"/>
                </a:solidFill>
                <a:latin typeface="Verdana"/>
                <a:cs typeface="Verdana"/>
              </a:rPr>
              <a:t> </a:t>
            </a:r>
            <a:r>
              <a:rPr sz="577" dirty="0">
                <a:solidFill>
                  <a:srgbClr val="3C3C3B"/>
                </a:solidFill>
                <a:latin typeface="Verdana"/>
                <a:cs typeface="Verdana"/>
              </a:rPr>
              <a:t>convention/le</a:t>
            </a:r>
            <a:r>
              <a:rPr sz="577" spc="-58" dirty="0">
                <a:solidFill>
                  <a:srgbClr val="3C3C3B"/>
                </a:solidFill>
                <a:latin typeface="Verdana"/>
                <a:cs typeface="Verdana"/>
              </a:rPr>
              <a:t> </a:t>
            </a:r>
            <a:r>
              <a:rPr sz="577" spc="3" dirty="0">
                <a:solidFill>
                  <a:srgbClr val="3C3C3B"/>
                </a:solidFill>
                <a:latin typeface="Verdana"/>
                <a:cs typeface="Verdana"/>
              </a:rPr>
              <a:t>contrat</a:t>
            </a:r>
            <a:r>
              <a:rPr sz="577" spc="-55" dirty="0">
                <a:solidFill>
                  <a:srgbClr val="3C3C3B"/>
                </a:solidFill>
                <a:latin typeface="Verdana"/>
                <a:cs typeface="Verdana"/>
              </a:rPr>
              <a:t> </a:t>
            </a:r>
            <a:r>
              <a:rPr sz="577" spc="16" dirty="0">
                <a:solidFill>
                  <a:srgbClr val="3C3C3B"/>
                </a:solidFill>
                <a:latin typeface="Verdana"/>
                <a:cs typeface="Verdana"/>
              </a:rPr>
              <a:t>de</a:t>
            </a:r>
            <a:r>
              <a:rPr sz="577" spc="-58" dirty="0">
                <a:solidFill>
                  <a:srgbClr val="3C3C3B"/>
                </a:solidFill>
                <a:latin typeface="Verdana"/>
                <a:cs typeface="Verdana"/>
              </a:rPr>
              <a:t> </a:t>
            </a:r>
            <a:r>
              <a:rPr sz="577" spc="6" dirty="0">
                <a:solidFill>
                  <a:srgbClr val="3C3C3B"/>
                </a:solidFill>
                <a:latin typeface="Verdana"/>
                <a:cs typeface="Verdana"/>
              </a:rPr>
              <a:t>formation</a:t>
            </a:r>
            <a:r>
              <a:rPr sz="577" spc="-58" dirty="0">
                <a:solidFill>
                  <a:srgbClr val="3C3C3B"/>
                </a:solidFill>
                <a:latin typeface="Verdana"/>
                <a:cs typeface="Verdana"/>
              </a:rPr>
              <a:t> </a:t>
            </a:r>
            <a:r>
              <a:rPr sz="577" spc="13" dirty="0">
                <a:solidFill>
                  <a:srgbClr val="3C3C3B"/>
                </a:solidFill>
                <a:latin typeface="Verdana"/>
                <a:cs typeface="Verdana"/>
              </a:rPr>
              <a:t>conclu </a:t>
            </a:r>
            <a:r>
              <a:rPr sz="577" spc="-196" dirty="0">
                <a:solidFill>
                  <a:srgbClr val="3C3C3B"/>
                </a:solidFill>
                <a:latin typeface="Verdana"/>
                <a:cs typeface="Verdana"/>
              </a:rPr>
              <a:t> </a:t>
            </a:r>
            <a:r>
              <a:rPr sz="577" spc="3" dirty="0">
                <a:solidFill>
                  <a:srgbClr val="3C3C3B"/>
                </a:solidFill>
                <a:latin typeface="Verdana"/>
                <a:cs typeface="Verdana"/>
              </a:rPr>
              <a:t>ent</a:t>
            </a:r>
            <a:r>
              <a:rPr sz="577" spc="-6"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de</a:t>
            </a:r>
            <a:r>
              <a:rPr sz="577" spc="-3" dirty="0">
                <a:solidFill>
                  <a:srgbClr val="3C3C3B"/>
                </a:solidFill>
                <a:latin typeface="Verdana"/>
                <a:cs typeface="Verdana"/>
              </a:rPr>
              <a:t>r</a:t>
            </a:r>
            <a:r>
              <a:rPr sz="577" dirty="0">
                <a:solidFill>
                  <a:srgbClr val="3C3C3B"/>
                </a:solidFill>
                <a:latin typeface="Verdana"/>
                <a:cs typeface="Verdana"/>
              </a:rPr>
              <a:t>nier</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3" dirty="0">
                <a:solidFill>
                  <a:srgbClr val="3C3C3B"/>
                </a:solidFill>
                <a:latin typeface="Verdana"/>
                <a:cs typeface="Verdana"/>
              </a:rPr>
              <a:t>Id</a:t>
            </a:r>
            <a:r>
              <a:rPr sz="577" spc="-10" dirty="0">
                <a:solidFill>
                  <a:srgbClr val="3C3C3B"/>
                </a:solidFill>
                <a:latin typeface="Verdana"/>
                <a:cs typeface="Verdana"/>
              </a:rPr>
              <a:t>F</a:t>
            </a:r>
            <a:r>
              <a:rPr sz="577" spc="-90" dirty="0">
                <a:solidFill>
                  <a:srgbClr val="3C3C3B"/>
                </a:solidFill>
                <a:latin typeface="Verdana"/>
                <a:cs typeface="Verdana"/>
              </a:rPr>
              <a:t>.</a:t>
            </a:r>
            <a:endParaRPr sz="577">
              <a:solidFill>
                <a:prstClr val="black"/>
              </a:solidFill>
              <a:latin typeface="Verdana"/>
              <a:cs typeface="Verdana"/>
            </a:endParaRPr>
          </a:p>
          <a:p>
            <a:pPr marL="8145" marR="3258" algn="just" defTabSz="586405">
              <a:spcBef>
                <a:spcPts val="385"/>
              </a:spcBef>
            </a:pPr>
            <a:r>
              <a:rPr sz="577" spc="-3" dirty="0">
                <a:solidFill>
                  <a:srgbClr val="3C3C3B"/>
                </a:solidFill>
                <a:latin typeface="Verdana"/>
                <a:cs typeface="Verdana"/>
              </a:rPr>
              <a:t>Les</a:t>
            </a:r>
            <a:r>
              <a:rPr sz="577" spc="-87" dirty="0">
                <a:solidFill>
                  <a:srgbClr val="3C3C3B"/>
                </a:solidFill>
                <a:latin typeface="Verdana"/>
                <a:cs typeface="Verdana"/>
              </a:rPr>
              <a:t> </a:t>
            </a:r>
            <a:r>
              <a:rPr sz="577" spc="-6" dirty="0">
                <a:solidFill>
                  <a:srgbClr val="3C3C3B"/>
                </a:solidFill>
                <a:latin typeface="Verdana"/>
                <a:cs typeface="Verdana"/>
              </a:rPr>
              <a:t>systèmes</a:t>
            </a:r>
            <a:r>
              <a:rPr sz="577" spc="-87" dirty="0">
                <a:solidFill>
                  <a:srgbClr val="3C3C3B"/>
                </a:solidFill>
                <a:latin typeface="Verdana"/>
                <a:cs typeface="Verdana"/>
              </a:rPr>
              <a:t> </a:t>
            </a:r>
            <a:r>
              <a:rPr sz="577" spc="6" dirty="0">
                <a:solidFill>
                  <a:srgbClr val="3C3C3B"/>
                </a:solidFill>
                <a:latin typeface="Verdana"/>
                <a:cs typeface="Verdana"/>
              </a:rPr>
              <a:t>d’information</a:t>
            </a:r>
            <a:r>
              <a:rPr sz="577" spc="-83" dirty="0">
                <a:solidFill>
                  <a:srgbClr val="3C3C3B"/>
                </a:solidFill>
                <a:latin typeface="Verdana"/>
                <a:cs typeface="Verdana"/>
              </a:rPr>
              <a:t> </a:t>
            </a:r>
            <a:r>
              <a:rPr sz="577" spc="-141" dirty="0">
                <a:solidFill>
                  <a:srgbClr val="3C3C3B"/>
                </a:solidFill>
                <a:latin typeface="Verdana"/>
                <a:cs typeface="Verdana"/>
              </a:rPr>
              <a:t>:</a:t>
            </a:r>
            <a:r>
              <a:rPr sz="577" spc="-87" dirty="0">
                <a:solidFill>
                  <a:srgbClr val="3C3C3B"/>
                </a:solidFill>
                <a:latin typeface="Verdana"/>
                <a:cs typeface="Verdana"/>
              </a:rPr>
              <a:t> </a:t>
            </a:r>
            <a:r>
              <a:rPr sz="577" spc="10" dirty="0">
                <a:solidFill>
                  <a:srgbClr val="3C3C3B"/>
                </a:solidFill>
                <a:latin typeface="Verdana"/>
                <a:cs typeface="Verdana"/>
              </a:rPr>
              <a:t>désignent</a:t>
            </a:r>
            <a:r>
              <a:rPr sz="577" spc="-83" dirty="0">
                <a:solidFill>
                  <a:srgbClr val="3C3C3B"/>
                </a:solidFill>
                <a:latin typeface="Verdana"/>
                <a:cs typeface="Verdana"/>
              </a:rPr>
              <a:t> </a:t>
            </a:r>
            <a:r>
              <a:rPr sz="577" spc="22" dirty="0">
                <a:solidFill>
                  <a:srgbClr val="3C3C3B"/>
                </a:solidFill>
                <a:latin typeface="Verdana"/>
                <a:cs typeface="Verdana"/>
              </a:rPr>
              <a:t>un</a:t>
            </a:r>
            <a:r>
              <a:rPr sz="577" spc="-87" dirty="0">
                <a:solidFill>
                  <a:srgbClr val="3C3C3B"/>
                </a:solidFill>
                <a:latin typeface="Verdana"/>
                <a:cs typeface="Verdana"/>
              </a:rPr>
              <a:t> </a:t>
            </a:r>
            <a:r>
              <a:rPr sz="577" spc="10" dirty="0">
                <a:solidFill>
                  <a:srgbClr val="3C3C3B"/>
                </a:solidFill>
                <a:latin typeface="Verdana"/>
                <a:cs typeface="Verdana"/>
              </a:rPr>
              <a:t>ensemble</a:t>
            </a:r>
            <a:r>
              <a:rPr sz="577" spc="-83" dirty="0">
                <a:solidFill>
                  <a:srgbClr val="3C3C3B"/>
                </a:solidFill>
                <a:latin typeface="Verdana"/>
                <a:cs typeface="Verdana"/>
              </a:rPr>
              <a:t> </a:t>
            </a:r>
            <a:r>
              <a:rPr sz="577" spc="3" dirty="0">
                <a:solidFill>
                  <a:srgbClr val="3C3C3B"/>
                </a:solidFill>
                <a:latin typeface="Verdana"/>
                <a:cs typeface="Verdana"/>
              </a:rPr>
              <a:t>organisé </a:t>
            </a:r>
            <a:r>
              <a:rPr sz="577" spc="-196" dirty="0">
                <a:solidFill>
                  <a:srgbClr val="3C3C3B"/>
                </a:solidFill>
                <a:latin typeface="Verdana"/>
                <a:cs typeface="Verdana"/>
              </a:rPr>
              <a:t> </a:t>
            </a:r>
            <a:r>
              <a:rPr sz="577" spc="3" dirty="0">
                <a:solidFill>
                  <a:srgbClr val="3C3C3B"/>
                </a:solidFill>
                <a:latin typeface="Verdana"/>
                <a:cs typeface="Verdana"/>
              </a:rPr>
              <a:t>d’éléments </a:t>
            </a:r>
            <a:r>
              <a:rPr sz="577" spc="16" dirty="0">
                <a:solidFill>
                  <a:srgbClr val="3C3C3B"/>
                </a:solidFill>
                <a:latin typeface="Verdana"/>
                <a:cs typeface="Verdana"/>
              </a:rPr>
              <a:t>de </a:t>
            </a:r>
            <a:r>
              <a:rPr sz="577" spc="6" dirty="0">
                <a:solidFill>
                  <a:srgbClr val="3C3C3B"/>
                </a:solidFill>
                <a:latin typeface="Verdana"/>
                <a:cs typeface="Verdana"/>
              </a:rPr>
              <a:t>tout </a:t>
            </a:r>
            <a:r>
              <a:rPr sz="577" dirty="0">
                <a:solidFill>
                  <a:srgbClr val="3C3C3B"/>
                </a:solidFill>
                <a:latin typeface="Verdana"/>
                <a:cs typeface="Verdana"/>
              </a:rPr>
              <a:t>type </a:t>
            </a:r>
            <a:r>
              <a:rPr sz="577" spc="-10" dirty="0">
                <a:solidFill>
                  <a:srgbClr val="3C3C3B"/>
                </a:solidFill>
                <a:latin typeface="Verdana"/>
                <a:cs typeface="Verdana"/>
              </a:rPr>
              <a:t>(personnel,</a:t>
            </a:r>
            <a:r>
              <a:rPr sz="577" spc="-6" dirty="0">
                <a:solidFill>
                  <a:srgbClr val="3C3C3B"/>
                </a:solidFill>
                <a:latin typeface="Verdana"/>
                <a:cs typeface="Verdana"/>
              </a:rPr>
              <a:t> </a:t>
            </a:r>
            <a:r>
              <a:rPr sz="577" spc="-10" dirty="0">
                <a:solidFill>
                  <a:srgbClr val="3C3C3B"/>
                </a:solidFill>
                <a:latin typeface="Verdana"/>
                <a:cs typeface="Verdana"/>
              </a:rPr>
              <a:t>matériel,</a:t>
            </a:r>
            <a:r>
              <a:rPr sz="577" spc="-6" dirty="0">
                <a:solidFill>
                  <a:srgbClr val="3C3C3B"/>
                </a:solidFill>
                <a:latin typeface="Verdana"/>
                <a:cs typeface="Verdana"/>
              </a:rPr>
              <a:t> </a:t>
            </a:r>
            <a:r>
              <a:rPr sz="577" spc="-3" dirty="0">
                <a:solidFill>
                  <a:srgbClr val="3C3C3B"/>
                </a:solidFill>
                <a:latin typeface="Verdana"/>
                <a:cs typeface="Verdana"/>
              </a:rPr>
              <a:t>logiciel,</a:t>
            </a:r>
            <a:r>
              <a:rPr sz="577" dirty="0">
                <a:solidFill>
                  <a:srgbClr val="3C3C3B"/>
                </a:solidFill>
                <a:latin typeface="Verdana"/>
                <a:cs typeface="Verdana"/>
              </a:rPr>
              <a:t> </a:t>
            </a:r>
            <a:r>
              <a:rPr sz="577" spc="-87" dirty="0">
                <a:solidFill>
                  <a:srgbClr val="3C3C3B"/>
                </a:solidFill>
                <a:latin typeface="Verdana"/>
                <a:cs typeface="Verdana"/>
              </a:rPr>
              <a:t>…) </a:t>
            </a:r>
            <a:r>
              <a:rPr sz="577" spc="-83" dirty="0">
                <a:solidFill>
                  <a:srgbClr val="3C3C3B"/>
                </a:solidFill>
                <a:latin typeface="Verdana"/>
                <a:cs typeface="Verdana"/>
              </a:rPr>
              <a:t> </a:t>
            </a:r>
            <a:r>
              <a:rPr sz="577" spc="10" dirty="0">
                <a:solidFill>
                  <a:srgbClr val="3C3C3B"/>
                </a:solidFill>
                <a:latin typeface="Verdana"/>
                <a:cs typeface="Verdana"/>
              </a:rPr>
              <a:t>permettant </a:t>
            </a:r>
            <a:r>
              <a:rPr sz="577" spc="-6" dirty="0">
                <a:solidFill>
                  <a:srgbClr val="3C3C3B"/>
                </a:solidFill>
                <a:latin typeface="Verdana"/>
                <a:cs typeface="Verdana"/>
              </a:rPr>
              <a:t>d’acquérir, </a:t>
            </a:r>
            <a:r>
              <a:rPr sz="577" spc="-19" dirty="0">
                <a:solidFill>
                  <a:srgbClr val="3C3C3B"/>
                </a:solidFill>
                <a:latin typeface="Verdana"/>
                <a:cs typeface="Verdana"/>
              </a:rPr>
              <a:t>traiter, </a:t>
            </a:r>
            <a:r>
              <a:rPr sz="577" spc="6" dirty="0">
                <a:solidFill>
                  <a:srgbClr val="3C3C3B"/>
                </a:solidFill>
                <a:latin typeface="Verdana"/>
                <a:cs typeface="Verdana"/>
              </a:rPr>
              <a:t>mémoriser </a:t>
            </a:r>
            <a:r>
              <a:rPr sz="577" spc="3" dirty="0">
                <a:solidFill>
                  <a:srgbClr val="3C3C3B"/>
                </a:solidFill>
                <a:latin typeface="Verdana"/>
                <a:cs typeface="Verdana"/>
              </a:rPr>
              <a:t>et </a:t>
            </a:r>
            <a:r>
              <a:rPr sz="577" spc="19" dirty="0">
                <a:solidFill>
                  <a:srgbClr val="3C3C3B"/>
                </a:solidFill>
                <a:latin typeface="Verdana"/>
                <a:cs typeface="Verdana"/>
              </a:rPr>
              <a:t>communiquer </a:t>
            </a:r>
            <a:r>
              <a:rPr sz="577" spc="22"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spc="3" dirty="0">
                <a:solidFill>
                  <a:srgbClr val="3C3C3B"/>
                </a:solidFill>
                <a:latin typeface="Verdana"/>
                <a:cs typeface="Verdana"/>
              </a:rPr>
              <a:t>in</a:t>
            </a:r>
            <a:r>
              <a:rPr sz="577" spc="-3" dirty="0">
                <a:solidFill>
                  <a:srgbClr val="3C3C3B"/>
                </a:solidFill>
                <a:latin typeface="Verdana"/>
                <a:cs typeface="Verdana"/>
              </a:rPr>
              <a:t>fo</a:t>
            </a:r>
            <a:r>
              <a:rPr sz="577" spc="-10" dirty="0">
                <a:solidFill>
                  <a:srgbClr val="3C3C3B"/>
                </a:solidFill>
                <a:latin typeface="Verdana"/>
                <a:cs typeface="Verdana"/>
              </a:rPr>
              <a:t>r</a:t>
            </a:r>
            <a:r>
              <a:rPr sz="577" spc="-3" dirty="0">
                <a:solidFill>
                  <a:srgbClr val="3C3C3B"/>
                </a:solidFill>
                <a:latin typeface="Verdana"/>
                <a:cs typeface="Verdana"/>
              </a:rPr>
              <a:t>mations.</a:t>
            </a:r>
            <a:endParaRPr sz="577">
              <a:solidFill>
                <a:prstClr val="black"/>
              </a:solidFill>
              <a:latin typeface="Verdana"/>
              <a:cs typeface="Verdana"/>
            </a:endParaRPr>
          </a:p>
          <a:p>
            <a:pPr marL="8145" marR="3258" algn="just" defTabSz="586405">
              <a:spcBef>
                <a:spcPts val="385"/>
              </a:spcBef>
            </a:pPr>
            <a:r>
              <a:rPr sz="577" u="sng" spc="-3" dirty="0">
                <a:solidFill>
                  <a:srgbClr val="3C3C3B"/>
                </a:solidFill>
                <a:uFill>
                  <a:solidFill>
                    <a:srgbClr val="3C3C3B"/>
                  </a:solidFill>
                </a:uFill>
                <a:latin typeface="Verdana"/>
                <a:cs typeface="Verdana"/>
              </a:rPr>
              <a:t>Les</a:t>
            </a:r>
            <a:r>
              <a:rPr sz="577" u="sng" dirty="0">
                <a:solidFill>
                  <a:srgbClr val="3C3C3B"/>
                </a:solidFill>
                <a:uFill>
                  <a:solidFill>
                    <a:srgbClr val="3C3C3B"/>
                  </a:solidFill>
                </a:uFill>
                <a:latin typeface="Verdana"/>
                <a:cs typeface="Verdana"/>
              </a:rPr>
              <a:t> </a:t>
            </a:r>
            <a:r>
              <a:rPr sz="577" u="sng" spc="-6" dirty="0">
                <a:solidFill>
                  <a:srgbClr val="3C3C3B"/>
                </a:solidFill>
                <a:uFill>
                  <a:solidFill>
                    <a:srgbClr val="3C3C3B"/>
                  </a:solidFill>
                </a:uFill>
                <a:latin typeface="Verdana"/>
                <a:cs typeface="Verdana"/>
              </a:rPr>
              <a:t>ressources</a:t>
            </a:r>
            <a:r>
              <a:rPr sz="577" u="sng" spc="-3" dirty="0">
                <a:solidFill>
                  <a:srgbClr val="3C3C3B"/>
                </a:solidFill>
                <a:uFill>
                  <a:solidFill>
                    <a:srgbClr val="3C3C3B"/>
                  </a:solidFill>
                </a:uFill>
                <a:latin typeface="Verdana"/>
                <a:cs typeface="Verdana"/>
              </a:rPr>
              <a:t> </a:t>
            </a:r>
            <a:r>
              <a:rPr sz="577" u="sng" spc="29" dirty="0">
                <a:solidFill>
                  <a:srgbClr val="3C3C3B"/>
                </a:solidFill>
                <a:uFill>
                  <a:solidFill>
                    <a:srgbClr val="3C3C3B"/>
                  </a:solidFill>
                </a:uFill>
                <a:latin typeface="Verdana"/>
                <a:cs typeface="Verdana"/>
              </a:rPr>
              <a:t>CMA</a:t>
            </a:r>
            <a:r>
              <a:rPr sz="577" u="sng" spc="32" dirty="0">
                <a:solidFill>
                  <a:srgbClr val="3C3C3B"/>
                </a:solidFill>
                <a:uFill>
                  <a:solidFill>
                    <a:srgbClr val="3C3C3B"/>
                  </a:solidFill>
                </a:uFill>
                <a:latin typeface="Verdana"/>
                <a:cs typeface="Verdana"/>
              </a:rPr>
              <a:t> </a:t>
            </a:r>
            <a:r>
              <a:rPr sz="577" u="sng" spc="-3" dirty="0">
                <a:solidFill>
                  <a:srgbClr val="3C3C3B"/>
                </a:solidFill>
                <a:uFill>
                  <a:solidFill>
                    <a:srgbClr val="3C3C3B"/>
                  </a:solidFill>
                </a:uFill>
                <a:latin typeface="Verdana"/>
                <a:cs typeface="Verdana"/>
              </a:rPr>
              <a:t>IdF</a:t>
            </a:r>
            <a:r>
              <a:rPr sz="577" u="sng" dirty="0">
                <a:solidFill>
                  <a:srgbClr val="3C3C3B"/>
                </a:solidFill>
                <a:uFill>
                  <a:solidFill>
                    <a:srgbClr val="3C3C3B"/>
                  </a:solidFill>
                </a:uFill>
                <a:latin typeface="Verdana"/>
                <a:cs typeface="Verdana"/>
              </a:rPr>
              <a:t> </a:t>
            </a:r>
            <a:r>
              <a:rPr sz="577" spc="-141" dirty="0">
                <a:solidFill>
                  <a:srgbClr val="3C3C3B"/>
                </a:solidFill>
                <a:latin typeface="Verdana"/>
                <a:cs typeface="Verdana"/>
              </a:rPr>
              <a:t>:</a:t>
            </a:r>
            <a:r>
              <a:rPr sz="577" spc="-138" dirty="0">
                <a:solidFill>
                  <a:srgbClr val="3C3C3B"/>
                </a:solidFill>
                <a:latin typeface="Verdana"/>
                <a:cs typeface="Verdana"/>
              </a:rPr>
              <a:t> </a:t>
            </a:r>
            <a:r>
              <a:rPr sz="577" spc="10" dirty="0">
                <a:solidFill>
                  <a:srgbClr val="3C3C3B"/>
                </a:solidFill>
                <a:latin typeface="Verdana"/>
                <a:cs typeface="Verdana"/>
              </a:rPr>
              <a:t>désignent</a:t>
            </a:r>
            <a:r>
              <a:rPr sz="577" spc="13" dirty="0">
                <a:solidFill>
                  <a:srgbClr val="3C3C3B"/>
                </a:solidFill>
                <a:latin typeface="Verdana"/>
                <a:cs typeface="Verdana"/>
              </a:rPr>
              <a:t> </a:t>
            </a:r>
            <a:r>
              <a:rPr sz="577" spc="-6" dirty="0">
                <a:solidFill>
                  <a:srgbClr val="3C3C3B"/>
                </a:solidFill>
                <a:latin typeface="Verdana"/>
                <a:cs typeface="Verdana"/>
              </a:rPr>
              <a:t>les</a:t>
            </a:r>
            <a:r>
              <a:rPr sz="577" spc="-3" dirty="0">
                <a:solidFill>
                  <a:srgbClr val="3C3C3B"/>
                </a:solidFill>
                <a:latin typeface="Verdana"/>
                <a:cs typeface="Verdana"/>
              </a:rPr>
              <a:t> </a:t>
            </a:r>
            <a:r>
              <a:rPr sz="577" spc="-6" dirty="0">
                <a:solidFill>
                  <a:srgbClr val="3C3C3B"/>
                </a:solidFill>
                <a:latin typeface="Verdana"/>
                <a:cs typeface="Verdana"/>
              </a:rPr>
              <a:t>ressources </a:t>
            </a:r>
            <a:r>
              <a:rPr sz="577" spc="-3" dirty="0">
                <a:solidFill>
                  <a:srgbClr val="3C3C3B"/>
                </a:solidFill>
                <a:latin typeface="Verdana"/>
                <a:cs typeface="Verdana"/>
              </a:rPr>
              <a:t> </a:t>
            </a:r>
            <a:r>
              <a:rPr sz="577" spc="6" dirty="0">
                <a:solidFill>
                  <a:srgbClr val="3C3C3B"/>
                </a:solidFill>
                <a:latin typeface="Verdana"/>
                <a:cs typeface="Verdana"/>
              </a:rPr>
              <a:t>informatiques </a:t>
            </a:r>
            <a:r>
              <a:rPr sz="577" spc="-16" dirty="0">
                <a:solidFill>
                  <a:srgbClr val="3C3C3B"/>
                </a:solidFill>
                <a:latin typeface="Verdana"/>
                <a:cs typeface="Verdana"/>
              </a:rPr>
              <a:t>(matériel, </a:t>
            </a:r>
            <a:r>
              <a:rPr sz="577" spc="-3" dirty="0">
                <a:solidFill>
                  <a:srgbClr val="3C3C3B"/>
                </a:solidFill>
                <a:latin typeface="Verdana"/>
                <a:cs typeface="Verdana"/>
              </a:rPr>
              <a:t>logiciel, progiciel, </a:t>
            </a:r>
            <a:r>
              <a:rPr sz="577" spc="3" dirty="0">
                <a:solidFill>
                  <a:srgbClr val="3C3C3B"/>
                </a:solidFill>
                <a:latin typeface="Verdana"/>
                <a:cs typeface="Verdana"/>
              </a:rPr>
              <a:t>plateforme </a:t>
            </a:r>
            <a:r>
              <a:rPr sz="577" spc="-10" dirty="0">
                <a:solidFill>
                  <a:srgbClr val="3C3C3B"/>
                </a:solidFill>
                <a:latin typeface="Verdana"/>
                <a:cs typeface="Verdana"/>
              </a:rPr>
              <a:t>web, </a:t>
            </a:r>
            <a:r>
              <a:rPr sz="577" spc="-6" dirty="0">
                <a:solidFill>
                  <a:srgbClr val="3C3C3B"/>
                </a:solidFill>
                <a:latin typeface="Verdana"/>
                <a:cs typeface="Verdana"/>
              </a:rPr>
              <a:t> </a:t>
            </a:r>
            <a:r>
              <a:rPr sz="577" dirty="0">
                <a:solidFill>
                  <a:srgbClr val="3C3C3B"/>
                </a:solidFill>
                <a:latin typeface="Verdana"/>
                <a:cs typeface="Verdana"/>
              </a:rPr>
              <a:t>base</a:t>
            </a:r>
            <a:r>
              <a:rPr sz="577" spc="3"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3" dirty="0">
                <a:solidFill>
                  <a:srgbClr val="3C3C3B"/>
                </a:solidFill>
                <a:latin typeface="Verdana"/>
                <a:cs typeface="Verdana"/>
              </a:rPr>
              <a:t>données,</a:t>
            </a:r>
            <a:r>
              <a:rPr sz="577" dirty="0">
                <a:solidFill>
                  <a:srgbClr val="3C3C3B"/>
                </a:solidFill>
                <a:latin typeface="Verdana"/>
                <a:cs typeface="Verdana"/>
              </a:rPr>
              <a:t> </a:t>
            </a:r>
            <a:r>
              <a:rPr sz="577" spc="10" dirty="0">
                <a:solidFill>
                  <a:srgbClr val="3C3C3B"/>
                </a:solidFill>
                <a:latin typeface="Verdana"/>
                <a:cs typeface="Verdana"/>
              </a:rPr>
              <a:t>support</a:t>
            </a:r>
            <a:r>
              <a:rPr sz="577" spc="13"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dirty="0">
                <a:solidFill>
                  <a:srgbClr val="3C3C3B"/>
                </a:solidFill>
                <a:latin typeface="Verdana"/>
                <a:cs typeface="Verdana"/>
              </a:rPr>
              <a:t>transport</a:t>
            </a:r>
            <a:r>
              <a:rPr sz="577" spc="3" dirty="0">
                <a:solidFill>
                  <a:srgbClr val="3C3C3B"/>
                </a:solidFill>
                <a:latin typeface="Verdana"/>
                <a:cs typeface="Verdana"/>
              </a:rPr>
              <a:t> </a:t>
            </a:r>
            <a:r>
              <a:rPr sz="577" spc="-13" dirty="0">
                <a:solidFill>
                  <a:srgbClr val="3C3C3B"/>
                </a:solidFill>
                <a:latin typeface="Verdana"/>
                <a:cs typeface="Verdana"/>
              </a:rPr>
              <a:t>et/ou</a:t>
            </a:r>
            <a:r>
              <a:rPr sz="577" spc="-10" dirty="0">
                <a:solidFill>
                  <a:srgbClr val="3C3C3B"/>
                </a:solidFill>
                <a:latin typeface="Verdana"/>
                <a:cs typeface="Verdana"/>
              </a:rPr>
              <a:t> </a:t>
            </a:r>
            <a:r>
              <a:rPr sz="577" spc="3" dirty="0">
                <a:solidFill>
                  <a:srgbClr val="3C3C3B"/>
                </a:solidFill>
                <a:latin typeface="Verdana"/>
                <a:cs typeface="Verdana"/>
              </a:rPr>
              <a:t>stockage </a:t>
            </a:r>
            <a:r>
              <a:rPr sz="577" spc="6" dirty="0">
                <a:solidFill>
                  <a:srgbClr val="3C3C3B"/>
                </a:solidFill>
                <a:latin typeface="Verdana"/>
                <a:cs typeface="Verdana"/>
              </a:rPr>
              <a:t> </a:t>
            </a:r>
            <a:r>
              <a:rPr sz="577" spc="-3" dirty="0">
                <a:solidFill>
                  <a:srgbClr val="3C3C3B"/>
                </a:solidFill>
                <a:latin typeface="Verdana"/>
                <a:cs typeface="Verdana"/>
              </a:rPr>
              <a:t>d’information,</a:t>
            </a:r>
            <a:r>
              <a:rPr sz="577" spc="196" dirty="0">
                <a:solidFill>
                  <a:srgbClr val="3C3C3B"/>
                </a:solidFill>
                <a:latin typeface="Verdana"/>
                <a:cs typeface="Verdana"/>
              </a:rPr>
              <a:t> </a:t>
            </a:r>
            <a:r>
              <a:rPr sz="577" spc="-3" dirty="0">
                <a:solidFill>
                  <a:srgbClr val="3C3C3B"/>
                </a:solidFill>
                <a:latin typeface="Verdana"/>
                <a:cs typeface="Verdana"/>
              </a:rPr>
              <a:t>infrastructure,</a:t>
            </a:r>
            <a:r>
              <a:rPr sz="577" spc="196" dirty="0">
                <a:solidFill>
                  <a:srgbClr val="3C3C3B"/>
                </a:solidFill>
                <a:latin typeface="Verdana"/>
                <a:cs typeface="Verdana"/>
              </a:rPr>
              <a:t> </a:t>
            </a:r>
            <a:r>
              <a:rPr sz="577" spc="-38" dirty="0">
                <a:solidFill>
                  <a:srgbClr val="3C3C3B"/>
                </a:solidFill>
                <a:latin typeface="Verdana"/>
                <a:cs typeface="Verdana"/>
              </a:rPr>
              <a:t>etc.),</a:t>
            </a:r>
            <a:r>
              <a:rPr sz="577" spc="292" dirty="0">
                <a:solidFill>
                  <a:srgbClr val="3C3C3B"/>
                </a:solidFill>
                <a:latin typeface="Verdana"/>
                <a:cs typeface="Verdana"/>
              </a:rPr>
              <a:t> </a:t>
            </a:r>
            <a:r>
              <a:rPr sz="577" spc="-6" dirty="0">
                <a:solidFill>
                  <a:srgbClr val="3C3C3B"/>
                </a:solidFill>
                <a:latin typeface="Verdana"/>
                <a:cs typeface="Verdana"/>
              </a:rPr>
              <a:t>les</a:t>
            </a:r>
            <a:r>
              <a:rPr sz="577" spc="189" dirty="0">
                <a:solidFill>
                  <a:srgbClr val="3C3C3B"/>
                </a:solidFill>
                <a:latin typeface="Verdana"/>
                <a:cs typeface="Verdana"/>
              </a:rPr>
              <a:t> </a:t>
            </a:r>
            <a:r>
              <a:rPr sz="577" spc="-6" dirty="0">
                <a:solidFill>
                  <a:srgbClr val="3C3C3B"/>
                </a:solidFill>
                <a:latin typeface="Verdana"/>
                <a:cs typeface="Verdana"/>
              </a:rPr>
              <a:t>services</a:t>
            </a:r>
            <a:r>
              <a:rPr sz="577" spc="189" dirty="0">
                <a:solidFill>
                  <a:srgbClr val="3C3C3B"/>
                </a:solidFill>
                <a:latin typeface="Verdana"/>
                <a:cs typeface="Verdana"/>
              </a:rPr>
              <a:t> </a:t>
            </a:r>
            <a:r>
              <a:rPr sz="577" spc="-13" dirty="0">
                <a:solidFill>
                  <a:srgbClr val="3C3C3B"/>
                </a:solidFill>
                <a:latin typeface="Verdana"/>
                <a:cs typeface="Verdana"/>
              </a:rPr>
              <a:t>Internet, </a:t>
            </a:r>
            <a:r>
              <a:rPr sz="577" spc="-10"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3" dirty="0">
                <a:solidFill>
                  <a:srgbClr val="3C3C3B"/>
                </a:solidFill>
                <a:latin typeface="Verdana"/>
                <a:cs typeface="Verdana"/>
              </a:rPr>
              <a:t>messagerie</a:t>
            </a:r>
            <a:r>
              <a:rPr sz="577" spc="6" dirty="0">
                <a:solidFill>
                  <a:srgbClr val="3C3C3B"/>
                </a:solidFill>
                <a:latin typeface="Verdana"/>
                <a:cs typeface="Verdana"/>
              </a:rPr>
              <a:t> </a:t>
            </a:r>
            <a:r>
              <a:rPr sz="577" spc="3" dirty="0">
                <a:solidFill>
                  <a:srgbClr val="3C3C3B"/>
                </a:solidFill>
                <a:latin typeface="Verdana"/>
                <a:cs typeface="Verdana"/>
              </a:rPr>
              <a:t>et</a:t>
            </a:r>
            <a:r>
              <a:rPr sz="577" spc="6" dirty="0">
                <a:solidFill>
                  <a:srgbClr val="3C3C3B"/>
                </a:solidFill>
                <a:latin typeface="Verdana"/>
                <a:cs typeface="Verdana"/>
              </a:rPr>
              <a:t> </a:t>
            </a:r>
            <a:r>
              <a:rPr sz="577" spc="3" dirty="0">
                <a:solidFill>
                  <a:srgbClr val="3C3C3B"/>
                </a:solidFill>
                <a:latin typeface="Verdana"/>
                <a:cs typeface="Verdana"/>
              </a:rPr>
              <a:t>téléphoniques,</a:t>
            </a:r>
            <a:r>
              <a:rPr sz="577" spc="6" dirty="0">
                <a:solidFill>
                  <a:srgbClr val="3C3C3B"/>
                </a:solidFill>
                <a:latin typeface="Verdana"/>
                <a:cs typeface="Verdana"/>
              </a:rPr>
              <a:t> </a:t>
            </a:r>
            <a:r>
              <a:rPr sz="577" spc="-3" dirty="0">
                <a:solidFill>
                  <a:srgbClr val="3C3C3B"/>
                </a:solidFill>
                <a:latin typeface="Verdana"/>
                <a:cs typeface="Verdana"/>
              </a:rPr>
              <a:t>ainsi</a:t>
            </a:r>
            <a:r>
              <a:rPr sz="577" dirty="0">
                <a:solidFill>
                  <a:srgbClr val="3C3C3B"/>
                </a:solidFill>
                <a:latin typeface="Verdana"/>
                <a:cs typeface="Verdana"/>
              </a:rPr>
              <a:t> </a:t>
            </a:r>
            <a:r>
              <a:rPr sz="577" spc="19" dirty="0">
                <a:solidFill>
                  <a:srgbClr val="3C3C3B"/>
                </a:solidFill>
                <a:latin typeface="Verdana"/>
                <a:cs typeface="Verdana"/>
              </a:rPr>
              <a:t>que</a:t>
            </a:r>
            <a:r>
              <a:rPr sz="577" spc="22" dirty="0">
                <a:solidFill>
                  <a:srgbClr val="3C3C3B"/>
                </a:solidFill>
                <a:latin typeface="Verdana"/>
                <a:cs typeface="Verdana"/>
              </a:rPr>
              <a:t> </a:t>
            </a:r>
            <a:r>
              <a:rPr sz="577" spc="6" dirty="0">
                <a:solidFill>
                  <a:srgbClr val="3C3C3B"/>
                </a:solidFill>
                <a:latin typeface="Verdana"/>
                <a:cs typeface="Verdana"/>
              </a:rPr>
              <a:t>tout  </a:t>
            </a:r>
            <a:r>
              <a:rPr sz="577" dirty="0">
                <a:solidFill>
                  <a:srgbClr val="3C3C3B"/>
                </a:solidFill>
                <a:latin typeface="Verdana"/>
                <a:cs typeface="Verdana"/>
              </a:rPr>
              <a:t>autre </a:t>
            </a:r>
            <a:r>
              <a:rPr sz="577" spc="3" dirty="0">
                <a:solidFill>
                  <a:srgbClr val="3C3C3B"/>
                </a:solidFill>
                <a:latin typeface="Verdana"/>
                <a:cs typeface="Verdana"/>
              </a:rPr>
              <a:t> </a:t>
            </a:r>
            <a:r>
              <a:rPr sz="577" spc="6" dirty="0">
                <a:solidFill>
                  <a:srgbClr val="3C3C3B"/>
                </a:solidFill>
                <a:latin typeface="Verdana"/>
                <a:cs typeface="Verdana"/>
              </a:rPr>
              <a:t>moyen </a:t>
            </a:r>
            <a:r>
              <a:rPr sz="577" spc="16" dirty="0">
                <a:solidFill>
                  <a:srgbClr val="3C3C3B"/>
                </a:solidFill>
                <a:latin typeface="Verdana"/>
                <a:cs typeface="Verdana"/>
              </a:rPr>
              <a:t>de </a:t>
            </a:r>
            <a:r>
              <a:rPr sz="577" spc="6" dirty="0">
                <a:solidFill>
                  <a:srgbClr val="3C3C3B"/>
                </a:solidFill>
                <a:latin typeface="Verdana"/>
                <a:cs typeface="Verdana"/>
              </a:rPr>
              <a:t>connexion </a:t>
            </a:r>
            <a:r>
              <a:rPr sz="577" spc="-6" dirty="0">
                <a:solidFill>
                  <a:srgbClr val="3C3C3B"/>
                </a:solidFill>
                <a:latin typeface="Verdana"/>
                <a:cs typeface="Verdana"/>
              </a:rPr>
              <a:t>à</a:t>
            </a:r>
            <a:r>
              <a:rPr sz="577" spc="-3" dirty="0">
                <a:solidFill>
                  <a:srgbClr val="3C3C3B"/>
                </a:solidFill>
                <a:latin typeface="Verdana"/>
                <a:cs typeface="Verdana"/>
              </a:rPr>
              <a:t> </a:t>
            </a:r>
            <a:r>
              <a:rPr sz="577" spc="6" dirty="0">
                <a:solidFill>
                  <a:srgbClr val="3C3C3B"/>
                </a:solidFill>
                <a:latin typeface="Verdana"/>
                <a:cs typeface="Verdana"/>
              </a:rPr>
              <a:t>distance </a:t>
            </a:r>
            <a:r>
              <a:rPr sz="577" spc="10" dirty="0">
                <a:solidFill>
                  <a:srgbClr val="3C3C3B"/>
                </a:solidFill>
                <a:latin typeface="Verdana"/>
                <a:cs typeface="Verdana"/>
              </a:rPr>
              <a:t>permettant </a:t>
            </a:r>
            <a:r>
              <a:rPr sz="577" spc="-6" dirty="0">
                <a:solidFill>
                  <a:srgbClr val="3C3C3B"/>
                </a:solidFill>
                <a:latin typeface="Verdana"/>
                <a:cs typeface="Verdana"/>
              </a:rPr>
              <a:t>d’accéder,</a:t>
            </a:r>
            <a:r>
              <a:rPr sz="577" spc="189" dirty="0">
                <a:solidFill>
                  <a:srgbClr val="3C3C3B"/>
                </a:solidFill>
                <a:latin typeface="Verdana"/>
                <a:cs typeface="Verdana"/>
              </a:rPr>
              <a:t> </a:t>
            </a:r>
            <a:r>
              <a:rPr sz="577" spc="-13" dirty="0">
                <a:solidFill>
                  <a:srgbClr val="3C3C3B"/>
                </a:solidFill>
                <a:latin typeface="Verdana"/>
                <a:cs typeface="Verdana"/>
              </a:rPr>
              <a:t>via </a:t>
            </a:r>
            <a:r>
              <a:rPr sz="577" spc="-196" dirty="0">
                <a:solidFill>
                  <a:srgbClr val="3C3C3B"/>
                </a:solidFill>
                <a:latin typeface="Verdana"/>
                <a:cs typeface="Verdana"/>
              </a:rPr>
              <a:t> </a:t>
            </a:r>
            <a:r>
              <a:rPr sz="577" dirty="0">
                <a:solidFill>
                  <a:srgbClr val="3C3C3B"/>
                </a:solidFill>
                <a:latin typeface="Verdana"/>
                <a:cs typeface="Verdana"/>
              </a:rPr>
              <a:t>le</a:t>
            </a:r>
            <a:r>
              <a:rPr sz="577" spc="3" dirty="0">
                <a:solidFill>
                  <a:srgbClr val="3C3C3B"/>
                </a:solidFill>
                <a:latin typeface="Verdana"/>
                <a:cs typeface="Verdana"/>
              </a:rPr>
              <a:t> </a:t>
            </a:r>
            <a:r>
              <a:rPr sz="577" spc="-6" dirty="0">
                <a:solidFill>
                  <a:srgbClr val="3C3C3B"/>
                </a:solidFill>
                <a:latin typeface="Verdana"/>
                <a:cs typeface="Verdana"/>
              </a:rPr>
              <a:t>réseau</a:t>
            </a:r>
            <a:r>
              <a:rPr sz="577" spc="-3" dirty="0">
                <a:solidFill>
                  <a:srgbClr val="3C3C3B"/>
                </a:solidFill>
                <a:latin typeface="Verdana"/>
                <a:cs typeface="Verdana"/>
              </a:rPr>
              <a:t> </a:t>
            </a:r>
            <a:r>
              <a:rPr sz="577" dirty="0">
                <a:solidFill>
                  <a:srgbClr val="3C3C3B"/>
                </a:solidFill>
                <a:latin typeface="Verdana"/>
                <a:cs typeface="Verdana"/>
              </a:rPr>
              <a:t>informatique,</a:t>
            </a:r>
            <a:r>
              <a:rPr sz="577" spc="202" dirty="0">
                <a:solidFill>
                  <a:srgbClr val="3C3C3B"/>
                </a:solidFill>
                <a:latin typeface="Verdana"/>
                <a:cs typeface="Verdana"/>
              </a:rPr>
              <a:t> </a:t>
            </a:r>
            <a:r>
              <a:rPr sz="577" spc="-6" dirty="0">
                <a:solidFill>
                  <a:srgbClr val="3C3C3B"/>
                </a:solidFill>
                <a:latin typeface="Verdana"/>
                <a:cs typeface="Verdana"/>
              </a:rPr>
              <a:t>aux</a:t>
            </a:r>
            <a:r>
              <a:rPr sz="577" spc="189" dirty="0">
                <a:solidFill>
                  <a:srgbClr val="3C3C3B"/>
                </a:solidFill>
                <a:latin typeface="Verdana"/>
                <a:cs typeface="Verdana"/>
              </a:rPr>
              <a:t> </a:t>
            </a:r>
            <a:r>
              <a:rPr sz="577" spc="-6" dirty="0">
                <a:solidFill>
                  <a:srgbClr val="3C3C3B"/>
                </a:solidFill>
                <a:latin typeface="Verdana"/>
                <a:cs typeface="Verdana"/>
              </a:rPr>
              <a:t>services</a:t>
            </a:r>
            <a:r>
              <a:rPr sz="577" spc="189" dirty="0">
                <a:solidFill>
                  <a:srgbClr val="3C3C3B"/>
                </a:solidFill>
                <a:latin typeface="Verdana"/>
                <a:cs typeface="Verdana"/>
              </a:rPr>
              <a:t> </a:t>
            </a:r>
            <a:r>
              <a:rPr sz="577" spc="16" dirty="0">
                <a:solidFill>
                  <a:srgbClr val="3C3C3B"/>
                </a:solidFill>
                <a:latin typeface="Verdana"/>
                <a:cs typeface="Verdana"/>
              </a:rPr>
              <a:t>de  communication </a:t>
            </a:r>
            <a:r>
              <a:rPr sz="577" spc="-196" dirty="0">
                <a:solidFill>
                  <a:srgbClr val="3C3C3B"/>
                </a:solidFill>
                <a:latin typeface="Verdana"/>
                <a:cs typeface="Verdana"/>
              </a:rPr>
              <a:t> </a:t>
            </a:r>
            <a:r>
              <a:rPr sz="577" spc="16" dirty="0">
                <a:solidFill>
                  <a:srgbClr val="3C3C3B"/>
                </a:solidFill>
                <a:latin typeface="Verdana"/>
                <a:cs typeface="Verdana"/>
              </a:rPr>
              <a:t>ou de </a:t>
            </a:r>
            <a:r>
              <a:rPr sz="577" spc="3" dirty="0">
                <a:solidFill>
                  <a:srgbClr val="3C3C3B"/>
                </a:solidFill>
                <a:latin typeface="Verdana"/>
                <a:cs typeface="Verdana"/>
              </a:rPr>
              <a:t>traitement </a:t>
            </a:r>
            <a:r>
              <a:rPr sz="577" spc="6" dirty="0">
                <a:solidFill>
                  <a:srgbClr val="3C3C3B"/>
                </a:solidFill>
                <a:latin typeface="Verdana"/>
                <a:cs typeface="Verdana"/>
              </a:rPr>
              <a:t>électronique </a:t>
            </a:r>
            <a:r>
              <a:rPr sz="577" spc="3" dirty="0">
                <a:solidFill>
                  <a:srgbClr val="3C3C3B"/>
                </a:solidFill>
                <a:latin typeface="Verdana"/>
                <a:cs typeface="Verdana"/>
              </a:rPr>
              <a:t>interne </a:t>
            </a:r>
            <a:r>
              <a:rPr sz="577" spc="16" dirty="0">
                <a:solidFill>
                  <a:srgbClr val="3C3C3B"/>
                </a:solidFill>
                <a:latin typeface="Verdana"/>
                <a:cs typeface="Verdana"/>
              </a:rPr>
              <a:t>ou </a:t>
            </a:r>
            <a:r>
              <a:rPr sz="577" spc="-16" dirty="0">
                <a:solidFill>
                  <a:srgbClr val="3C3C3B"/>
                </a:solidFill>
                <a:latin typeface="Verdana"/>
                <a:cs typeface="Verdana"/>
              </a:rPr>
              <a:t>externe. </a:t>
            </a:r>
            <a:r>
              <a:rPr sz="577" spc="-38" dirty="0">
                <a:solidFill>
                  <a:srgbClr val="3C3C3B"/>
                </a:solidFill>
                <a:latin typeface="Verdana"/>
                <a:cs typeface="Verdana"/>
              </a:rPr>
              <a:t>Il </a:t>
            </a:r>
            <a:r>
              <a:rPr sz="577" spc="-6" dirty="0">
                <a:solidFill>
                  <a:srgbClr val="3C3C3B"/>
                </a:solidFill>
                <a:latin typeface="Verdana"/>
                <a:cs typeface="Verdana"/>
              </a:rPr>
              <a:t>s’agit </a:t>
            </a:r>
            <a:r>
              <a:rPr sz="577" spc="-3" dirty="0">
                <a:solidFill>
                  <a:srgbClr val="3C3C3B"/>
                </a:solidFill>
                <a:latin typeface="Verdana"/>
                <a:cs typeface="Verdana"/>
              </a:rPr>
              <a:t> </a:t>
            </a:r>
            <a:r>
              <a:rPr sz="577" spc="10" dirty="0">
                <a:solidFill>
                  <a:srgbClr val="3C3C3B"/>
                </a:solidFill>
                <a:latin typeface="Verdana"/>
                <a:cs typeface="Verdana"/>
              </a:rPr>
              <a:t>principalement </a:t>
            </a:r>
            <a:r>
              <a:rPr sz="577" spc="3" dirty="0">
                <a:solidFill>
                  <a:srgbClr val="3C3C3B"/>
                </a:solidFill>
                <a:latin typeface="Verdana"/>
                <a:cs typeface="Verdana"/>
              </a:rPr>
              <a:t>des </a:t>
            </a:r>
            <a:r>
              <a:rPr sz="577" dirty="0">
                <a:solidFill>
                  <a:srgbClr val="3C3C3B"/>
                </a:solidFill>
                <a:latin typeface="Verdana"/>
                <a:cs typeface="Verdana"/>
              </a:rPr>
              <a:t>outils </a:t>
            </a:r>
            <a:r>
              <a:rPr sz="577" spc="-6" dirty="0">
                <a:solidFill>
                  <a:srgbClr val="3C3C3B"/>
                </a:solidFill>
                <a:latin typeface="Verdana"/>
                <a:cs typeface="Verdana"/>
              </a:rPr>
              <a:t>suivants </a:t>
            </a:r>
            <a:r>
              <a:rPr sz="577" spc="-141" dirty="0">
                <a:solidFill>
                  <a:srgbClr val="3C3C3B"/>
                </a:solidFill>
                <a:latin typeface="Verdana"/>
                <a:cs typeface="Verdana"/>
              </a:rPr>
              <a:t>:</a:t>
            </a:r>
            <a:r>
              <a:rPr sz="577" spc="-138" dirty="0">
                <a:solidFill>
                  <a:srgbClr val="3C3C3B"/>
                </a:solidFill>
                <a:latin typeface="Verdana"/>
                <a:cs typeface="Verdana"/>
              </a:rPr>
              <a:t> </a:t>
            </a:r>
            <a:r>
              <a:rPr sz="577" dirty="0">
                <a:solidFill>
                  <a:srgbClr val="3C3C3B"/>
                </a:solidFill>
                <a:latin typeface="Verdana"/>
                <a:cs typeface="Verdana"/>
              </a:rPr>
              <a:t>ordinateurs </a:t>
            </a:r>
            <a:r>
              <a:rPr sz="577" spc="3" dirty="0">
                <a:solidFill>
                  <a:srgbClr val="3C3C3B"/>
                </a:solidFill>
                <a:latin typeface="Verdana"/>
                <a:cs typeface="Verdana"/>
              </a:rPr>
              <a:t>portables et </a:t>
            </a:r>
            <a:r>
              <a:rPr sz="577" spc="-196" dirty="0">
                <a:solidFill>
                  <a:srgbClr val="3C3C3B"/>
                </a:solidFill>
                <a:latin typeface="Verdana"/>
                <a:cs typeface="Verdana"/>
              </a:rPr>
              <a:t> </a:t>
            </a:r>
            <a:r>
              <a:rPr sz="577" spc="-19" dirty="0">
                <a:solidFill>
                  <a:srgbClr val="3C3C3B"/>
                </a:solidFill>
                <a:latin typeface="Verdana"/>
                <a:cs typeface="Verdana"/>
              </a:rPr>
              <a:t>fixes,</a:t>
            </a:r>
            <a:r>
              <a:rPr sz="577" spc="-55" dirty="0">
                <a:solidFill>
                  <a:srgbClr val="3C3C3B"/>
                </a:solidFill>
                <a:latin typeface="Verdana"/>
                <a:cs typeface="Verdana"/>
              </a:rPr>
              <a:t> </a:t>
            </a:r>
            <a:r>
              <a:rPr sz="577" dirty="0">
                <a:solidFill>
                  <a:srgbClr val="3C3C3B"/>
                </a:solidFill>
                <a:latin typeface="Verdana"/>
                <a:cs typeface="Verdana"/>
              </a:rPr>
              <a:t>tablettes</a:t>
            </a:r>
            <a:r>
              <a:rPr sz="577" spc="-51" dirty="0">
                <a:solidFill>
                  <a:srgbClr val="3C3C3B"/>
                </a:solidFill>
                <a:latin typeface="Verdana"/>
                <a:cs typeface="Verdana"/>
              </a:rPr>
              <a:t> </a:t>
            </a:r>
            <a:r>
              <a:rPr sz="577" spc="-10" dirty="0">
                <a:solidFill>
                  <a:srgbClr val="3C3C3B"/>
                </a:solidFill>
                <a:latin typeface="Verdana"/>
                <a:cs typeface="Verdana"/>
              </a:rPr>
              <a:t>tactiles,</a:t>
            </a:r>
            <a:r>
              <a:rPr sz="577" spc="-55" dirty="0">
                <a:solidFill>
                  <a:srgbClr val="3C3C3B"/>
                </a:solidFill>
                <a:latin typeface="Verdana"/>
                <a:cs typeface="Verdana"/>
              </a:rPr>
              <a:t> </a:t>
            </a:r>
            <a:r>
              <a:rPr sz="577" dirty="0">
                <a:solidFill>
                  <a:srgbClr val="3C3C3B"/>
                </a:solidFill>
                <a:latin typeface="Verdana"/>
                <a:cs typeface="Verdana"/>
              </a:rPr>
              <a:t>outils</a:t>
            </a:r>
            <a:r>
              <a:rPr sz="577" spc="-51"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0" dirty="0">
                <a:solidFill>
                  <a:srgbClr val="3C3C3B"/>
                </a:solidFill>
                <a:latin typeface="Verdana"/>
                <a:cs typeface="Verdana"/>
              </a:rPr>
              <a:t>communication,</a:t>
            </a:r>
            <a:r>
              <a:rPr sz="577" spc="-51" dirty="0">
                <a:solidFill>
                  <a:srgbClr val="3C3C3B"/>
                </a:solidFill>
                <a:latin typeface="Verdana"/>
                <a:cs typeface="Verdana"/>
              </a:rPr>
              <a:t> </a:t>
            </a:r>
            <a:r>
              <a:rPr sz="577" spc="-6" dirty="0">
                <a:solidFill>
                  <a:srgbClr val="3C3C3B"/>
                </a:solidFill>
                <a:latin typeface="Verdana"/>
                <a:cs typeface="Verdana"/>
              </a:rPr>
              <a:t>logiciels.</a:t>
            </a:r>
            <a:endParaRPr sz="577">
              <a:solidFill>
                <a:prstClr val="black"/>
              </a:solidFill>
              <a:latin typeface="Verdana"/>
              <a:cs typeface="Verdana"/>
            </a:endParaRPr>
          </a:p>
          <a:p>
            <a:pPr marL="8145" algn="just" defTabSz="586405">
              <a:spcBef>
                <a:spcPts val="321"/>
              </a:spcBef>
            </a:pPr>
            <a:r>
              <a:rPr sz="577" b="1" spc="26" dirty="0">
                <a:solidFill>
                  <a:srgbClr val="AF0B2B"/>
                </a:solidFill>
                <a:latin typeface="Arial"/>
                <a:cs typeface="Arial"/>
              </a:rPr>
              <a:t>Article</a:t>
            </a:r>
            <a:r>
              <a:rPr sz="577" b="1" spc="-3" dirty="0">
                <a:solidFill>
                  <a:srgbClr val="AF0B2B"/>
                </a:solidFill>
                <a:latin typeface="Arial"/>
                <a:cs typeface="Arial"/>
              </a:rPr>
              <a:t> </a:t>
            </a:r>
            <a:r>
              <a:rPr sz="577" b="1" spc="6" dirty="0">
                <a:solidFill>
                  <a:srgbClr val="AF0B2B"/>
                </a:solidFill>
                <a:latin typeface="Arial"/>
                <a:cs typeface="Arial"/>
              </a:rPr>
              <a:t>2.</a:t>
            </a:r>
            <a:r>
              <a:rPr sz="577" b="1" dirty="0">
                <a:solidFill>
                  <a:srgbClr val="AF0B2B"/>
                </a:solidFill>
                <a:latin typeface="Arial"/>
                <a:cs typeface="Arial"/>
              </a:rPr>
              <a:t> </a:t>
            </a:r>
            <a:r>
              <a:rPr sz="577" b="1" spc="38" dirty="0">
                <a:solidFill>
                  <a:srgbClr val="AF0B2B"/>
                </a:solidFill>
                <a:latin typeface="Arial"/>
                <a:cs typeface="Arial"/>
              </a:rPr>
              <a:t>Objet</a:t>
            </a:r>
            <a:r>
              <a:rPr sz="577" b="1" dirty="0">
                <a:solidFill>
                  <a:srgbClr val="AF0B2B"/>
                </a:solidFill>
                <a:latin typeface="Arial"/>
                <a:cs typeface="Arial"/>
              </a:rPr>
              <a:t> </a:t>
            </a:r>
            <a:r>
              <a:rPr sz="577" b="1" spc="48" dirty="0">
                <a:solidFill>
                  <a:srgbClr val="AF0B2B"/>
                </a:solidFill>
                <a:latin typeface="Arial"/>
                <a:cs typeface="Arial"/>
              </a:rPr>
              <a:t>et</a:t>
            </a:r>
            <a:r>
              <a:rPr sz="577" b="1" dirty="0">
                <a:solidFill>
                  <a:srgbClr val="AF0B2B"/>
                </a:solidFill>
                <a:latin typeface="Arial"/>
                <a:cs typeface="Arial"/>
              </a:rPr>
              <a:t> </a:t>
            </a:r>
            <a:r>
              <a:rPr sz="577" b="1" spc="45" dirty="0">
                <a:solidFill>
                  <a:srgbClr val="AF0B2B"/>
                </a:solidFill>
                <a:latin typeface="Arial"/>
                <a:cs typeface="Arial"/>
              </a:rPr>
              <a:t>champ</a:t>
            </a:r>
            <a:r>
              <a:rPr sz="577" b="1" spc="-3" dirty="0">
                <a:solidFill>
                  <a:srgbClr val="AF0B2B"/>
                </a:solidFill>
                <a:latin typeface="Arial"/>
                <a:cs typeface="Arial"/>
              </a:rPr>
              <a:t> </a:t>
            </a:r>
            <a:r>
              <a:rPr sz="577" b="1" spc="29" dirty="0">
                <a:solidFill>
                  <a:srgbClr val="AF0B2B"/>
                </a:solidFill>
                <a:latin typeface="Arial"/>
                <a:cs typeface="Arial"/>
              </a:rPr>
              <a:t>d’application</a:t>
            </a:r>
            <a:endParaRPr sz="577">
              <a:solidFill>
                <a:prstClr val="black"/>
              </a:solidFill>
              <a:latin typeface="Arial"/>
              <a:cs typeface="Arial"/>
            </a:endParaRPr>
          </a:p>
          <a:p>
            <a:pPr marL="8145" marR="3258" algn="just" defTabSz="586405"/>
            <a:r>
              <a:rPr sz="577" spc="3" dirty="0">
                <a:solidFill>
                  <a:srgbClr val="3C3C3B"/>
                </a:solidFill>
                <a:latin typeface="Verdana"/>
                <a:cs typeface="Verdana"/>
              </a:rPr>
              <a:t>La</a:t>
            </a:r>
            <a:r>
              <a:rPr sz="577" spc="6" dirty="0">
                <a:solidFill>
                  <a:srgbClr val="3C3C3B"/>
                </a:solidFill>
                <a:latin typeface="Verdana"/>
                <a:cs typeface="Verdana"/>
              </a:rPr>
              <a:t> </a:t>
            </a:r>
            <a:r>
              <a:rPr sz="577" spc="3" dirty="0">
                <a:solidFill>
                  <a:srgbClr val="3C3C3B"/>
                </a:solidFill>
                <a:latin typeface="Verdana"/>
                <a:cs typeface="Verdana"/>
              </a:rPr>
              <a:t>charte</a:t>
            </a:r>
            <a:r>
              <a:rPr sz="577" spc="6" dirty="0">
                <a:solidFill>
                  <a:srgbClr val="3C3C3B"/>
                </a:solidFill>
                <a:latin typeface="Verdana"/>
                <a:cs typeface="Verdana"/>
              </a:rPr>
              <a:t> </a:t>
            </a:r>
            <a:r>
              <a:rPr sz="577" spc="13" dirty="0">
                <a:solidFill>
                  <a:srgbClr val="3C3C3B"/>
                </a:solidFill>
                <a:latin typeface="Verdana"/>
                <a:cs typeface="Verdana"/>
              </a:rPr>
              <a:t>définit</a:t>
            </a:r>
            <a:r>
              <a:rPr sz="577" spc="16" dirty="0">
                <a:solidFill>
                  <a:srgbClr val="3C3C3B"/>
                </a:solidFill>
                <a:latin typeface="Verdana"/>
                <a:cs typeface="Verdana"/>
              </a:rPr>
              <a:t> </a:t>
            </a:r>
            <a:r>
              <a:rPr sz="577" spc="-6" dirty="0">
                <a:solidFill>
                  <a:srgbClr val="3C3C3B"/>
                </a:solidFill>
                <a:latin typeface="Verdana"/>
                <a:cs typeface="Verdana"/>
              </a:rPr>
              <a:t>les</a:t>
            </a:r>
            <a:r>
              <a:rPr sz="577" spc="-3" dirty="0">
                <a:solidFill>
                  <a:srgbClr val="3C3C3B"/>
                </a:solidFill>
                <a:latin typeface="Verdana"/>
                <a:cs typeface="Verdana"/>
              </a:rPr>
              <a:t> </a:t>
            </a:r>
            <a:r>
              <a:rPr sz="577" spc="10" dirty="0">
                <a:solidFill>
                  <a:srgbClr val="3C3C3B"/>
                </a:solidFill>
                <a:latin typeface="Verdana"/>
                <a:cs typeface="Verdana"/>
              </a:rPr>
              <a:t>conditions</a:t>
            </a:r>
            <a:r>
              <a:rPr sz="577" spc="13" dirty="0">
                <a:solidFill>
                  <a:srgbClr val="3C3C3B"/>
                </a:solidFill>
                <a:latin typeface="Verdana"/>
                <a:cs typeface="Verdana"/>
              </a:rPr>
              <a:t> </a:t>
            </a:r>
            <a:r>
              <a:rPr sz="577" dirty="0">
                <a:solidFill>
                  <a:srgbClr val="3C3C3B"/>
                </a:solidFill>
                <a:latin typeface="Verdana"/>
                <a:cs typeface="Verdana"/>
              </a:rPr>
              <a:t>d’accès</a:t>
            </a:r>
            <a:r>
              <a:rPr sz="577" spc="3" dirty="0">
                <a:solidFill>
                  <a:srgbClr val="3C3C3B"/>
                </a:solidFill>
                <a:latin typeface="Verdana"/>
                <a:cs typeface="Verdana"/>
              </a:rPr>
              <a:t> et</a:t>
            </a:r>
            <a:r>
              <a:rPr sz="577" spc="6" dirty="0">
                <a:solidFill>
                  <a:srgbClr val="3C3C3B"/>
                </a:solidFill>
                <a:latin typeface="Verdana"/>
                <a:cs typeface="Verdana"/>
              </a:rPr>
              <a:t> </a:t>
            </a:r>
            <a:r>
              <a:rPr sz="577" spc="-6" dirty="0">
                <a:solidFill>
                  <a:srgbClr val="3C3C3B"/>
                </a:solidFill>
                <a:latin typeface="Verdana"/>
                <a:cs typeface="Verdana"/>
              </a:rPr>
              <a:t>les</a:t>
            </a:r>
            <a:r>
              <a:rPr sz="577" spc="-3" dirty="0">
                <a:solidFill>
                  <a:srgbClr val="3C3C3B"/>
                </a:solidFill>
                <a:latin typeface="Verdana"/>
                <a:cs typeface="Verdana"/>
              </a:rPr>
              <a:t> </a:t>
            </a:r>
            <a:r>
              <a:rPr sz="577" dirty="0">
                <a:solidFill>
                  <a:srgbClr val="3C3C3B"/>
                </a:solidFill>
                <a:latin typeface="Verdana"/>
                <a:cs typeface="Verdana"/>
              </a:rPr>
              <a:t>règles </a:t>
            </a:r>
            <a:r>
              <a:rPr sz="577" spc="3" dirty="0">
                <a:solidFill>
                  <a:srgbClr val="3C3C3B"/>
                </a:solidFill>
                <a:latin typeface="Verdana"/>
                <a:cs typeface="Verdana"/>
              </a:rPr>
              <a:t> </a:t>
            </a:r>
            <a:r>
              <a:rPr sz="577" dirty="0">
                <a:solidFill>
                  <a:srgbClr val="3C3C3B"/>
                </a:solidFill>
                <a:latin typeface="Verdana"/>
                <a:cs typeface="Verdana"/>
              </a:rPr>
              <a:t>d’utilisation</a:t>
            </a:r>
            <a:r>
              <a:rPr sz="577" spc="-10" dirty="0">
                <a:solidFill>
                  <a:srgbClr val="3C3C3B"/>
                </a:solidFill>
                <a:latin typeface="Verdana"/>
                <a:cs typeface="Verdana"/>
              </a:rPr>
              <a:t> </a:t>
            </a:r>
            <a:r>
              <a:rPr sz="577" spc="3" dirty="0">
                <a:solidFill>
                  <a:srgbClr val="3C3C3B"/>
                </a:solidFill>
                <a:latin typeface="Verdana"/>
                <a:cs typeface="Verdana"/>
              </a:rPr>
              <a:t>des</a:t>
            </a:r>
            <a:r>
              <a:rPr sz="577" spc="-10" dirty="0">
                <a:solidFill>
                  <a:srgbClr val="3C3C3B"/>
                </a:solidFill>
                <a:latin typeface="Verdana"/>
                <a:cs typeface="Verdana"/>
              </a:rPr>
              <a:t> </a:t>
            </a:r>
            <a:r>
              <a:rPr sz="577" spc="-6" dirty="0">
                <a:solidFill>
                  <a:srgbClr val="3C3C3B"/>
                </a:solidFill>
                <a:latin typeface="Verdana"/>
                <a:cs typeface="Verdana"/>
              </a:rPr>
              <a:t>ressources</a:t>
            </a:r>
            <a:r>
              <a:rPr sz="577" spc="-10" dirty="0">
                <a:solidFill>
                  <a:srgbClr val="3C3C3B"/>
                </a:solidFill>
                <a:latin typeface="Verdana"/>
                <a:cs typeface="Verdana"/>
              </a:rPr>
              <a:t> </a:t>
            </a:r>
            <a:r>
              <a:rPr sz="577" spc="29" dirty="0">
                <a:solidFill>
                  <a:srgbClr val="3C3C3B"/>
                </a:solidFill>
                <a:latin typeface="Verdana"/>
                <a:cs typeface="Verdana"/>
              </a:rPr>
              <a:t>CMA</a:t>
            </a:r>
            <a:r>
              <a:rPr sz="577" spc="-10" dirty="0">
                <a:solidFill>
                  <a:srgbClr val="3C3C3B"/>
                </a:solidFill>
                <a:latin typeface="Verdana"/>
                <a:cs typeface="Verdana"/>
              </a:rPr>
              <a:t> </a:t>
            </a:r>
            <a:r>
              <a:rPr sz="577" spc="-26" dirty="0">
                <a:solidFill>
                  <a:srgbClr val="3C3C3B"/>
                </a:solidFill>
                <a:latin typeface="Verdana"/>
                <a:cs typeface="Verdana"/>
              </a:rPr>
              <a:t>IdF,</a:t>
            </a:r>
            <a:r>
              <a:rPr sz="577" spc="-10" dirty="0">
                <a:solidFill>
                  <a:srgbClr val="3C3C3B"/>
                </a:solidFill>
                <a:latin typeface="Verdana"/>
                <a:cs typeface="Verdana"/>
              </a:rPr>
              <a:t> </a:t>
            </a:r>
            <a:r>
              <a:rPr sz="577" dirty="0">
                <a:solidFill>
                  <a:srgbClr val="3C3C3B"/>
                </a:solidFill>
                <a:latin typeface="Verdana"/>
                <a:cs typeface="Verdana"/>
              </a:rPr>
              <a:t>par</a:t>
            </a:r>
            <a:r>
              <a:rPr sz="577" spc="-10" dirty="0">
                <a:solidFill>
                  <a:srgbClr val="3C3C3B"/>
                </a:solidFill>
                <a:latin typeface="Verdana"/>
                <a:cs typeface="Verdana"/>
              </a:rPr>
              <a:t> </a:t>
            </a:r>
            <a:r>
              <a:rPr sz="577" spc="-6" dirty="0">
                <a:solidFill>
                  <a:srgbClr val="3C3C3B"/>
                </a:solidFill>
                <a:latin typeface="Verdana"/>
                <a:cs typeface="Verdana"/>
              </a:rPr>
              <a:t>les</a:t>
            </a:r>
            <a:r>
              <a:rPr sz="577" spc="-10" dirty="0">
                <a:solidFill>
                  <a:srgbClr val="3C3C3B"/>
                </a:solidFill>
                <a:latin typeface="Verdana"/>
                <a:cs typeface="Verdana"/>
              </a:rPr>
              <a:t> </a:t>
            </a:r>
            <a:r>
              <a:rPr sz="577" spc="-3" dirty="0">
                <a:solidFill>
                  <a:srgbClr val="3C3C3B"/>
                </a:solidFill>
                <a:latin typeface="Verdana"/>
                <a:cs typeface="Verdana"/>
              </a:rPr>
              <a:t>apprenants.</a:t>
            </a:r>
            <a:r>
              <a:rPr sz="577" spc="-10" dirty="0">
                <a:solidFill>
                  <a:srgbClr val="3C3C3B"/>
                </a:solidFill>
                <a:latin typeface="Verdana"/>
                <a:cs typeface="Verdana"/>
              </a:rPr>
              <a:t> </a:t>
            </a:r>
            <a:r>
              <a:rPr sz="577" spc="3" dirty="0">
                <a:solidFill>
                  <a:srgbClr val="3C3C3B"/>
                </a:solidFill>
                <a:latin typeface="Verdana"/>
                <a:cs typeface="Verdana"/>
              </a:rPr>
              <a:t>Elle </a:t>
            </a:r>
            <a:r>
              <a:rPr sz="577" spc="-196" dirty="0">
                <a:solidFill>
                  <a:srgbClr val="3C3C3B"/>
                </a:solidFill>
                <a:latin typeface="Verdana"/>
                <a:cs typeface="Verdana"/>
              </a:rPr>
              <a:t> </a:t>
            </a:r>
            <a:r>
              <a:rPr sz="577" spc="-6" dirty="0">
                <a:solidFill>
                  <a:srgbClr val="3C3C3B"/>
                </a:solidFill>
                <a:latin typeface="Verdana"/>
                <a:cs typeface="Verdana"/>
              </a:rPr>
              <a:t>a </a:t>
            </a:r>
            <a:r>
              <a:rPr sz="577" spc="13" dirty="0">
                <a:solidFill>
                  <a:srgbClr val="3C3C3B"/>
                </a:solidFill>
                <a:latin typeface="Verdana"/>
                <a:cs typeface="Verdana"/>
              </a:rPr>
              <a:t>également pour </a:t>
            </a:r>
            <a:r>
              <a:rPr sz="577" dirty="0">
                <a:solidFill>
                  <a:srgbClr val="3C3C3B"/>
                </a:solidFill>
                <a:latin typeface="Verdana"/>
                <a:cs typeface="Verdana"/>
              </a:rPr>
              <a:t>objet </a:t>
            </a:r>
            <a:r>
              <a:rPr sz="577" spc="16" dirty="0">
                <a:solidFill>
                  <a:srgbClr val="3C3C3B"/>
                </a:solidFill>
                <a:latin typeface="Verdana"/>
                <a:cs typeface="Verdana"/>
              </a:rPr>
              <a:t>de </a:t>
            </a:r>
            <a:r>
              <a:rPr sz="577" spc="-3" dirty="0">
                <a:solidFill>
                  <a:srgbClr val="3C3C3B"/>
                </a:solidFill>
                <a:latin typeface="Verdana"/>
                <a:cs typeface="Verdana"/>
              </a:rPr>
              <a:t>sensibiliser </a:t>
            </a:r>
            <a:r>
              <a:rPr sz="577" spc="-6" dirty="0">
                <a:solidFill>
                  <a:srgbClr val="3C3C3B"/>
                </a:solidFill>
                <a:latin typeface="Verdana"/>
                <a:cs typeface="Verdana"/>
              </a:rPr>
              <a:t>les </a:t>
            </a:r>
            <a:r>
              <a:rPr sz="577" spc="6" dirty="0">
                <a:solidFill>
                  <a:srgbClr val="3C3C3B"/>
                </a:solidFill>
                <a:latin typeface="Verdana"/>
                <a:cs typeface="Verdana"/>
              </a:rPr>
              <a:t>apprenants </a:t>
            </a:r>
            <a:r>
              <a:rPr sz="577" spc="-6" dirty="0">
                <a:solidFill>
                  <a:srgbClr val="3C3C3B"/>
                </a:solidFill>
                <a:latin typeface="Verdana"/>
                <a:cs typeface="Verdana"/>
              </a:rPr>
              <a:t>aux </a:t>
            </a:r>
            <a:r>
              <a:rPr sz="577" spc="-3" dirty="0">
                <a:solidFill>
                  <a:srgbClr val="3C3C3B"/>
                </a:solidFill>
                <a:latin typeface="Verdana"/>
                <a:cs typeface="Verdana"/>
              </a:rPr>
              <a:t> risques </a:t>
            </a:r>
            <a:r>
              <a:rPr sz="577" spc="-6" dirty="0">
                <a:solidFill>
                  <a:srgbClr val="3C3C3B"/>
                </a:solidFill>
                <a:latin typeface="Verdana"/>
                <a:cs typeface="Verdana"/>
              </a:rPr>
              <a:t>liés à </a:t>
            </a:r>
            <a:r>
              <a:rPr sz="577" dirty="0">
                <a:solidFill>
                  <a:srgbClr val="3C3C3B"/>
                </a:solidFill>
                <a:latin typeface="Verdana"/>
                <a:cs typeface="Verdana"/>
              </a:rPr>
              <a:t>l’utilisation </a:t>
            </a:r>
            <a:r>
              <a:rPr sz="577" spc="3" dirty="0">
                <a:solidFill>
                  <a:srgbClr val="3C3C3B"/>
                </a:solidFill>
                <a:latin typeface="Verdana"/>
                <a:cs typeface="Verdana"/>
              </a:rPr>
              <a:t>des </a:t>
            </a:r>
            <a:r>
              <a:rPr sz="577" spc="-6" dirty="0">
                <a:solidFill>
                  <a:srgbClr val="3C3C3B"/>
                </a:solidFill>
                <a:latin typeface="Verdana"/>
                <a:cs typeface="Verdana"/>
              </a:rPr>
              <a:t>ressources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3" dirty="0">
                <a:solidFill>
                  <a:srgbClr val="3C3C3B"/>
                </a:solidFill>
                <a:latin typeface="Verdana"/>
                <a:cs typeface="Verdana"/>
              </a:rPr>
              <a:t>en </a:t>
            </a:r>
            <a:r>
              <a:rPr sz="577" dirty="0">
                <a:solidFill>
                  <a:srgbClr val="3C3C3B"/>
                </a:solidFill>
                <a:latin typeface="Verdana"/>
                <a:cs typeface="Verdana"/>
              </a:rPr>
              <a:t>termes </a:t>
            </a:r>
            <a:r>
              <a:rPr sz="577" spc="-196" dirty="0">
                <a:solidFill>
                  <a:srgbClr val="3C3C3B"/>
                </a:solidFill>
                <a:latin typeface="Verdana"/>
                <a:cs typeface="Verdana"/>
              </a:rPr>
              <a:t> </a:t>
            </a:r>
            <a:r>
              <a:rPr sz="577" dirty="0">
                <a:solidFill>
                  <a:srgbClr val="3C3C3B"/>
                </a:solidFill>
                <a:latin typeface="Verdana"/>
                <a:cs typeface="Verdana"/>
              </a:rPr>
              <a:t>d’intégrité</a:t>
            </a:r>
            <a:r>
              <a:rPr sz="577" spc="3" dirty="0">
                <a:solidFill>
                  <a:srgbClr val="3C3C3B"/>
                </a:solidFill>
                <a:latin typeface="Verdana"/>
                <a:cs typeface="Verdana"/>
              </a:rPr>
              <a:t> et </a:t>
            </a:r>
            <a:r>
              <a:rPr sz="577" spc="16" dirty="0">
                <a:solidFill>
                  <a:srgbClr val="3C3C3B"/>
                </a:solidFill>
                <a:latin typeface="Verdana"/>
                <a:cs typeface="Verdana"/>
              </a:rPr>
              <a:t>de </a:t>
            </a:r>
            <a:r>
              <a:rPr sz="577" spc="6" dirty="0">
                <a:solidFill>
                  <a:srgbClr val="3C3C3B"/>
                </a:solidFill>
                <a:latin typeface="Verdana"/>
                <a:cs typeface="Verdana"/>
              </a:rPr>
              <a:t>confidentialité </a:t>
            </a:r>
            <a:r>
              <a:rPr sz="577" spc="3" dirty="0">
                <a:solidFill>
                  <a:srgbClr val="3C3C3B"/>
                </a:solidFill>
                <a:latin typeface="Verdana"/>
                <a:cs typeface="Verdana"/>
              </a:rPr>
              <a:t>des informations </a:t>
            </a:r>
            <a:r>
              <a:rPr sz="577" spc="-16" dirty="0">
                <a:solidFill>
                  <a:srgbClr val="3C3C3B"/>
                </a:solidFill>
                <a:latin typeface="Verdana"/>
                <a:cs typeface="Verdana"/>
              </a:rPr>
              <a:t>traitées. </a:t>
            </a:r>
            <a:r>
              <a:rPr sz="577" spc="-13" dirty="0">
                <a:solidFill>
                  <a:srgbClr val="3C3C3B"/>
                </a:solidFill>
                <a:latin typeface="Verdana"/>
                <a:cs typeface="Verdana"/>
              </a:rPr>
              <a:t> </a:t>
            </a:r>
            <a:r>
              <a:rPr sz="577" spc="-6" dirty="0">
                <a:solidFill>
                  <a:srgbClr val="3C3C3B"/>
                </a:solidFill>
                <a:latin typeface="Verdana"/>
                <a:cs typeface="Verdana"/>
              </a:rPr>
              <a:t>Ces</a:t>
            </a:r>
            <a:r>
              <a:rPr sz="577" spc="-3" dirty="0">
                <a:solidFill>
                  <a:srgbClr val="3C3C3B"/>
                </a:solidFill>
                <a:latin typeface="Verdana"/>
                <a:cs typeface="Verdana"/>
              </a:rPr>
              <a:t> risques</a:t>
            </a:r>
            <a:r>
              <a:rPr sz="577" dirty="0">
                <a:solidFill>
                  <a:srgbClr val="3C3C3B"/>
                </a:solidFill>
                <a:latin typeface="Verdana"/>
                <a:cs typeface="Verdana"/>
              </a:rPr>
              <a:t> </a:t>
            </a:r>
            <a:r>
              <a:rPr sz="577" spc="13" dirty="0">
                <a:solidFill>
                  <a:srgbClr val="3C3C3B"/>
                </a:solidFill>
                <a:latin typeface="Verdana"/>
                <a:cs typeface="Verdana"/>
              </a:rPr>
              <a:t>imposent </a:t>
            </a:r>
            <a:r>
              <a:rPr sz="577" dirty="0">
                <a:solidFill>
                  <a:srgbClr val="3C3C3B"/>
                </a:solidFill>
                <a:latin typeface="Verdana"/>
                <a:cs typeface="Verdana"/>
              </a:rPr>
              <a:t>le</a:t>
            </a:r>
            <a:r>
              <a:rPr sz="577" spc="3" dirty="0">
                <a:solidFill>
                  <a:srgbClr val="3C3C3B"/>
                </a:solidFill>
                <a:latin typeface="Verdana"/>
                <a:cs typeface="Verdana"/>
              </a:rPr>
              <a:t> respect </a:t>
            </a:r>
            <a:r>
              <a:rPr sz="577" spc="16" dirty="0">
                <a:solidFill>
                  <a:srgbClr val="3C3C3B"/>
                </a:solidFill>
                <a:latin typeface="Verdana"/>
                <a:cs typeface="Verdana"/>
              </a:rPr>
              <a:t>de </a:t>
            </a:r>
            <a:r>
              <a:rPr sz="577" dirty="0">
                <a:solidFill>
                  <a:srgbClr val="3C3C3B"/>
                </a:solidFill>
                <a:latin typeface="Verdana"/>
                <a:cs typeface="Verdana"/>
              </a:rPr>
              <a:t>certaines</a:t>
            </a:r>
            <a:r>
              <a:rPr sz="577" spc="3" dirty="0">
                <a:solidFill>
                  <a:srgbClr val="3C3C3B"/>
                </a:solidFill>
                <a:latin typeface="Verdana"/>
                <a:cs typeface="Verdana"/>
              </a:rPr>
              <a:t> </a:t>
            </a:r>
            <a:r>
              <a:rPr sz="577" dirty="0">
                <a:solidFill>
                  <a:srgbClr val="3C3C3B"/>
                </a:solidFill>
                <a:latin typeface="Verdana"/>
                <a:cs typeface="Verdana"/>
              </a:rPr>
              <a:t>règles</a:t>
            </a:r>
            <a:r>
              <a:rPr sz="577" spc="3"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 </a:t>
            </a:r>
            <a:r>
              <a:rPr sz="577" dirty="0">
                <a:solidFill>
                  <a:srgbClr val="3C3C3B"/>
                </a:solidFill>
                <a:latin typeface="Verdana"/>
                <a:cs typeface="Verdana"/>
              </a:rPr>
              <a:t>sécurité </a:t>
            </a:r>
            <a:r>
              <a:rPr sz="577" spc="3" dirty="0">
                <a:solidFill>
                  <a:srgbClr val="3C3C3B"/>
                </a:solidFill>
                <a:latin typeface="Verdana"/>
                <a:cs typeface="Verdana"/>
              </a:rPr>
              <a:t>et </a:t>
            </a:r>
            <a:r>
              <a:rPr sz="577" spc="16" dirty="0">
                <a:solidFill>
                  <a:srgbClr val="3C3C3B"/>
                </a:solidFill>
                <a:latin typeface="Verdana"/>
                <a:cs typeface="Verdana"/>
              </a:rPr>
              <a:t>de </a:t>
            </a:r>
            <a:r>
              <a:rPr sz="577" spc="19" dirty="0">
                <a:solidFill>
                  <a:srgbClr val="3C3C3B"/>
                </a:solidFill>
                <a:latin typeface="Verdana"/>
                <a:cs typeface="Verdana"/>
              </a:rPr>
              <a:t>bonne </a:t>
            </a:r>
            <a:r>
              <a:rPr sz="577" dirty="0">
                <a:solidFill>
                  <a:srgbClr val="3C3C3B"/>
                </a:solidFill>
                <a:latin typeface="Verdana"/>
                <a:cs typeface="Verdana"/>
              </a:rPr>
              <a:t>conduite. </a:t>
            </a:r>
            <a:r>
              <a:rPr sz="577" spc="3" dirty="0">
                <a:solidFill>
                  <a:srgbClr val="3C3C3B"/>
                </a:solidFill>
                <a:latin typeface="Verdana"/>
                <a:cs typeface="Verdana"/>
              </a:rPr>
              <a:t>L’imprudence, </a:t>
            </a:r>
            <a:r>
              <a:rPr sz="577" spc="-6" dirty="0">
                <a:solidFill>
                  <a:srgbClr val="3C3C3B"/>
                </a:solidFill>
                <a:latin typeface="Verdana"/>
                <a:cs typeface="Verdana"/>
              </a:rPr>
              <a:t>la </a:t>
            </a:r>
            <a:r>
              <a:rPr sz="577" spc="13" dirty="0">
                <a:solidFill>
                  <a:srgbClr val="3C3C3B"/>
                </a:solidFill>
                <a:latin typeface="Verdana"/>
                <a:cs typeface="Verdana"/>
              </a:rPr>
              <a:t>négligence </a:t>
            </a:r>
            <a:r>
              <a:rPr sz="577" spc="-196" dirty="0">
                <a:solidFill>
                  <a:srgbClr val="3C3C3B"/>
                </a:solidFill>
                <a:latin typeface="Verdana"/>
                <a:cs typeface="Verdana"/>
              </a:rPr>
              <a:t> </a:t>
            </a:r>
            <a:r>
              <a:rPr sz="577" spc="16" dirty="0">
                <a:solidFill>
                  <a:srgbClr val="3C3C3B"/>
                </a:solidFill>
                <a:latin typeface="Verdana"/>
                <a:cs typeface="Verdana"/>
              </a:rPr>
              <a:t>ou</a:t>
            </a:r>
            <a:r>
              <a:rPr sz="577" spc="-32" dirty="0">
                <a:solidFill>
                  <a:srgbClr val="3C3C3B"/>
                </a:solidFill>
                <a:latin typeface="Verdana"/>
                <a:cs typeface="Verdana"/>
              </a:rPr>
              <a:t> </a:t>
            </a:r>
            <a:r>
              <a:rPr sz="577" spc="-6" dirty="0">
                <a:solidFill>
                  <a:srgbClr val="3C3C3B"/>
                </a:solidFill>
                <a:latin typeface="Verdana"/>
                <a:cs typeface="Verdana"/>
              </a:rPr>
              <a:t>la</a:t>
            </a:r>
            <a:r>
              <a:rPr sz="577" spc="-32" dirty="0">
                <a:solidFill>
                  <a:srgbClr val="3C3C3B"/>
                </a:solidFill>
                <a:latin typeface="Verdana"/>
                <a:cs typeface="Verdana"/>
              </a:rPr>
              <a:t> </a:t>
            </a:r>
            <a:r>
              <a:rPr sz="577" spc="3" dirty="0">
                <a:solidFill>
                  <a:srgbClr val="3C3C3B"/>
                </a:solidFill>
                <a:latin typeface="Verdana"/>
                <a:cs typeface="Verdana"/>
              </a:rPr>
              <a:t>malveillance</a:t>
            </a:r>
            <a:r>
              <a:rPr sz="577" spc="-32" dirty="0">
                <a:solidFill>
                  <a:srgbClr val="3C3C3B"/>
                </a:solidFill>
                <a:latin typeface="Verdana"/>
                <a:cs typeface="Verdana"/>
              </a:rPr>
              <a:t> </a:t>
            </a:r>
            <a:r>
              <a:rPr sz="577" spc="10" dirty="0">
                <a:solidFill>
                  <a:srgbClr val="3C3C3B"/>
                </a:solidFill>
                <a:latin typeface="Verdana"/>
                <a:cs typeface="Verdana"/>
              </a:rPr>
              <a:t>d’un</a:t>
            </a:r>
            <a:r>
              <a:rPr sz="577" spc="-32" dirty="0">
                <a:solidFill>
                  <a:srgbClr val="3C3C3B"/>
                </a:solidFill>
                <a:latin typeface="Verdana"/>
                <a:cs typeface="Verdana"/>
              </a:rPr>
              <a:t> </a:t>
            </a:r>
            <a:r>
              <a:rPr sz="577" spc="10" dirty="0">
                <a:solidFill>
                  <a:srgbClr val="3C3C3B"/>
                </a:solidFill>
                <a:latin typeface="Verdana"/>
                <a:cs typeface="Verdana"/>
              </a:rPr>
              <a:t>apprenant</a:t>
            </a:r>
            <a:r>
              <a:rPr sz="577" spc="-32" dirty="0">
                <a:solidFill>
                  <a:srgbClr val="3C3C3B"/>
                </a:solidFill>
                <a:latin typeface="Verdana"/>
                <a:cs typeface="Verdana"/>
              </a:rPr>
              <a:t> </a:t>
            </a:r>
            <a:r>
              <a:rPr sz="577" spc="6" dirty="0">
                <a:solidFill>
                  <a:srgbClr val="3C3C3B"/>
                </a:solidFill>
                <a:latin typeface="Verdana"/>
                <a:cs typeface="Verdana"/>
              </a:rPr>
              <a:t>peuvent</a:t>
            </a:r>
            <a:r>
              <a:rPr sz="577" spc="-32" dirty="0">
                <a:solidFill>
                  <a:srgbClr val="3C3C3B"/>
                </a:solidFill>
                <a:latin typeface="Verdana"/>
                <a:cs typeface="Verdana"/>
              </a:rPr>
              <a:t> </a:t>
            </a:r>
            <a:r>
              <a:rPr sz="577" spc="13" dirty="0">
                <a:solidFill>
                  <a:srgbClr val="3C3C3B"/>
                </a:solidFill>
                <a:latin typeface="Verdana"/>
                <a:cs typeface="Verdana"/>
              </a:rPr>
              <a:t>en</a:t>
            </a:r>
            <a:r>
              <a:rPr sz="577" spc="-32" dirty="0">
                <a:solidFill>
                  <a:srgbClr val="3C3C3B"/>
                </a:solidFill>
                <a:latin typeface="Verdana"/>
                <a:cs typeface="Verdana"/>
              </a:rPr>
              <a:t> </a:t>
            </a:r>
            <a:r>
              <a:rPr sz="577" spc="-3" dirty="0">
                <a:solidFill>
                  <a:srgbClr val="3C3C3B"/>
                </a:solidFill>
                <a:latin typeface="Verdana"/>
                <a:cs typeface="Verdana"/>
              </a:rPr>
              <a:t>effet</a:t>
            </a:r>
            <a:r>
              <a:rPr sz="577" spc="-32" dirty="0">
                <a:solidFill>
                  <a:srgbClr val="3C3C3B"/>
                </a:solidFill>
                <a:latin typeface="Verdana"/>
                <a:cs typeface="Verdana"/>
              </a:rPr>
              <a:t> </a:t>
            </a:r>
            <a:r>
              <a:rPr sz="577" spc="-13" dirty="0">
                <a:solidFill>
                  <a:srgbClr val="3C3C3B"/>
                </a:solidFill>
                <a:latin typeface="Verdana"/>
                <a:cs typeface="Verdana"/>
              </a:rPr>
              <a:t>avoir</a:t>
            </a:r>
            <a:r>
              <a:rPr sz="577" spc="-32" dirty="0">
                <a:solidFill>
                  <a:srgbClr val="3C3C3B"/>
                </a:solidFill>
                <a:latin typeface="Verdana"/>
                <a:cs typeface="Verdana"/>
              </a:rPr>
              <a:t> </a:t>
            </a:r>
            <a:r>
              <a:rPr sz="577" spc="3" dirty="0">
                <a:solidFill>
                  <a:srgbClr val="3C3C3B"/>
                </a:solidFill>
                <a:latin typeface="Verdana"/>
                <a:cs typeface="Verdana"/>
              </a:rPr>
              <a:t>des </a:t>
            </a:r>
            <a:r>
              <a:rPr sz="577" spc="-196" dirty="0">
                <a:solidFill>
                  <a:srgbClr val="3C3C3B"/>
                </a:solidFill>
                <a:latin typeface="Verdana"/>
                <a:cs typeface="Verdana"/>
              </a:rPr>
              <a:t> </a:t>
            </a:r>
            <a:r>
              <a:rPr sz="577" spc="10" dirty="0">
                <a:solidFill>
                  <a:srgbClr val="3C3C3B"/>
                </a:solidFill>
                <a:latin typeface="Verdana"/>
                <a:cs typeface="Verdana"/>
              </a:rPr>
              <a:t>conséquences </a:t>
            </a:r>
            <a:r>
              <a:rPr sz="577" spc="-10" dirty="0">
                <a:solidFill>
                  <a:srgbClr val="3C3C3B"/>
                </a:solidFill>
                <a:latin typeface="Verdana"/>
                <a:cs typeface="Verdana"/>
              </a:rPr>
              <a:t>graves </a:t>
            </a:r>
            <a:r>
              <a:rPr sz="577" spc="16" dirty="0">
                <a:solidFill>
                  <a:srgbClr val="3C3C3B"/>
                </a:solidFill>
                <a:latin typeface="Verdana"/>
                <a:cs typeface="Verdana"/>
              </a:rPr>
              <a:t>de </a:t>
            </a:r>
            <a:r>
              <a:rPr sz="577" spc="3" dirty="0">
                <a:solidFill>
                  <a:srgbClr val="3C3C3B"/>
                </a:solidFill>
                <a:latin typeface="Verdana"/>
                <a:cs typeface="Verdana"/>
              </a:rPr>
              <a:t>nature </a:t>
            </a:r>
            <a:r>
              <a:rPr sz="577" spc="-6" dirty="0">
                <a:solidFill>
                  <a:srgbClr val="3C3C3B"/>
                </a:solidFill>
                <a:latin typeface="Verdana"/>
                <a:cs typeface="Verdana"/>
              </a:rPr>
              <a:t>à </a:t>
            </a:r>
            <a:r>
              <a:rPr sz="577" spc="10" dirty="0">
                <a:solidFill>
                  <a:srgbClr val="3C3C3B"/>
                </a:solidFill>
                <a:latin typeface="Verdana"/>
                <a:cs typeface="Verdana"/>
              </a:rPr>
              <a:t>engager </a:t>
            </a:r>
            <a:r>
              <a:rPr sz="577" spc="-13" dirty="0">
                <a:solidFill>
                  <a:srgbClr val="3C3C3B"/>
                </a:solidFill>
                <a:latin typeface="Verdana"/>
                <a:cs typeface="Verdana"/>
              </a:rPr>
              <a:t>sa </a:t>
            </a:r>
            <a:r>
              <a:rPr sz="577" dirty="0">
                <a:solidFill>
                  <a:srgbClr val="3C3C3B"/>
                </a:solidFill>
                <a:latin typeface="Verdana"/>
                <a:cs typeface="Verdana"/>
              </a:rPr>
              <a:t>responsabilité </a:t>
            </a:r>
            <a:r>
              <a:rPr sz="577" spc="-196" dirty="0">
                <a:solidFill>
                  <a:srgbClr val="3C3C3B"/>
                </a:solidFill>
                <a:latin typeface="Verdana"/>
                <a:cs typeface="Verdana"/>
              </a:rPr>
              <a:t> </a:t>
            </a:r>
            <a:r>
              <a:rPr sz="577" spc="-3" dirty="0">
                <a:solidFill>
                  <a:srgbClr val="3C3C3B"/>
                </a:solidFill>
                <a:latin typeface="Verdana"/>
                <a:cs typeface="Verdana"/>
              </a:rPr>
              <a:t>civile</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71" dirty="0">
                <a:solidFill>
                  <a:srgbClr val="3C3C3B"/>
                </a:solidFill>
                <a:latin typeface="Verdana"/>
                <a:cs typeface="Verdana"/>
              </a:rPr>
              <a:t>/</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10" dirty="0">
                <a:solidFill>
                  <a:srgbClr val="3C3C3B"/>
                </a:solidFill>
                <a:latin typeface="Verdana"/>
                <a:cs typeface="Verdana"/>
              </a:rPr>
              <a:t>pénale</a:t>
            </a:r>
            <a:r>
              <a:rPr sz="577" spc="-55" dirty="0">
                <a:solidFill>
                  <a:srgbClr val="3C3C3B"/>
                </a:solidFill>
                <a:latin typeface="Verdana"/>
                <a:cs typeface="Verdana"/>
              </a:rPr>
              <a:t> </a:t>
            </a:r>
            <a:r>
              <a:rPr sz="577" spc="-3" dirty="0">
                <a:solidFill>
                  <a:srgbClr val="3C3C3B"/>
                </a:solidFill>
                <a:latin typeface="Verdana"/>
                <a:cs typeface="Verdana"/>
              </a:rPr>
              <a:t>ainsi</a:t>
            </a:r>
            <a:r>
              <a:rPr sz="577" spc="-55" dirty="0">
                <a:solidFill>
                  <a:srgbClr val="3C3C3B"/>
                </a:solidFill>
                <a:latin typeface="Verdana"/>
                <a:cs typeface="Verdana"/>
              </a:rPr>
              <a:t> </a:t>
            </a:r>
            <a:r>
              <a:rPr sz="577" spc="19" dirty="0">
                <a:solidFill>
                  <a:srgbClr val="3C3C3B"/>
                </a:solidFill>
                <a:latin typeface="Verdana"/>
                <a:cs typeface="Verdana"/>
              </a:rPr>
              <a:t>que</a:t>
            </a:r>
            <a:r>
              <a:rPr sz="577" spc="-55" dirty="0">
                <a:solidFill>
                  <a:srgbClr val="3C3C3B"/>
                </a:solidFill>
                <a:latin typeface="Verdana"/>
                <a:cs typeface="Verdana"/>
              </a:rPr>
              <a:t> </a:t>
            </a:r>
            <a:r>
              <a:rPr sz="577" spc="16" dirty="0">
                <a:solidFill>
                  <a:srgbClr val="3C3C3B"/>
                </a:solidFill>
                <a:latin typeface="Verdana"/>
                <a:cs typeface="Verdana"/>
              </a:rPr>
              <a:t>c</a:t>
            </a:r>
            <a:r>
              <a:rPr sz="577" dirty="0">
                <a:solidFill>
                  <a:srgbClr val="3C3C3B"/>
                </a:solidFill>
                <a:latin typeface="Verdana"/>
                <a:cs typeface="Verdana"/>
              </a:rPr>
              <a:t>elle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3" dirty="0">
                <a:solidFill>
                  <a:srgbClr val="3C3C3B"/>
                </a:solidFill>
                <a:latin typeface="Verdana"/>
                <a:cs typeface="Verdana"/>
              </a:rPr>
              <a:t>Id</a:t>
            </a:r>
            <a:r>
              <a:rPr sz="577" spc="-10" dirty="0">
                <a:solidFill>
                  <a:srgbClr val="3C3C3B"/>
                </a:solidFill>
                <a:latin typeface="Verdana"/>
                <a:cs typeface="Verdana"/>
              </a:rPr>
              <a:t>F</a:t>
            </a:r>
            <a:r>
              <a:rPr sz="577" spc="-90" dirty="0">
                <a:solidFill>
                  <a:srgbClr val="3C3C3B"/>
                </a:solidFill>
                <a:latin typeface="Verdana"/>
                <a:cs typeface="Verdana"/>
              </a:rPr>
              <a:t>.</a:t>
            </a:r>
            <a:endParaRPr sz="577">
              <a:solidFill>
                <a:prstClr val="black"/>
              </a:solidFill>
              <a:latin typeface="Verdana"/>
              <a:cs typeface="Verdana"/>
            </a:endParaRPr>
          </a:p>
          <a:p>
            <a:pPr marL="8145" algn="just" defTabSz="586405">
              <a:spcBef>
                <a:spcPts val="385"/>
              </a:spcBef>
            </a:pPr>
            <a:r>
              <a:rPr sz="577" spc="3" dirty="0">
                <a:solidFill>
                  <a:srgbClr val="3C3C3B"/>
                </a:solidFill>
                <a:latin typeface="Verdana"/>
                <a:cs typeface="Verdana"/>
              </a:rPr>
              <a:t>La</a:t>
            </a:r>
            <a:r>
              <a:rPr sz="577" spc="205" dirty="0">
                <a:solidFill>
                  <a:srgbClr val="3C3C3B"/>
                </a:solidFill>
                <a:latin typeface="Verdana"/>
                <a:cs typeface="Verdana"/>
              </a:rPr>
              <a:t> </a:t>
            </a:r>
            <a:r>
              <a:rPr sz="577" spc="3" dirty="0">
                <a:solidFill>
                  <a:srgbClr val="3C3C3B"/>
                </a:solidFill>
                <a:latin typeface="Verdana"/>
                <a:cs typeface="Verdana"/>
              </a:rPr>
              <a:t>charte  s’applique</a:t>
            </a:r>
            <a:r>
              <a:rPr sz="577" spc="205" dirty="0">
                <a:solidFill>
                  <a:srgbClr val="3C3C3B"/>
                </a:solidFill>
                <a:latin typeface="Verdana"/>
                <a:cs typeface="Verdana"/>
              </a:rPr>
              <a:t> </a:t>
            </a:r>
            <a:r>
              <a:rPr sz="577" spc="-6" dirty="0">
                <a:solidFill>
                  <a:srgbClr val="3C3C3B"/>
                </a:solidFill>
                <a:latin typeface="Verdana"/>
                <a:cs typeface="Verdana"/>
              </a:rPr>
              <a:t>à</a:t>
            </a:r>
            <a:r>
              <a:rPr sz="577" spc="208" dirty="0">
                <a:solidFill>
                  <a:srgbClr val="3C3C3B"/>
                </a:solidFill>
                <a:latin typeface="Verdana"/>
                <a:cs typeface="Verdana"/>
              </a:rPr>
              <a:t> </a:t>
            </a:r>
            <a:r>
              <a:rPr sz="577" spc="6" dirty="0">
                <a:solidFill>
                  <a:srgbClr val="3C3C3B"/>
                </a:solidFill>
                <a:latin typeface="Verdana"/>
                <a:cs typeface="Verdana"/>
              </a:rPr>
              <a:t>tout</a:t>
            </a:r>
            <a:r>
              <a:rPr sz="577" spc="208" dirty="0">
                <a:solidFill>
                  <a:srgbClr val="3C3C3B"/>
                </a:solidFill>
                <a:latin typeface="Verdana"/>
                <a:cs typeface="Verdana"/>
              </a:rPr>
              <a:t> </a:t>
            </a:r>
            <a:r>
              <a:rPr sz="577" spc="10" dirty="0">
                <a:solidFill>
                  <a:srgbClr val="3C3C3B"/>
                </a:solidFill>
                <a:latin typeface="Verdana"/>
                <a:cs typeface="Verdana"/>
              </a:rPr>
              <a:t>apprenant</a:t>
            </a:r>
            <a:r>
              <a:rPr sz="577" spc="205" dirty="0">
                <a:solidFill>
                  <a:srgbClr val="3C3C3B"/>
                </a:solidFill>
                <a:latin typeface="Verdana"/>
                <a:cs typeface="Verdana"/>
              </a:rPr>
              <a:t> </a:t>
            </a:r>
            <a:r>
              <a:rPr sz="577" spc="-6" dirty="0">
                <a:solidFill>
                  <a:srgbClr val="3C3C3B"/>
                </a:solidFill>
                <a:latin typeface="Verdana"/>
                <a:cs typeface="Verdana"/>
              </a:rPr>
              <a:t>ayant</a:t>
            </a:r>
            <a:r>
              <a:rPr sz="577" spc="208" dirty="0">
                <a:solidFill>
                  <a:srgbClr val="3C3C3B"/>
                </a:solidFill>
                <a:latin typeface="Verdana"/>
                <a:cs typeface="Verdana"/>
              </a:rPr>
              <a:t> </a:t>
            </a:r>
            <a:r>
              <a:rPr sz="577" dirty="0">
                <a:solidFill>
                  <a:srgbClr val="3C3C3B"/>
                </a:solidFill>
                <a:latin typeface="Verdana"/>
                <a:cs typeface="Verdana"/>
              </a:rPr>
              <a:t>accès</a:t>
            </a:r>
            <a:r>
              <a:rPr sz="577" spc="208" dirty="0">
                <a:solidFill>
                  <a:srgbClr val="3C3C3B"/>
                </a:solidFill>
                <a:latin typeface="Verdana"/>
                <a:cs typeface="Verdana"/>
              </a:rPr>
              <a:t> </a:t>
            </a:r>
            <a:r>
              <a:rPr sz="577" spc="-6" dirty="0">
                <a:solidFill>
                  <a:srgbClr val="3C3C3B"/>
                </a:solidFill>
                <a:latin typeface="Verdana"/>
                <a:cs typeface="Verdana"/>
              </a:rPr>
              <a:t>aux</a:t>
            </a:r>
            <a:endParaRPr sz="577">
              <a:solidFill>
                <a:prstClr val="black"/>
              </a:solidFill>
              <a:latin typeface="Verdana"/>
              <a:cs typeface="Verdana"/>
            </a:endParaRPr>
          </a:p>
        </p:txBody>
      </p:sp>
      <p:sp>
        <p:nvSpPr>
          <p:cNvPr id="14" name="object 14"/>
          <p:cNvSpPr txBox="1"/>
          <p:nvPr/>
        </p:nvSpPr>
        <p:spPr>
          <a:xfrm>
            <a:off x="1353010" y="6422365"/>
            <a:ext cx="2255728" cy="97031"/>
          </a:xfrm>
          <a:prstGeom prst="rect">
            <a:avLst/>
          </a:prstGeom>
        </p:spPr>
        <p:txBody>
          <a:bodyPr vert="horz" wrap="square" lIns="0" tIns="8145" rIns="0" bIns="0" rtlCol="0">
            <a:spAutoFit/>
          </a:bodyPr>
          <a:lstStyle/>
          <a:p>
            <a:pPr marL="8145" defTabSz="586405">
              <a:spcBef>
                <a:spcPts val="64"/>
              </a:spcBef>
            </a:pPr>
            <a:r>
              <a:rPr sz="577" spc="-6" dirty="0">
                <a:solidFill>
                  <a:srgbClr val="3C3C3B"/>
                </a:solidFill>
                <a:latin typeface="Verdana"/>
                <a:cs typeface="Verdana"/>
              </a:rPr>
              <a:t>ressources</a:t>
            </a:r>
            <a:r>
              <a:rPr sz="577" spc="-87" dirty="0">
                <a:solidFill>
                  <a:srgbClr val="3C3C3B"/>
                </a:solidFill>
                <a:latin typeface="Verdana"/>
                <a:cs typeface="Verdana"/>
              </a:rPr>
              <a:t> </a:t>
            </a:r>
            <a:r>
              <a:rPr sz="577" spc="16" dirty="0">
                <a:solidFill>
                  <a:srgbClr val="3C3C3B"/>
                </a:solidFill>
                <a:latin typeface="Verdana"/>
                <a:cs typeface="Verdana"/>
              </a:rPr>
              <a:t>de</a:t>
            </a:r>
            <a:r>
              <a:rPr sz="577" spc="-83" dirty="0">
                <a:solidFill>
                  <a:srgbClr val="3C3C3B"/>
                </a:solidFill>
                <a:latin typeface="Verdana"/>
                <a:cs typeface="Verdana"/>
              </a:rPr>
              <a:t> </a:t>
            </a:r>
            <a:r>
              <a:rPr sz="577" spc="-6" dirty="0">
                <a:solidFill>
                  <a:srgbClr val="3C3C3B"/>
                </a:solidFill>
                <a:latin typeface="Verdana"/>
                <a:cs typeface="Verdana"/>
              </a:rPr>
              <a:t>la</a:t>
            </a:r>
            <a:r>
              <a:rPr sz="577" spc="-83" dirty="0">
                <a:solidFill>
                  <a:srgbClr val="3C3C3B"/>
                </a:solidFill>
                <a:latin typeface="Verdana"/>
                <a:cs typeface="Verdana"/>
              </a:rPr>
              <a:t> </a:t>
            </a:r>
            <a:r>
              <a:rPr sz="577" spc="29" dirty="0">
                <a:solidFill>
                  <a:srgbClr val="3C3C3B"/>
                </a:solidFill>
                <a:latin typeface="Verdana"/>
                <a:cs typeface="Verdana"/>
              </a:rPr>
              <a:t>CMA</a:t>
            </a:r>
            <a:r>
              <a:rPr sz="577" spc="-83" dirty="0">
                <a:solidFill>
                  <a:srgbClr val="3C3C3B"/>
                </a:solidFill>
                <a:latin typeface="Verdana"/>
                <a:cs typeface="Verdana"/>
              </a:rPr>
              <a:t> </a:t>
            </a:r>
            <a:r>
              <a:rPr sz="577" spc="-26" dirty="0">
                <a:solidFill>
                  <a:srgbClr val="3C3C3B"/>
                </a:solidFill>
                <a:latin typeface="Verdana"/>
                <a:cs typeface="Verdana"/>
              </a:rPr>
              <a:t>IdF.</a:t>
            </a:r>
            <a:r>
              <a:rPr sz="577" spc="-83" dirty="0">
                <a:solidFill>
                  <a:srgbClr val="3C3C3B"/>
                </a:solidFill>
                <a:latin typeface="Verdana"/>
                <a:cs typeface="Verdana"/>
              </a:rPr>
              <a:t> </a:t>
            </a:r>
            <a:r>
              <a:rPr sz="577" spc="3" dirty="0">
                <a:solidFill>
                  <a:srgbClr val="3C3C3B"/>
                </a:solidFill>
                <a:latin typeface="Verdana"/>
                <a:cs typeface="Verdana"/>
              </a:rPr>
              <a:t>Enfin,</a:t>
            </a:r>
            <a:r>
              <a:rPr sz="577" spc="-87" dirty="0">
                <a:solidFill>
                  <a:srgbClr val="3C3C3B"/>
                </a:solidFill>
                <a:latin typeface="Verdana"/>
                <a:cs typeface="Verdana"/>
              </a:rPr>
              <a:t> </a:t>
            </a:r>
            <a:r>
              <a:rPr sz="577" spc="-6" dirty="0">
                <a:solidFill>
                  <a:srgbClr val="3C3C3B"/>
                </a:solidFill>
                <a:latin typeface="Verdana"/>
                <a:cs typeface="Verdana"/>
              </a:rPr>
              <a:t>la</a:t>
            </a:r>
            <a:r>
              <a:rPr sz="577" spc="-83" dirty="0">
                <a:solidFill>
                  <a:srgbClr val="3C3C3B"/>
                </a:solidFill>
                <a:latin typeface="Verdana"/>
                <a:cs typeface="Verdana"/>
              </a:rPr>
              <a:t> </a:t>
            </a:r>
            <a:r>
              <a:rPr sz="577" spc="3" dirty="0">
                <a:solidFill>
                  <a:srgbClr val="3C3C3B"/>
                </a:solidFill>
                <a:latin typeface="Verdana"/>
                <a:cs typeface="Verdana"/>
              </a:rPr>
              <a:t>charte</a:t>
            </a:r>
            <a:r>
              <a:rPr sz="577" spc="-83" dirty="0">
                <a:solidFill>
                  <a:srgbClr val="3C3C3B"/>
                </a:solidFill>
                <a:latin typeface="Verdana"/>
                <a:cs typeface="Verdana"/>
              </a:rPr>
              <a:t> </a:t>
            </a:r>
            <a:r>
              <a:rPr sz="577" spc="-6" dirty="0">
                <a:solidFill>
                  <a:srgbClr val="3C3C3B"/>
                </a:solidFill>
                <a:latin typeface="Verdana"/>
                <a:cs typeface="Verdana"/>
              </a:rPr>
              <a:t>fait</a:t>
            </a:r>
            <a:r>
              <a:rPr sz="577" spc="-83" dirty="0">
                <a:solidFill>
                  <a:srgbClr val="3C3C3B"/>
                </a:solidFill>
                <a:latin typeface="Verdana"/>
                <a:cs typeface="Verdana"/>
              </a:rPr>
              <a:t> </a:t>
            </a:r>
            <a:r>
              <a:rPr sz="577" spc="3" dirty="0">
                <a:solidFill>
                  <a:srgbClr val="3C3C3B"/>
                </a:solidFill>
                <a:latin typeface="Verdana"/>
                <a:cs typeface="Verdana"/>
              </a:rPr>
              <a:t>partie</a:t>
            </a:r>
            <a:r>
              <a:rPr sz="577" spc="-83" dirty="0">
                <a:solidFill>
                  <a:srgbClr val="3C3C3B"/>
                </a:solidFill>
                <a:latin typeface="Verdana"/>
                <a:cs typeface="Verdana"/>
              </a:rPr>
              <a:t> </a:t>
            </a:r>
            <a:r>
              <a:rPr sz="577" spc="3" dirty="0">
                <a:solidFill>
                  <a:srgbClr val="3C3C3B"/>
                </a:solidFill>
                <a:latin typeface="Verdana"/>
                <a:cs typeface="Verdana"/>
              </a:rPr>
              <a:t>intégrante</a:t>
            </a:r>
            <a:endParaRPr sz="577">
              <a:solidFill>
                <a:prstClr val="black"/>
              </a:solidFill>
              <a:latin typeface="Verdana"/>
              <a:cs typeface="Verdana"/>
            </a:endParaRPr>
          </a:p>
        </p:txBody>
      </p:sp>
      <p:sp>
        <p:nvSpPr>
          <p:cNvPr id="15" name="object 15"/>
          <p:cNvSpPr txBox="1"/>
          <p:nvPr/>
        </p:nvSpPr>
        <p:spPr>
          <a:xfrm>
            <a:off x="1353010" y="6510330"/>
            <a:ext cx="1576037" cy="97031"/>
          </a:xfrm>
          <a:prstGeom prst="rect">
            <a:avLst/>
          </a:prstGeom>
        </p:spPr>
        <p:txBody>
          <a:bodyPr vert="horz" wrap="square" lIns="0" tIns="8145" rIns="0" bIns="0" rtlCol="0">
            <a:spAutoFit/>
          </a:bodyPr>
          <a:lstStyle/>
          <a:p>
            <a:pPr marL="8145" defTabSz="586405">
              <a:spcBef>
                <a:spcPts val="64"/>
              </a:spcBef>
            </a:pPr>
            <a:r>
              <a:rPr sz="577" spc="26" dirty="0">
                <a:solidFill>
                  <a:srgbClr val="3C3C3B"/>
                </a:solidFill>
                <a:latin typeface="Verdana"/>
                <a:cs typeface="Verdana"/>
              </a:rPr>
              <a:t>du</a:t>
            </a:r>
            <a:r>
              <a:rPr sz="577" spc="-55" dirty="0">
                <a:solidFill>
                  <a:srgbClr val="3C3C3B"/>
                </a:solidFill>
                <a:latin typeface="Verdana"/>
                <a:cs typeface="Verdana"/>
              </a:rPr>
              <a:t> </a:t>
            </a:r>
            <a:r>
              <a:rPr sz="577" spc="3" dirty="0">
                <a:solidFill>
                  <a:srgbClr val="3C3C3B"/>
                </a:solidFill>
                <a:latin typeface="Verdana"/>
                <a:cs typeface="Verdana"/>
              </a:rPr>
              <a:t>contrat</a:t>
            </a:r>
            <a:r>
              <a:rPr sz="577" spc="-55" dirty="0">
                <a:solidFill>
                  <a:srgbClr val="3C3C3B"/>
                </a:solidFill>
                <a:latin typeface="Verdana"/>
                <a:cs typeface="Verdana"/>
              </a:rPr>
              <a:t> </a:t>
            </a:r>
            <a:r>
              <a:rPr sz="577" spc="16" dirty="0">
                <a:solidFill>
                  <a:srgbClr val="3C3C3B"/>
                </a:solidFill>
                <a:latin typeface="Verdana"/>
                <a:cs typeface="Verdana"/>
              </a:rPr>
              <a:t>qui</a:t>
            </a:r>
            <a:r>
              <a:rPr sz="577" spc="-55" dirty="0">
                <a:solidFill>
                  <a:srgbClr val="3C3C3B"/>
                </a:solidFill>
                <a:latin typeface="Verdana"/>
                <a:cs typeface="Verdana"/>
              </a:rPr>
              <a:t> </a:t>
            </a:r>
            <a:r>
              <a:rPr sz="577" spc="-3" dirty="0">
                <a:solidFill>
                  <a:srgbClr val="3C3C3B"/>
                </a:solidFill>
                <a:latin typeface="Verdana"/>
                <a:cs typeface="Verdana"/>
              </a:rPr>
              <a:t>lie</a:t>
            </a:r>
            <a:r>
              <a:rPr sz="577" spc="-55" dirty="0">
                <a:solidFill>
                  <a:srgbClr val="3C3C3B"/>
                </a:solidFill>
                <a:latin typeface="Verdana"/>
                <a:cs typeface="Verdana"/>
              </a:rPr>
              <a:t> </a:t>
            </a:r>
            <a:r>
              <a:rPr sz="577" spc="3" dirty="0">
                <a:solidFill>
                  <a:srgbClr val="3C3C3B"/>
                </a:solidFill>
                <a:latin typeface="Verdana"/>
                <a:cs typeface="Verdana"/>
              </a:rPr>
              <a:t>l’apprenant</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26" dirty="0">
                <a:solidFill>
                  <a:srgbClr val="3C3C3B"/>
                </a:solidFill>
                <a:latin typeface="Verdana"/>
                <a:cs typeface="Verdana"/>
              </a:rPr>
              <a:t>IdF.</a:t>
            </a:r>
            <a:endParaRPr sz="577">
              <a:solidFill>
                <a:prstClr val="black"/>
              </a:solidFill>
              <a:latin typeface="Verdana"/>
              <a:cs typeface="Verdana"/>
            </a:endParaRPr>
          </a:p>
        </p:txBody>
      </p:sp>
      <p:sp>
        <p:nvSpPr>
          <p:cNvPr id="16" name="object 16"/>
          <p:cNvSpPr txBox="1"/>
          <p:nvPr/>
        </p:nvSpPr>
        <p:spPr>
          <a:xfrm>
            <a:off x="3731067" y="984819"/>
            <a:ext cx="2256135" cy="5659195"/>
          </a:xfrm>
          <a:prstGeom prst="rect">
            <a:avLst/>
          </a:prstGeom>
        </p:spPr>
        <p:txBody>
          <a:bodyPr vert="horz" wrap="square" lIns="0" tIns="8145" rIns="0" bIns="0" rtlCol="0">
            <a:spAutoFit/>
          </a:bodyPr>
          <a:lstStyle/>
          <a:p>
            <a:pPr marL="8145" algn="just" defTabSz="586405">
              <a:spcBef>
                <a:spcPts val="64"/>
              </a:spcBef>
            </a:pPr>
            <a:r>
              <a:rPr sz="577" b="1" spc="26" dirty="0">
                <a:solidFill>
                  <a:srgbClr val="AF0B2B"/>
                </a:solidFill>
                <a:latin typeface="Arial"/>
                <a:cs typeface="Arial"/>
              </a:rPr>
              <a:t>Article</a:t>
            </a:r>
            <a:r>
              <a:rPr sz="577" b="1" spc="3" dirty="0">
                <a:solidFill>
                  <a:srgbClr val="AF0B2B"/>
                </a:solidFill>
                <a:latin typeface="Arial"/>
                <a:cs typeface="Arial"/>
              </a:rPr>
              <a:t> 3.</a:t>
            </a:r>
            <a:r>
              <a:rPr sz="577" b="1" spc="6" dirty="0">
                <a:solidFill>
                  <a:srgbClr val="AF0B2B"/>
                </a:solidFill>
                <a:latin typeface="Arial"/>
                <a:cs typeface="Arial"/>
              </a:rPr>
              <a:t> </a:t>
            </a:r>
            <a:r>
              <a:rPr sz="577" b="1" spc="26" dirty="0">
                <a:solidFill>
                  <a:srgbClr val="AF0B2B"/>
                </a:solidFill>
                <a:latin typeface="Arial"/>
                <a:cs typeface="Arial"/>
              </a:rPr>
              <a:t>Sécurité</a:t>
            </a:r>
            <a:r>
              <a:rPr sz="577" b="1" spc="3" dirty="0">
                <a:solidFill>
                  <a:srgbClr val="AF0B2B"/>
                </a:solidFill>
                <a:latin typeface="Arial"/>
                <a:cs typeface="Arial"/>
              </a:rPr>
              <a:t> </a:t>
            </a:r>
            <a:r>
              <a:rPr sz="577" b="1" spc="22" dirty="0">
                <a:solidFill>
                  <a:srgbClr val="AF0B2B"/>
                </a:solidFill>
                <a:latin typeface="Arial"/>
                <a:cs typeface="Arial"/>
              </a:rPr>
              <a:t>des</a:t>
            </a:r>
            <a:r>
              <a:rPr sz="577" b="1" spc="6" dirty="0">
                <a:solidFill>
                  <a:srgbClr val="AF0B2B"/>
                </a:solidFill>
                <a:latin typeface="Arial"/>
                <a:cs typeface="Arial"/>
              </a:rPr>
              <a:t> </a:t>
            </a:r>
            <a:r>
              <a:rPr sz="577" b="1" spc="22" dirty="0">
                <a:solidFill>
                  <a:srgbClr val="AF0B2B"/>
                </a:solidFill>
                <a:latin typeface="Arial"/>
                <a:cs typeface="Arial"/>
              </a:rPr>
              <a:t>Systèmes</a:t>
            </a:r>
            <a:r>
              <a:rPr sz="577" b="1" spc="6" dirty="0">
                <a:solidFill>
                  <a:srgbClr val="AF0B2B"/>
                </a:solidFill>
                <a:latin typeface="Arial"/>
                <a:cs typeface="Arial"/>
              </a:rPr>
              <a:t> </a:t>
            </a:r>
            <a:r>
              <a:rPr sz="577" b="1" spc="32" dirty="0">
                <a:solidFill>
                  <a:srgbClr val="AF0B2B"/>
                </a:solidFill>
                <a:latin typeface="Arial"/>
                <a:cs typeface="Arial"/>
              </a:rPr>
              <a:t>d’Information</a:t>
            </a:r>
            <a:endParaRPr sz="577">
              <a:solidFill>
                <a:prstClr val="black"/>
              </a:solidFill>
              <a:latin typeface="Arial"/>
              <a:cs typeface="Arial"/>
            </a:endParaRPr>
          </a:p>
          <a:p>
            <a:pPr marL="138049" lvl="1" indent="-130312" defTabSz="586405">
              <a:buFontTx/>
              <a:buAutoNum type="arabicPeriod"/>
              <a:tabLst>
                <a:tab pos="138457" algn="l"/>
              </a:tabLst>
            </a:pPr>
            <a:r>
              <a:rPr sz="577" b="1" spc="26" dirty="0">
                <a:solidFill>
                  <a:srgbClr val="E84242"/>
                </a:solidFill>
                <a:latin typeface="Arial"/>
                <a:cs typeface="Arial"/>
              </a:rPr>
              <a:t>Contrôle</a:t>
            </a:r>
            <a:r>
              <a:rPr sz="577" b="1" spc="-13" dirty="0">
                <a:solidFill>
                  <a:srgbClr val="E84242"/>
                </a:solidFill>
                <a:latin typeface="Arial"/>
                <a:cs typeface="Arial"/>
              </a:rPr>
              <a:t> </a:t>
            </a:r>
            <a:r>
              <a:rPr sz="577" b="1" spc="48" dirty="0">
                <a:solidFill>
                  <a:srgbClr val="E84242"/>
                </a:solidFill>
                <a:latin typeface="Arial"/>
                <a:cs typeface="Arial"/>
              </a:rPr>
              <a:t>et</a:t>
            </a:r>
            <a:r>
              <a:rPr sz="577" b="1" spc="-10" dirty="0">
                <a:solidFill>
                  <a:srgbClr val="E84242"/>
                </a:solidFill>
                <a:latin typeface="Arial"/>
                <a:cs typeface="Arial"/>
              </a:rPr>
              <a:t> </a:t>
            </a:r>
            <a:r>
              <a:rPr sz="577" b="1" spc="42" dirty="0">
                <a:solidFill>
                  <a:srgbClr val="E84242"/>
                </a:solidFill>
                <a:latin typeface="Arial"/>
                <a:cs typeface="Arial"/>
              </a:rPr>
              <a:t>maintenance</a:t>
            </a:r>
            <a:endParaRPr sz="577">
              <a:solidFill>
                <a:prstClr val="black"/>
              </a:solidFill>
              <a:latin typeface="Arial"/>
              <a:cs typeface="Arial"/>
            </a:endParaRPr>
          </a:p>
          <a:p>
            <a:pPr marL="8145" marR="3258" algn="just" defTabSz="586405"/>
            <a:r>
              <a:rPr sz="577" dirty="0">
                <a:solidFill>
                  <a:srgbClr val="3C3C3B"/>
                </a:solidFill>
                <a:latin typeface="Verdana"/>
                <a:cs typeface="Verdana"/>
              </a:rPr>
              <a:t>L’administrateur</a:t>
            </a:r>
            <a:r>
              <a:rPr sz="577" spc="-26" dirty="0">
                <a:solidFill>
                  <a:srgbClr val="3C3C3B"/>
                </a:solidFill>
                <a:latin typeface="Verdana"/>
                <a:cs typeface="Verdana"/>
              </a:rPr>
              <a:t> </a:t>
            </a:r>
            <a:r>
              <a:rPr sz="577" spc="-10" dirty="0">
                <a:solidFill>
                  <a:srgbClr val="3C3C3B"/>
                </a:solidFill>
                <a:latin typeface="Verdana"/>
                <a:cs typeface="Verdana"/>
              </a:rPr>
              <a:t>assure</a:t>
            </a:r>
            <a:r>
              <a:rPr sz="577" spc="-22" dirty="0">
                <a:solidFill>
                  <a:srgbClr val="3C3C3B"/>
                </a:solidFill>
                <a:latin typeface="Verdana"/>
                <a:cs typeface="Verdana"/>
              </a:rPr>
              <a:t> </a:t>
            </a:r>
            <a:r>
              <a:rPr sz="577" dirty="0">
                <a:solidFill>
                  <a:srgbClr val="3C3C3B"/>
                </a:solidFill>
                <a:latin typeface="Verdana"/>
                <a:cs typeface="Verdana"/>
              </a:rPr>
              <a:t>le</a:t>
            </a:r>
            <a:r>
              <a:rPr sz="577" spc="-22" dirty="0">
                <a:solidFill>
                  <a:srgbClr val="3C3C3B"/>
                </a:solidFill>
                <a:latin typeface="Verdana"/>
                <a:cs typeface="Verdana"/>
              </a:rPr>
              <a:t> </a:t>
            </a:r>
            <a:r>
              <a:rPr sz="577" spc="22" dirty="0">
                <a:solidFill>
                  <a:srgbClr val="3C3C3B"/>
                </a:solidFill>
                <a:latin typeface="Verdana"/>
                <a:cs typeface="Verdana"/>
              </a:rPr>
              <a:t>bon</a:t>
            </a:r>
            <a:r>
              <a:rPr sz="577" spc="-22" dirty="0">
                <a:solidFill>
                  <a:srgbClr val="3C3C3B"/>
                </a:solidFill>
                <a:latin typeface="Verdana"/>
                <a:cs typeface="Verdana"/>
              </a:rPr>
              <a:t> </a:t>
            </a:r>
            <a:r>
              <a:rPr sz="577" spc="13" dirty="0">
                <a:solidFill>
                  <a:srgbClr val="3C3C3B"/>
                </a:solidFill>
                <a:latin typeface="Verdana"/>
                <a:cs typeface="Verdana"/>
              </a:rPr>
              <a:t>fonctionnement</a:t>
            </a:r>
            <a:r>
              <a:rPr sz="577" spc="-22" dirty="0">
                <a:solidFill>
                  <a:srgbClr val="3C3C3B"/>
                </a:solidFill>
                <a:latin typeface="Verdana"/>
                <a:cs typeface="Verdana"/>
              </a:rPr>
              <a:t> </a:t>
            </a:r>
            <a:r>
              <a:rPr sz="577" spc="3" dirty="0">
                <a:solidFill>
                  <a:srgbClr val="3C3C3B"/>
                </a:solidFill>
                <a:latin typeface="Verdana"/>
                <a:cs typeface="Verdana"/>
              </a:rPr>
              <a:t>et</a:t>
            </a:r>
            <a:r>
              <a:rPr sz="577" spc="-22" dirty="0">
                <a:solidFill>
                  <a:srgbClr val="3C3C3B"/>
                </a:solidFill>
                <a:latin typeface="Verdana"/>
                <a:cs typeface="Verdana"/>
              </a:rPr>
              <a:t> </a:t>
            </a:r>
            <a:r>
              <a:rPr sz="577" spc="-6" dirty="0">
                <a:solidFill>
                  <a:srgbClr val="3C3C3B"/>
                </a:solidFill>
                <a:latin typeface="Verdana"/>
                <a:cs typeface="Verdana"/>
              </a:rPr>
              <a:t>la</a:t>
            </a:r>
            <a:r>
              <a:rPr sz="577" spc="-22" dirty="0">
                <a:solidFill>
                  <a:srgbClr val="3C3C3B"/>
                </a:solidFill>
                <a:latin typeface="Verdana"/>
                <a:cs typeface="Verdana"/>
              </a:rPr>
              <a:t> </a:t>
            </a:r>
            <a:r>
              <a:rPr sz="577" dirty="0">
                <a:solidFill>
                  <a:srgbClr val="3C3C3B"/>
                </a:solidFill>
                <a:latin typeface="Verdana"/>
                <a:cs typeface="Verdana"/>
              </a:rPr>
              <a:t>sécurité </a:t>
            </a:r>
            <a:r>
              <a:rPr sz="577" spc="-196" dirty="0">
                <a:solidFill>
                  <a:srgbClr val="3C3C3B"/>
                </a:solidFill>
                <a:latin typeface="Verdana"/>
                <a:cs typeface="Verdana"/>
              </a:rPr>
              <a:t> </a:t>
            </a:r>
            <a:r>
              <a:rPr sz="577" spc="3" dirty="0">
                <a:solidFill>
                  <a:srgbClr val="3C3C3B"/>
                </a:solidFill>
                <a:latin typeface="Verdana"/>
                <a:cs typeface="Verdana"/>
              </a:rPr>
              <a:t>des</a:t>
            </a:r>
            <a:r>
              <a:rPr sz="577" spc="-77" dirty="0">
                <a:solidFill>
                  <a:srgbClr val="3C3C3B"/>
                </a:solidFill>
                <a:latin typeface="Verdana"/>
                <a:cs typeface="Verdana"/>
              </a:rPr>
              <a:t> </a:t>
            </a:r>
            <a:r>
              <a:rPr sz="577" spc="-19" dirty="0">
                <a:solidFill>
                  <a:srgbClr val="3C3C3B"/>
                </a:solidFill>
                <a:latin typeface="Verdana"/>
                <a:cs typeface="Verdana"/>
              </a:rPr>
              <a:t>réseaux,</a:t>
            </a:r>
            <a:r>
              <a:rPr sz="577" spc="-77" dirty="0">
                <a:solidFill>
                  <a:srgbClr val="3C3C3B"/>
                </a:solidFill>
                <a:latin typeface="Verdana"/>
                <a:cs typeface="Verdana"/>
              </a:rPr>
              <a:t> </a:t>
            </a:r>
            <a:r>
              <a:rPr sz="577" spc="3" dirty="0">
                <a:solidFill>
                  <a:srgbClr val="3C3C3B"/>
                </a:solidFill>
                <a:latin typeface="Verdana"/>
                <a:cs typeface="Verdana"/>
              </a:rPr>
              <a:t>des</a:t>
            </a:r>
            <a:r>
              <a:rPr sz="577" spc="-73" dirty="0">
                <a:solidFill>
                  <a:srgbClr val="3C3C3B"/>
                </a:solidFill>
                <a:latin typeface="Verdana"/>
                <a:cs typeface="Verdana"/>
              </a:rPr>
              <a:t> </a:t>
            </a:r>
            <a:r>
              <a:rPr sz="577" spc="3" dirty="0">
                <a:solidFill>
                  <a:srgbClr val="3C3C3B"/>
                </a:solidFill>
                <a:latin typeface="Verdana"/>
                <a:cs typeface="Verdana"/>
              </a:rPr>
              <a:t>moyens</a:t>
            </a:r>
            <a:r>
              <a:rPr sz="577" spc="-77" dirty="0">
                <a:solidFill>
                  <a:srgbClr val="3C3C3B"/>
                </a:solidFill>
                <a:latin typeface="Verdana"/>
                <a:cs typeface="Verdana"/>
              </a:rPr>
              <a:t> </a:t>
            </a:r>
            <a:r>
              <a:rPr sz="577" spc="6" dirty="0">
                <a:solidFill>
                  <a:srgbClr val="3C3C3B"/>
                </a:solidFill>
                <a:latin typeface="Verdana"/>
                <a:cs typeface="Verdana"/>
              </a:rPr>
              <a:t>informatiques</a:t>
            </a:r>
            <a:r>
              <a:rPr sz="577" spc="-73" dirty="0">
                <a:solidFill>
                  <a:srgbClr val="3C3C3B"/>
                </a:solidFill>
                <a:latin typeface="Verdana"/>
                <a:cs typeface="Verdana"/>
              </a:rPr>
              <a:t> </a:t>
            </a:r>
            <a:r>
              <a:rPr sz="577" spc="3" dirty="0">
                <a:solidFill>
                  <a:srgbClr val="3C3C3B"/>
                </a:solidFill>
                <a:latin typeface="Verdana"/>
                <a:cs typeface="Verdana"/>
              </a:rPr>
              <a:t>et</a:t>
            </a:r>
            <a:r>
              <a:rPr sz="577" spc="-77" dirty="0">
                <a:solidFill>
                  <a:srgbClr val="3C3C3B"/>
                </a:solidFill>
                <a:latin typeface="Verdana"/>
                <a:cs typeface="Verdana"/>
              </a:rPr>
              <a:t> </a:t>
            </a:r>
            <a:r>
              <a:rPr sz="577" spc="16" dirty="0">
                <a:solidFill>
                  <a:srgbClr val="3C3C3B"/>
                </a:solidFill>
                <a:latin typeface="Verdana"/>
                <a:cs typeface="Verdana"/>
              </a:rPr>
              <a:t>de</a:t>
            </a:r>
            <a:r>
              <a:rPr sz="577" spc="-77" dirty="0">
                <a:solidFill>
                  <a:srgbClr val="3C3C3B"/>
                </a:solidFill>
                <a:latin typeface="Verdana"/>
                <a:cs typeface="Verdana"/>
              </a:rPr>
              <a:t> </a:t>
            </a:r>
            <a:r>
              <a:rPr sz="577" spc="16" dirty="0">
                <a:solidFill>
                  <a:srgbClr val="3C3C3B"/>
                </a:solidFill>
                <a:latin typeface="Verdana"/>
                <a:cs typeface="Verdana"/>
              </a:rPr>
              <a:t>communication </a:t>
            </a:r>
            <a:r>
              <a:rPr sz="577" spc="-192"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3" dirty="0">
                <a:solidFill>
                  <a:srgbClr val="3C3C3B"/>
                </a:solidFill>
                <a:latin typeface="Verdana"/>
                <a:cs typeface="Verdana"/>
              </a:rPr>
              <a:t>Id</a:t>
            </a:r>
            <a:r>
              <a:rPr sz="577" spc="-10" dirty="0">
                <a:solidFill>
                  <a:srgbClr val="3C3C3B"/>
                </a:solidFill>
                <a:latin typeface="Verdana"/>
                <a:cs typeface="Verdana"/>
              </a:rPr>
              <a:t>F</a:t>
            </a:r>
            <a:r>
              <a:rPr sz="577" spc="-90" dirty="0">
                <a:solidFill>
                  <a:srgbClr val="3C3C3B"/>
                </a:solidFill>
                <a:latin typeface="Verdana"/>
                <a:cs typeface="Verdana"/>
              </a:rPr>
              <a:t>.</a:t>
            </a:r>
            <a:endParaRPr sz="577">
              <a:solidFill>
                <a:prstClr val="black"/>
              </a:solidFill>
              <a:latin typeface="Verdana"/>
              <a:cs typeface="Verdana"/>
            </a:endParaRPr>
          </a:p>
          <a:p>
            <a:pPr marL="8145" marR="3258" algn="just" defTabSz="586405">
              <a:spcBef>
                <a:spcPts val="385"/>
              </a:spcBef>
            </a:pPr>
            <a:r>
              <a:rPr sz="577" spc="3" dirty="0">
                <a:solidFill>
                  <a:srgbClr val="3C3C3B"/>
                </a:solidFill>
                <a:latin typeface="Verdana"/>
                <a:cs typeface="Verdana"/>
              </a:rPr>
              <a:t>L’apprenant </a:t>
            </a:r>
            <a:r>
              <a:rPr sz="577" spc="-3" dirty="0">
                <a:solidFill>
                  <a:srgbClr val="3C3C3B"/>
                </a:solidFill>
                <a:latin typeface="Verdana"/>
                <a:cs typeface="Verdana"/>
              </a:rPr>
              <a:t>est </a:t>
            </a:r>
            <a:r>
              <a:rPr sz="577" spc="-10" dirty="0">
                <a:solidFill>
                  <a:srgbClr val="3C3C3B"/>
                </a:solidFill>
                <a:latin typeface="Verdana"/>
                <a:cs typeface="Verdana"/>
              </a:rPr>
              <a:t>averti </a:t>
            </a:r>
            <a:r>
              <a:rPr sz="577" spc="19" dirty="0">
                <a:solidFill>
                  <a:srgbClr val="3C3C3B"/>
                </a:solidFill>
                <a:latin typeface="Verdana"/>
                <a:cs typeface="Verdana"/>
              </a:rPr>
              <a:t>que </a:t>
            </a:r>
            <a:r>
              <a:rPr sz="577" dirty="0">
                <a:solidFill>
                  <a:srgbClr val="3C3C3B"/>
                </a:solidFill>
                <a:latin typeface="Verdana"/>
                <a:cs typeface="Verdana"/>
              </a:rPr>
              <a:t>l’administrateur </a:t>
            </a:r>
            <a:r>
              <a:rPr sz="577" spc="16" dirty="0">
                <a:solidFill>
                  <a:srgbClr val="3C3C3B"/>
                </a:solidFill>
                <a:latin typeface="Verdana"/>
                <a:cs typeface="Verdana"/>
              </a:rPr>
              <a:t>peut </a:t>
            </a:r>
            <a:r>
              <a:rPr sz="577" spc="-13" dirty="0">
                <a:solidFill>
                  <a:srgbClr val="3C3C3B"/>
                </a:solidFill>
                <a:latin typeface="Verdana"/>
                <a:cs typeface="Verdana"/>
              </a:rPr>
              <a:t>avoir </a:t>
            </a:r>
            <a:r>
              <a:rPr sz="577" dirty="0">
                <a:solidFill>
                  <a:srgbClr val="3C3C3B"/>
                </a:solidFill>
                <a:latin typeface="Verdana"/>
                <a:cs typeface="Verdana"/>
              </a:rPr>
              <a:t>accès </a:t>
            </a:r>
            <a:r>
              <a:rPr sz="577" spc="-196" dirty="0">
                <a:solidFill>
                  <a:srgbClr val="3C3C3B"/>
                </a:solidFill>
                <a:latin typeface="Verdana"/>
                <a:cs typeface="Verdana"/>
              </a:rPr>
              <a:t> </a:t>
            </a:r>
            <a:r>
              <a:rPr sz="577" spc="-6" dirty="0">
                <a:solidFill>
                  <a:srgbClr val="3C3C3B"/>
                </a:solidFill>
                <a:latin typeface="Verdana"/>
                <a:cs typeface="Verdana"/>
              </a:rPr>
              <a:t>aux </a:t>
            </a:r>
            <a:r>
              <a:rPr sz="577" spc="10" dirty="0">
                <a:solidFill>
                  <a:srgbClr val="3C3C3B"/>
                </a:solidFill>
                <a:latin typeface="Verdana"/>
                <a:cs typeface="Verdana"/>
              </a:rPr>
              <a:t>composants </a:t>
            </a:r>
            <a:r>
              <a:rPr sz="577" spc="3" dirty="0">
                <a:solidFill>
                  <a:srgbClr val="3C3C3B"/>
                </a:solidFill>
                <a:latin typeface="Verdana"/>
                <a:cs typeface="Verdana"/>
              </a:rPr>
              <a:t>des </a:t>
            </a:r>
            <a:r>
              <a:rPr sz="577" spc="-6" dirty="0">
                <a:solidFill>
                  <a:srgbClr val="3C3C3B"/>
                </a:solidFill>
                <a:latin typeface="Verdana"/>
                <a:cs typeface="Verdana"/>
              </a:rPr>
              <a:t>systèmes </a:t>
            </a:r>
            <a:r>
              <a:rPr sz="577" spc="6" dirty="0">
                <a:solidFill>
                  <a:srgbClr val="3C3C3B"/>
                </a:solidFill>
                <a:latin typeface="Verdana"/>
                <a:cs typeface="Verdana"/>
              </a:rPr>
              <a:t>d’information </a:t>
            </a:r>
            <a:r>
              <a:rPr sz="577" spc="-6" dirty="0">
                <a:solidFill>
                  <a:srgbClr val="3C3C3B"/>
                </a:solidFill>
                <a:latin typeface="Verdana"/>
                <a:cs typeface="Verdana"/>
              </a:rPr>
              <a:t>à </a:t>
            </a:r>
            <a:r>
              <a:rPr sz="577" spc="6" dirty="0">
                <a:solidFill>
                  <a:srgbClr val="3C3C3B"/>
                </a:solidFill>
                <a:latin typeface="Verdana"/>
                <a:cs typeface="Verdana"/>
              </a:rPr>
              <a:t>n’importe </a:t>
            </a:r>
            <a:r>
              <a:rPr sz="577" spc="10" dirty="0">
                <a:solidFill>
                  <a:srgbClr val="3C3C3B"/>
                </a:solidFill>
                <a:latin typeface="Verdana"/>
                <a:cs typeface="Verdana"/>
              </a:rPr>
              <a:t> </a:t>
            </a:r>
            <a:r>
              <a:rPr sz="577" spc="13" dirty="0">
                <a:solidFill>
                  <a:srgbClr val="3C3C3B"/>
                </a:solidFill>
                <a:latin typeface="Verdana"/>
                <a:cs typeface="Verdana"/>
              </a:rPr>
              <a:t>quel </a:t>
            </a:r>
            <a:r>
              <a:rPr sz="577" spc="22" dirty="0">
                <a:solidFill>
                  <a:srgbClr val="3C3C3B"/>
                </a:solidFill>
                <a:latin typeface="Verdana"/>
                <a:cs typeface="Verdana"/>
              </a:rPr>
              <a:t>moment </a:t>
            </a:r>
            <a:r>
              <a:rPr sz="577" spc="3" dirty="0">
                <a:solidFill>
                  <a:srgbClr val="3C3C3B"/>
                </a:solidFill>
                <a:latin typeface="Verdana"/>
                <a:cs typeface="Verdana"/>
              </a:rPr>
              <a:t>et </a:t>
            </a:r>
            <a:r>
              <a:rPr sz="577" spc="10" dirty="0">
                <a:solidFill>
                  <a:srgbClr val="3C3C3B"/>
                </a:solidFill>
                <a:latin typeface="Verdana"/>
                <a:cs typeface="Verdana"/>
              </a:rPr>
              <a:t>ce </a:t>
            </a:r>
            <a:r>
              <a:rPr sz="577" spc="13" dirty="0">
                <a:solidFill>
                  <a:srgbClr val="3C3C3B"/>
                </a:solidFill>
                <a:latin typeface="Verdana"/>
                <a:cs typeface="Verdana"/>
              </a:rPr>
              <a:t>afin </a:t>
            </a:r>
            <a:r>
              <a:rPr sz="577" dirty="0">
                <a:solidFill>
                  <a:srgbClr val="3C3C3B"/>
                </a:solidFill>
                <a:latin typeface="Verdana"/>
                <a:cs typeface="Verdana"/>
              </a:rPr>
              <a:t>d’effectuer </a:t>
            </a:r>
            <a:r>
              <a:rPr sz="577" spc="6" dirty="0">
                <a:solidFill>
                  <a:srgbClr val="3C3C3B"/>
                </a:solidFill>
                <a:latin typeface="Verdana"/>
                <a:cs typeface="Verdana"/>
              </a:rPr>
              <a:t>tout </a:t>
            </a:r>
            <a:r>
              <a:rPr sz="577" spc="3" dirty="0">
                <a:solidFill>
                  <a:srgbClr val="3C3C3B"/>
                </a:solidFill>
                <a:latin typeface="Verdana"/>
                <a:cs typeface="Verdana"/>
              </a:rPr>
              <a:t>acte </a:t>
            </a:r>
            <a:r>
              <a:rPr sz="577" spc="16" dirty="0">
                <a:solidFill>
                  <a:srgbClr val="3C3C3B"/>
                </a:solidFill>
                <a:latin typeface="Verdana"/>
                <a:cs typeface="Verdana"/>
              </a:rPr>
              <a:t>de </a:t>
            </a:r>
            <a:r>
              <a:rPr sz="577" spc="6" dirty="0">
                <a:solidFill>
                  <a:srgbClr val="3C3C3B"/>
                </a:solidFill>
                <a:latin typeface="Verdana"/>
                <a:cs typeface="Verdana"/>
              </a:rPr>
              <a:t>protection </a:t>
            </a:r>
            <a:r>
              <a:rPr sz="577" spc="10" dirty="0">
                <a:solidFill>
                  <a:srgbClr val="3C3C3B"/>
                </a:solidFill>
                <a:latin typeface="Verdana"/>
                <a:cs typeface="Verdana"/>
              </a:rPr>
              <a:t> </a:t>
            </a:r>
            <a:r>
              <a:rPr sz="577" spc="3" dirty="0">
                <a:solidFill>
                  <a:srgbClr val="3C3C3B"/>
                </a:solidFill>
                <a:latin typeface="Verdana"/>
                <a:cs typeface="Verdana"/>
              </a:rPr>
              <a:t>desdits</a:t>
            </a:r>
            <a:r>
              <a:rPr sz="577" spc="-42" dirty="0">
                <a:solidFill>
                  <a:srgbClr val="3C3C3B"/>
                </a:solidFill>
                <a:latin typeface="Verdana"/>
                <a:cs typeface="Verdana"/>
              </a:rPr>
              <a:t> </a:t>
            </a:r>
            <a:r>
              <a:rPr sz="577" spc="-6" dirty="0">
                <a:solidFill>
                  <a:srgbClr val="3C3C3B"/>
                </a:solidFill>
                <a:latin typeface="Verdana"/>
                <a:cs typeface="Verdana"/>
              </a:rPr>
              <a:t>systèmes</a:t>
            </a:r>
            <a:r>
              <a:rPr sz="577" spc="-38" dirty="0">
                <a:solidFill>
                  <a:srgbClr val="3C3C3B"/>
                </a:solidFill>
                <a:latin typeface="Verdana"/>
                <a:cs typeface="Verdana"/>
              </a:rPr>
              <a:t> </a:t>
            </a:r>
            <a:r>
              <a:rPr sz="577" spc="6" dirty="0">
                <a:solidFill>
                  <a:srgbClr val="3C3C3B"/>
                </a:solidFill>
                <a:latin typeface="Verdana"/>
                <a:cs typeface="Verdana"/>
              </a:rPr>
              <a:t>d’information</a:t>
            </a:r>
            <a:r>
              <a:rPr sz="577" spc="-38" dirty="0">
                <a:solidFill>
                  <a:srgbClr val="3C3C3B"/>
                </a:solidFill>
                <a:latin typeface="Verdana"/>
                <a:cs typeface="Verdana"/>
              </a:rPr>
              <a:t> </a:t>
            </a:r>
            <a:r>
              <a:rPr sz="577" spc="16" dirty="0">
                <a:solidFill>
                  <a:srgbClr val="3C3C3B"/>
                </a:solidFill>
                <a:latin typeface="Verdana"/>
                <a:cs typeface="Verdana"/>
              </a:rPr>
              <a:t>ou</a:t>
            </a:r>
            <a:r>
              <a:rPr sz="577" spc="-38"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spc="3" dirty="0">
                <a:solidFill>
                  <a:srgbClr val="3C3C3B"/>
                </a:solidFill>
                <a:latin typeface="Verdana"/>
                <a:cs typeface="Verdana"/>
              </a:rPr>
              <a:t>contrôle</a:t>
            </a:r>
            <a:r>
              <a:rPr sz="577" spc="-42"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dirty="0">
                <a:solidFill>
                  <a:srgbClr val="3C3C3B"/>
                </a:solidFill>
                <a:latin typeface="Verdana"/>
                <a:cs typeface="Verdana"/>
              </a:rPr>
              <a:t>l’utilisation </a:t>
            </a:r>
            <a:r>
              <a:rPr sz="577" spc="-196" dirty="0">
                <a:solidFill>
                  <a:srgbClr val="3C3C3B"/>
                </a:solidFill>
                <a:latin typeface="Verdana"/>
                <a:cs typeface="Verdana"/>
              </a:rPr>
              <a:t> </a:t>
            </a:r>
            <a:r>
              <a:rPr sz="577" spc="16" dirty="0">
                <a:solidFill>
                  <a:srgbClr val="3C3C3B"/>
                </a:solidFill>
                <a:latin typeface="Verdana"/>
                <a:cs typeface="Verdana"/>
              </a:rPr>
              <a:t>de</a:t>
            </a:r>
            <a:r>
              <a:rPr sz="577" spc="-80" dirty="0">
                <a:solidFill>
                  <a:srgbClr val="3C3C3B"/>
                </a:solidFill>
                <a:latin typeface="Verdana"/>
                <a:cs typeface="Verdana"/>
              </a:rPr>
              <a:t> </a:t>
            </a:r>
            <a:r>
              <a:rPr sz="577" spc="10" dirty="0">
                <a:solidFill>
                  <a:srgbClr val="3C3C3B"/>
                </a:solidFill>
                <a:latin typeface="Verdana"/>
                <a:cs typeface="Verdana"/>
              </a:rPr>
              <a:t>ce</a:t>
            </a:r>
            <a:r>
              <a:rPr sz="577" spc="-80" dirty="0">
                <a:solidFill>
                  <a:srgbClr val="3C3C3B"/>
                </a:solidFill>
                <a:latin typeface="Verdana"/>
                <a:cs typeface="Verdana"/>
              </a:rPr>
              <a:t> </a:t>
            </a:r>
            <a:r>
              <a:rPr sz="577" spc="3" dirty="0">
                <a:solidFill>
                  <a:srgbClr val="3C3C3B"/>
                </a:solidFill>
                <a:latin typeface="Verdana"/>
                <a:cs typeface="Verdana"/>
              </a:rPr>
              <a:t>dernier</a:t>
            </a:r>
            <a:r>
              <a:rPr sz="577" spc="-77" dirty="0">
                <a:solidFill>
                  <a:srgbClr val="3C3C3B"/>
                </a:solidFill>
                <a:latin typeface="Verdana"/>
                <a:cs typeface="Verdana"/>
              </a:rPr>
              <a:t> </a:t>
            </a:r>
            <a:r>
              <a:rPr sz="577" dirty="0">
                <a:solidFill>
                  <a:srgbClr val="3C3C3B"/>
                </a:solidFill>
                <a:latin typeface="Verdana"/>
                <a:cs typeface="Verdana"/>
              </a:rPr>
              <a:t>par</a:t>
            </a:r>
            <a:r>
              <a:rPr sz="577" spc="-80" dirty="0">
                <a:solidFill>
                  <a:srgbClr val="3C3C3B"/>
                </a:solidFill>
                <a:latin typeface="Verdana"/>
                <a:cs typeface="Verdana"/>
              </a:rPr>
              <a:t> </a:t>
            </a:r>
            <a:r>
              <a:rPr sz="577" spc="-3" dirty="0">
                <a:solidFill>
                  <a:srgbClr val="3C3C3B"/>
                </a:solidFill>
                <a:latin typeface="Verdana"/>
                <a:cs typeface="Verdana"/>
              </a:rPr>
              <a:t>l’apprenant.</a:t>
            </a:r>
            <a:r>
              <a:rPr sz="577" spc="-77" dirty="0">
                <a:solidFill>
                  <a:srgbClr val="3C3C3B"/>
                </a:solidFill>
                <a:latin typeface="Verdana"/>
                <a:cs typeface="Verdana"/>
              </a:rPr>
              <a:t> </a:t>
            </a:r>
            <a:r>
              <a:rPr sz="577" spc="19" dirty="0">
                <a:solidFill>
                  <a:srgbClr val="3C3C3B"/>
                </a:solidFill>
                <a:latin typeface="Verdana"/>
                <a:cs typeface="Verdana"/>
              </a:rPr>
              <a:t>À</a:t>
            </a:r>
            <a:r>
              <a:rPr sz="577" spc="-80" dirty="0">
                <a:solidFill>
                  <a:srgbClr val="3C3C3B"/>
                </a:solidFill>
                <a:latin typeface="Verdana"/>
                <a:cs typeface="Verdana"/>
              </a:rPr>
              <a:t> </a:t>
            </a:r>
            <a:r>
              <a:rPr sz="577" spc="10" dirty="0">
                <a:solidFill>
                  <a:srgbClr val="3C3C3B"/>
                </a:solidFill>
                <a:latin typeface="Verdana"/>
                <a:cs typeface="Verdana"/>
              </a:rPr>
              <a:t>ce</a:t>
            </a:r>
            <a:r>
              <a:rPr sz="577" spc="-80" dirty="0">
                <a:solidFill>
                  <a:srgbClr val="3C3C3B"/>
                </a:solidFill>
                <a:latin typeface="Verdana"/>
                <a:cs typeface="Verdana"/>
              </a:rPr>
              <a:t> </a:t>
            </a:r>
            <a:r>
              <a:rPr sz="577" spc="-19" dirty="0">
                <a:solidFill>
                  <a:srgbClr val="3C3C3B"/>
                </a:solidFill>
                <a:latin typeface="Verdana"/>
                <a:cs typeface="Verdana"/>
              </a:rPr>
              <a:t>titre,</a:t>
            </a:r>
            <a:r>
              <a:rPr sz="577" spc="-77" dirty="0">
                <a:solidFill>
                  <a:srgbClr val="3C3C3B"/>
                </a:solidFill>
                <a:latin typeface="Verdana"/>
                <a:cs typeface="Verdana"/>
              </a:rPr>
              <a:t> </a:t>
            </a:r>
            <a:r>
              <a:rPr sz="577" dirty="0">
                <a:solidFill>
                  <a:srgbClr val="3C3C3B"/>
                </a:solidFill>
                <a:latin typeface="Verdana"/>
                <a:cs typeface="Verdana"/>
              </a:rPr>
              <a:t>l’administrateur</a:t>
            </a:r>
            <a:r>
              <a:rPr sz="577" spc="-80" dirty="0">
                <a:solidFill>
                  <a:srgbClr val="3C3C3B"/>
                </a:solidFill>
                <a:latin typeface="Verdana"/>
                <a:cs typeface="Verdana"/>
              </a:rPr>
              <a:t> </a:t>
            </a:r>
            <a:r>
              <a:rPr sz="577" spc="3" dirty="0">
                <a:solidFill>
                  <a:srgbClr val="3C3C3B"/>
                </a:solidFill>
                <a:latin typeface="Verdana"/>
                <a:cs typeface="Verdana"/>
              </a:rPr>
              <a:t>et</a:t>
            </a:r>
            <a:r>
              <a:rPr sz="577" spc="-77" dirty="0">
                <a:solidFill>
                  <a:srgbClr val="3C3C3B"/>
                </a:solidFill>
                <a:latin typeface="Verdana"/>
                <a:cs typeface="Verdana"/>
              </a:rPr>
              <a:t> </a:t>
            </a:r>
            <a:r>
              <a:rPr sz="577" spc="-13" dirty="0">
                <a:solidFill>
                  <a:srgbClr val="3C3C3B"/>
                </a:solidFill>
                <a:latin typeface="Verdana"/>
                <a:cs typeface="Verdana"/>
              </a:rPr>
              <a:t>ses </a:t>
            </a:r>
            <a:r>
              <a:rPr sz="577" spc="-196" dirty="0">
                <a:solidFill>
                  <a:srgbClr val="3C3C3B"/>
                </a:solidFill>
                <a:latin typeface="Verdana"/>
                <a:cs typeface="Verdana"/>
              </a:rPr>
              <a:t> </a:t>
            </a:r>
            <a:r>
              <a:rPr sz="577" spc="-6" dirty="0">
                <a:solidFill>
                  <a:srgbClr val="3C3C3B"/>
                </a:solidFill>
                <a:latin typeface="Verdana"/>
                <a:cs typeface="Verdana"/>
              </a:rPr>
              <a:t>collaborateurs, </a:t>
            </a:r>
            <a:r>
              <a:rPr sz="577" spc="-10" dirty="0">
                <a:solidFill>
                  <a:srgbClr val="3C3C3B"/>
                </a:solidFill>
                <a:latin typeface="Verdana"/>
                <a:cs typeface="Verdana"/>
              </a:rPr>
              <a:t>assujettis </a:t>
            </a:r>
            <a:r>
              <a:rPr sz="577" spc="-6" dirty="0">
                <a:solidFill>
                  <a:srgbClr val="3C3C3B"/>
                </a:solidFill>
                <a:latin typeface="Verdana"/>
                <a:cs typeface="Verdana"/>
              </a:rPr>
              <a:t>à </a:t>
            </a:r>
            <a:r>
              <a:rPr sz="577" spc="22" dirty="0">
                <a:solidFill>
                  <a:srgbClr val="3C3C3B"/>
                </a:solidFill>
                <a:latin typeface="Verdana"/>
                <a:cs typeface="Verdana"/>
              </a:rPr>
              <a:t>un </a:t>
            </a:r>
            <a:r>
              <a:rPr sz="577" spc="-3" dirty="0">
                <a:solidFill>
                  <a:srgbClr val="3C3C3B"/>
                </a:solidFill>
                <a:latin typeface="Verdana"/>
                <a:cs typeface="Verdana"/>
              </a:rPr>
              <a:t>devoir </a:t>
            </a:r>
            <a:r>
              <a:rPr sz="577" spc="16" dirty="0">
                <a:solidFill>
                  <a:srgbClr val="3C3C3B"/>
                </a:solidFill>
                <a:latin typeface="Verdana"/>
                <a:cs typeface="Verdana"/>
              </a:rPr>
              <a:t>de </a:t>
            </a:r>
            <a:r>
              <a:rPr sz="577" spc="-22" dirty="0">
                <a:solidFill>
                  <a:srgbClr val="3C3C3B"/>
                </a:solidFill>
                <a:latin typeface="Verdana"/>
                <a:cs typeface="Verdana"/>
              </a:rPr>
              <a:t>réserve, </a:t>
            </a:r>
            <a:r>
              <a:rPr sz="577" spc="3" dirty="0">
                <a:solidFill>
                  <a:srgbClr val="3C3C3B"/>
                </a:solidFill>
                <a:latin typeface="Verdana"/>
                <a:cs typeface="Verdana"/>
              </a:rPr>
              <a:t>s’engagent </a:t>
            </a:r>
            <a:r>
              <a:rPr sz="577" spc="6" dirty="0">
                <a:solidFill>
                  <a:srgbClr val="3C3C3B"/>
                </a:solidFill>
                <a:latin typeface="Verdana"/>
                <a:cs typeface="Verdana"/>
              </a:rPr>
              <a:t> </a:t>
            </a:r>
            <a:r>
              <a:rPr sz="577" spc="-6" dirty="0">
                <a:solidFill>
                  <a:srgbClr val="3C3C3B"/>
                </a:solidFill>
                <a:latin typeface="Verdana"/>
                <a:cs typeface="Verdana"/>
              </a:rPr>
              <a:t>à </a:t>
            </a:r>
            <a:r>
              <a:rPr sz="577" dirty="0">
                <a:solidFill>
                  <a:srgbClr val="3C3C3B"/>
                </a:solidFill>
                <a:latin typeface="Verdana"/>
                <a:cs typeface="Verdana"/>
              </a:rPr>
              <a:t>respecter le </a:t>
            </a:r>
            <a:r>
              <a:rPr sz="577" spc="-3" dirty="0">
                <a:solidFill>
                  <a:srgbClr val="3C3C3B"/>
                </a:solidFill>
                <a:latin typeface="Verdana"/>
                <a:cs typeface="Verdana"/>
              </a:rPr>
              <a:t>caractère </a:t>
            </a:r>
            <a:r>
              <a:rPr sz="577" spc="13" dirty="0">
                <a:solidFill>
                  <a:srgbClr val="3C3C3B"/>
                </a:solidFill>
                <a:latin typeface="Verdana"/>
                <a:cs typeface="Verdana"/>
              </a:rPr>
              <a:t>confidentiel </a:t>
            </a:r>
            <a:r>
              <a:rPr sz="577" spc="3" dirty="0">
                <a:solidFill>
                  <a:srgbClr val="3C3C3B"/>
                </a:solidFill>
                <a:latin typeface="Verdana"/>
                <a:cs typeface="Verdana"/>
              </a:rPr>
              <a:t>des informations </a:t>
            </a:r>
            <a:r>
              <a:rPr sz="577" spc="-3" dirty="0">
                <a:solidFill>
                  <a:srgbClr val="3C3C3B"/>
                </a:solidFill>
                <a:latin typeface="Verdana"/>
                <a:cs typeface="Verdana"/>
              </a:rPr>
              <a:t>qu’ils </a:t>
            </a:r>
            <a:r>
              <a:rPr sz="577" dirty="0">
                <a:solidFill>
                  <a:srgbClr val="3C3C3B"/>
                </a:solidFill>
                <a:latin typeface="Verdana"/>
                <a:cs typeface="Verdana"/>
              </a:rPr>
              <a:t> </a:t>
            </a:r>
            <a:r>
              <a:rPr sz="577" spc="3" dirty="0">
                <a:solidFill>
                  <a:srgbClr val="3C3C3B"/>
                </a:solidFill>
                <a:latin typeface="Verdana"/>
                <a:cs typeface="Verdana"/>
              </a:rPr>
              <a:t>sont</a:t>
            </a:r>
            <a:r>
              <a:rPr sz="577" spc="-55" dirty="0">
                <a:solidFill>
                  <a:srgbClr val="3C3C3B"/>
                </a:solidFill>
                <a:latin typeface="Verdana"/>
                <a:cs typeface="Verdana"/>
              </a:rPr>
              <a:t> </a:t>
            </a:r>
            <a:r>
              <a:rPr sz="577" spc="10" dirty="0">
                <a:solidFill>
                  <a:srgbClr val="3C3C3B"/>
                </a:solidFill>
                <a:latin typeface="Verdana"/>
                <a:cs typeface="Verdana"/>
              </a:rPr>
              <a:t>amenés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connaitre</a:t>
            </a:r>
            <a:r>
              <a:rPr sz="577" spc="-55" dirty="0">
                <a:solidFill>
                  <a:srgbClr val="3C3C3B"/>
                </a:solidFill>
                <a:latin typeface="Verdana"/>
                <a:cs typeface="Verdana"/>
              </a:rPr>
              <a:t> </a:t>
            </a:r>
            <a:r>
              <a:rPr sz="577" spc="6" dirty="0">
                <a:solidFill>
                  <a:srgbClr val="3C3C3B"/>
                </a:solidFill>
                <a:latin typeface="Verdana"/>
                <a:cs typeface="Verdana"/>
              </a:rPr>
              <a:t>dans</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3" dirty="0">
                <a:solidFill>
                  <a:srgbClr val="3C3C3B"/>
                </a:solidFill>
                <a:latin typeface="Verdana"/>
                <a:cs typeface="Verdana"/>
              </a:rPr>
              <a:t>cadre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leurs</a:t>
            </a:r>
            <a:r>
              <a:rPr sz="577" spc="-55" dirty="0">
                <a:solidFill>
                  <a:srgbClr val="3C3C3B"/>
                </a:solidFill>
                <a:latin typeface="Verdana"/>
                <a:cs typeface="Verdana"/>
              </a:rPr>
              <a:t> </a:t>
            </a:r>
            <a:r>
              <a:rPr sz="577" spc="-3" dirty="0">
                <a:solidFill>
                  <a:srgbClr val="3C3C3B"/>
                </a:solidFill>
                <a:latin typeface="Verdana"/>
                <a:cs typeface="Verdana"/>
              </a:rPr>
              <a:t>fonctions.</a:t>
            </a:r>
            <a:endParaRPr sz="577">
              <a:solidFill>
                <a:prstClr val="black"/>
              </a:solidFill>
              <a:latin typeface="Verdana"/>
              <a:cs typeface="Verdana"/>
            </a:endParaRPr>
          </a:p>
          <a:p>
            <a:pPr marL="8145" marR="3258" defTabSz="586405">
              <a:spcBef>
                <a:spcPts val="385"/>
              </a:spcBef>
              <a:tabLst>
                <a:tab pos="556677" algn="l"/>
                <a:tab pos="1259955" algn="l"/>
                <a:tab pos="1785277" algn="l"/>
              </a:tabLst>
            </a:pPr>
            <a:r>
              <a:rPr sz="577" spc="3" dirty="0">
                <a:solidFill>
                  <a:srgbClr val="3C3C3B"/>
                </a:solidFill>
                <a:latin typeface="Verdana"/>
                <a:cs typeface="Verdana"/>
              </a:rPr>
              <a:t>La</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10" dirty="0">
                <a:solidFill>
                  <a:srgbClr val="3C3C3B"/>
                </a:solidFill>
                <a:latin typeface="Verdana"/>
                <a:cs typeface="Verdana"/>
              </a:rPr>
              <a:t>o</a:t>
            </a:r>
            <a:r>
              <a:rPr sz="577" spc="-6" dirty="0">
                <a:solidFill>
                  <a:srgbClr val="3C3C3B"/>
                </a:solidFill>
                <a:latin typeface="Verdana"/>
                <a:cs typeface="Verdana"/>
              </a:rPr>
              <a:t>t</a:t>
            </a:r>
            <a:r>
              <a:rPr sz="577" spc="13" dirty="0">
                <a:solidFill>
                  <a:srgbClr val="3C3C3B"/>
                </a:solidFill>
                <a:latin typeface="Verdana"/>
                <a:cs typeface="Verdana"/>
              </a:rPr>
              <a:t>e</a:t>
            </a:r>
            <a:r>
              <a:rPr sz="577" spc="16" dirty="0">
                <a:solidFill>
                  <a:srgbClr val="3C3C3B"/>
                </a:solidFill>
                <a:latin typeface="Verdana"/>
                <a:cs typeface="Verdana"/>
              </a:rPr>
              <a:t>c</a:t>
            </a:r>
            <a:r>
              <a:rPr sz="577" spc="10" dirty="0">
                <a:solidFill>
                  <a:srgbClr val="3C3C3B"/>
                </a:solidFill>
                <a:latin typeface="Verdana"/>
                <a:cs typeface="Verdana"/>
              </a:rPr>
              <a:t>tion</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26" dirty="0">
                <a:solidFill>
                  <a:srgbClr val="3C3C3B"/>
                </a:solidFill>
                <a:latin typeface="Verdana"/>
                <a:cs typeface="Verdana"/>
              </a:rPr>
              <a:t>s</a:t>
            </a:r>
            <a:r>
              <a:rPr sz="577" spc="-35" dirty="0">
                <a:solidFill>
                  <a:srgbClr val="3C3C3B"/>
                </a:solidFill>
                <a:latin typeface="Verdana"/>
                <a:cs typeface="Verdana"/>
              </a:rPr>
              <a:t>y</a:t>
            </a:r>
            <a:r>
              <a:rPr sz="577" spc="-10" dirty="0">
                <a:solidFill>
                  <a:srgbClr val="3C3C3B"/>
                </a:solidFill>
                <a:latin typeface="Verdana"/>
                <a:cs typeface="Verdana"/>
              </a:rPr>
              <a:t>s</a:t>
            </a:r>
            <a:r>
              <a:rPr sz="577" spc="-19" dirty="0">
                <a:solidFill>
                  <a:srgbClr val="3C3C3B"/>
                </a:solidFill>
                <a:latin typeface="Verdana"/>
                <a:cs typeface="Verdana"/>
              </a:rPr>
              <a:t>t</a:t>
            </a:r>
            <a:r>
              <a:rPr sz="577" spc="26" dirty="0">
                <a:solidFill>
                  <a:srgbClr val="3C3C3B"/>
                </a:solidFill>
                <a:latin typeface="Verdana"/>
                <a:cs typeface="Verdana"/>
              </a:rPr>
              <a:t>èm</a:t>
            </a:r>
            <a:r>
              <a:rPr sz="577" spc="-10" dirty="0">
                <a:solidFill>
                  <a:srgbClr val="3C3C3B"/>
                </a:solidFill>
                <a:latin typeface="Verdana"/>
                <a:cs typeface="Verdana"/>
              </a:rPr>
              <a:t>es</a:t>
            </a:r>
            <a:r>
              <a:rPr sz="577" spc="-55" dirty="0">
                <a:solidFill>
                  <a:srgbClr val="3C3C3B"/>
                </a:solidFill>
                <a:latin typeface="Verdana"/>
                <a:cs typeface="Verdana"/>
              </a:rPr>
              <a:t> </a:t>
            </a:r>
            <a:r>
              <a:rPr sz="577" dirty="0">
                <a:solidFill>
                  <a:srgbClr val="3C3C3B"/>
                </a:solidFill>
                <a:latin typeface="Verdana"/>
                <a:cs typeface="Verdana"/>
              </a:rPr>
              <a:t>d’in</a:t>
            </a:r>
            <a:r>
              <a:rPr sz="577" spc="-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35" dirty="0">
                <a:solidFill>
                  <a:srgbClr val="3C3C3B"/>
                </a:solidFill>
                <a:latin typeface="Verdana"/>
                <a:cs typeface="Verdana"/>
              </a:rPr>
              <a:t>s</a:t>
            </a:r>
            <a:r>
              <a:rPr sz="577" spc="-38" dirty="0">
                <a:solidFill>
                  <a:srgbClr val="3C3C3B"/>
                </a:solidFill>
                <a:latin typeface="Verdana"/>
                <a:cs typeface="Verdana"/>
              </a:rPr>
              <a:t>’</a:t>
            </a:r>
            <a:r>
              <a:rPr sz="577" spc="13" dirty="0">
                <a:solidFill>
                  <a:srgbClr val="3C3C3B"/>
                </a:solidFill>
                <a:latin typeface="Verdana"/>
                <a:cs typeface="Verdana"/>
              </a:rPr>
              <a:t>en</a:t>
            </a:r>
            <a:r>
              <a:rPr sz="577" spc="-6" dirty="0">
                <a:solidFill>
                  <a:srgbClr val="3C3C3B"/>
                </a:solidFill>
                <a:latin typeface="Verdana"/>
                <a:cs typeface="Verdana"/>
              </a:rPr>
              <a:t>t</a:t>
            </a:r>
            <a:r>
              <a:rPr sz="577" spc="13" dirty="0">
                <a:solidFill>
                  <a:srgbClr val="3C3C3B"/>
                </a:solidFill>
                <a:latin typeface="Verdana"/>
                <a:cs typeface="Verdana"/>
              </a:rPr>
              <a:t>en</a:t>
            </a:r>
            <a:r>
              <a:rPr sz="577" spc="22" dirty="0">
                <a:solidFill>
                  <a:srgbClr val="3C3C3B"/>
                </a:solidFill>
                <a:latin typeface="Verdana"/>
                <a:cs typeface="Verdana"/>
              </a:rPr>
              <a:t>d  </a:t>
            </a:r>
            <a:r>
              <a:rPr sz="577" spc="19" dirty="0">
                <a:solidFill>
                  <a:srgbClr val="3C3C3B"/>
                </a:solidFill>
                <a:latin typeface="Verdana"/>
                <a:cs typeface="Verdana"/>
              </a:rPr>
              <a:t>notamment</a:t>
            </a:r>
            <a:r>
              <a:rPr sz="577" spc="-13" dirty="0">
                <a:solidFill>
                  <a:srgbClr val="3C3C3B"/>
                </a:solidFill>
                <a:latin typeface="Verdana"/>
                <a:cs typeface="Verdana"/>
              </a:rPr>
              <a:t> </a:t>
            </a:r>
            <a:r>
              <a:rPr sz="577" dirty="0">
                <a:solidFill>
                  <a:srgbClr val="3C3C3B"/>
                </a:solidFill>
                <a:latin typeface="Verdana"/>
                <a:cs typeface="Verdana"/>
              </a:rPr>
              <a:t>par</a:t>
            </a:r>
            <a:r>
              <a:rPr sz="577" spc="-13" dirty="0">
                <a:solidFill>
                  <a:srgbClr val="3C3C3B"/>
                </a:solidFill>
                <a:latin typeface="Verdana"/>
                <a:cs typeface="Verdana"/>
              </a:rPr>
              <a:t> </a:t>
            </a:r>
            <a:r>
              <a:rPr sz="577" spc="-141" dirty="0">
                <a:solidFill>
                  <a:srgbClr val="3C3C3B"/>
                </a:solidFill>
                <a:latin typeface="Verdana"/>
                <a:cs typeface="Verdana"/>
              </a:rPr>
              <a:t>:</a:t>
            </a:r>
            <a:r>
              <a:rPr sz="577" spc="-131" dirty="0">
                <a:solidFill>
                  <a:srgbClr val="3C3C3B"/>
                </a:solidFill>
                <a:latin typeface="Verdana"/>
                <a:cs typeface="Verdana"/>
              </a:rPr>
              <a:t> </a:t>
            </a:r>
            <a:r>
              <a:rPr sz="577" spc="-6" dirty="0">
                <a:solidFill>
                  <a:srgbClr val="3C3C3B"/>
                </a:solidFill>
                <a:latin typeface="Verdana"/>
                <a:cs typeface="Verdana"/>
              </a:rPr>
              <a:t>la</a:t>
            </a:r>
            <a:r>
              <a:rPr sz="577" spc="-10" dirty="0">
                <a:solidFill>
                  <a:srgbClr val="3C3C3B"/>
                </a:solidFill>
                <a:latin typeface="Verdana"/>
                <a:cs typeface="Verdana"/>
              </a:rPr>
              <a:t> </a:t>
            </a:r>
            <a:r>
              <a:rPr sz="577" spc="-6" dirty="0">
                <a:solidFill>
                  <a:srgbClr val="3C3C3B"/>
                </a:solidFill>
                <a:latin typeface="Verdana"/>
                <a:cs typeface="Verdana"/>
              </a:rPr>
              <a:t>conservation,</a:t>
            </a:r>
            <a:r>
              <a:rPr sz="577" spc="-13" dirty="0">
                <a:solidFill>
                  <a:srgbClr val="3C3C3B"/>
                </a:solidFill>
                <a:latin typeface="Verdana"/>
                <a:cs typeface="Verdana"/>
              </a:rPr>
              <a:t> </a:t>
            </a:r>
            <a:r>
              <a:rPr sz="577" spc="-6" dirty="0">
                <a:solidFill>
                  <a:srgbClr val="3C3C3B"/>
                </a:solidFill>
                <a:latin typeface="Verdana"/>
                <a:cs typeface="Verdana"/>
              </a:rPr>
              <a:t>la</a:t>
            </a:r>
            <a:r>
              <a:rPr sz="577" spc="-10" dirty="0">
                <a:solidFill>
                  <a:srgbClr val="3C3C3B"/>
                </a:solidFill>
                <a:latin typeface="Verdana"/>
                <a:cs typeface="Verdana"/>
              </a:rPr>
              <a:t> </a:t>
            </a:r>
            <a:r>
              <a:rPr sz="577" dirty="0">
                <a:solidFill>
                  <a:srgbClr val="3C3C3B"/>
                </a:solidFill>
                <a:latin typeface="Verdana"/>
                <a:cs typeface="Verdana"/>
              </a:rPr>
              <a:t>sauvegarde</a:t>
            </a:r>
            <a:r>
              <a:rPr sz="577" spc="-13" dirty="0">
                <a:solidFill>
                  <a:srgbClr val="3C3C3B"/>
                </a:solidFill>
                <a:latin typeface="Verdana"/>
                <a:cs typeface="Verdana"/>
              </a:rPr>
              <a:t> </a:t>
            </a:r>
            <a:r>
              <a:rPr sz="577" spc="3" dirty="0">
                <a:solidFill>
                  <a:srgbClr val="3C3C3B"/>
                </a:solidFill>
                <a:latin typeface="Verdana"/>
                <a:cs typeface="Verdana"/>
              </a:rPr>
              <a:t>et</a:t>
            </a:r>
            <a:r>
              <a:rPr sz="577" spc="-13" dirty="0">
                <a:solidFill>
                  <a:srgbClr val="3C3C3B"/>
                </a:solidFill>
                <a:latin typeface="Verdana"/>
                <a:cs typeface="Verdana"/>
              </a:rPr>
              <a:t> </a:t>
            </a:r>
            <a:r>
              <a:rPr sz="577" dirty="0">
                <a:solidFill>
                  <a:srgbClr val="3C3C3B"/>
                </a:solidFill>
                <a:latin typeface="Verdana"/>
                <a:cs typeface="Verdana"/>
              </a:rPr>
              <a:t>l’absence </a:t>
            </a:r>
            <a:r>
              <a:rPr sz="577" spc="-196" dirty="0">
                <a:solidFill>
                  <a:srgbClr val="3C3C3B"/>
                </a:solidFill>
                <a:latin typeface="Verdana"/>
                <a:cs typeface="Verdana"/>
              </a:rPr>
              <a:t> </a:t>
            </a:r>
            <a:r>
              <a:rPr sz="577" spc="16" dirty="0">
                <a:solidFill>
                  <a:srgbClr val="3C3C3B"/>
                </a:solidFill>
                <a:latin typeface="Verdana"/>
                <a:cs typeface="Verdana"/>
              </a:rPr>
              <a:t>de</a:t>
            </a:r>
            <a:r>
              <a:rPr sz="577" spc="73" dirty="0">
                <a:solidFill>
                  <a:srgbClr val="3C3C3B"/>
                </a:solidFill>
                <a:latin typeface="Verdana"/>
                <a:cs typeface="Verdana"/>
              </a:rPr>
              <a:t> </a:t>
            </a:r>
            <a:r>
              <a:rPr sz="577" spc="3" dirty="0">
                <a:solidFill>
                  <a:srgbClr val="3C3C3B"/>
                </a:solidFill>
                <a:latin typeface="Verdana"/>
                <a:cs typeface="Verdana"/>
              </a:rPr>
              <a:t>diffusion</a:t>
            </a:r>
            <a:r>
              <a:rPr sz="577" spc="73" dirty="0">
                <a:solidFill>
                  <a:srgbClr val="3C3C3B"/>
                </a:solidFill>
                <a:latin typeface="Verdana"/>
                <a:cs typeface="Verdana"/>
              </a:rPr>
              <a:t> </a:t>
            </a:r>
            <a:r>
              <a:rPr sz="577" spc="19" dirty="0">
                <a:solidFill>
                  <a:srgbClr val="3C3C3B"/>
                </a:solidFill>
                <a:latin typeface="Verdana"/>
                <a:cs typeface="Verdana"/>
              </a:rPr>
              <a:t>non</a:t>
            </a:r>
            <a:r>
              <a:rPr sz="577" spc="77" dirty="0">
                <a:solidFill>
                  <a:srgbClr val="3C3C3B"/>
                </a:solidFill>
                <a:latin typeface="Verdana"/>
                <a:cs typeface="Verdana"/>
              </a:rPr>
              <a:t> </a:t>
            </a:r>
            <a:r>
              <a:rPr sz="577" spc="-3" dirty="0">
                <a:solidFill>
                  <a:srgbClr val="3C3C3B"/>
                </a:solidFill>
                <a:latin typeface="Verdana"/>
                <a:cs typeface="Verdana"/>
              </a:rPr>
              <a:t>autorisée</a:t>
            </a:r>
            <a:r>
              <a:rPr sz="577" spc="73" dirty="0">
                <a:solidFill>
                  <a:srgbClr val="3C3C3B"/>
                </a:solidFill>
                <a:latin typeface="Verdana"/>
                <a:cs typeface="Verdana"/>
              </a:rPr>
              <a:t> </a:t>
            </a:r>
            <a:r>
              <a:rPr sz="577" spc="3" dirty="0">
                <a:solidFill>
                  <a:srgbClr val="3C3C3B"/>
                </a:solidFill>
                <a:latin typeface="Verdana"/>
                <a:cs typeface="Verdana"/>
              </a:rPr>
              <a:t>des</a:t>
            </a:r>
            <a:r>
              <a:rPr sz="577" spc="73" dirty="0">
                <a:solidFill>
                  <a:srgbClr val="3C3C3B"/>
                </a:solidFill>
                <a:latin typeface="Verdana"/>
                <a:cs typeface="Verdana"/>
              </a:rPr>
              <a:t> </a:t>
            </a:r>
            <a:r>
              <a:rPr sz="577" spc="3" dirty="0">
                <a:solidFill>
                  <a:srgbClr val="3C3C3B"/>
                </a:solidFill>
                <a:latin typeface="Verdana"/>
                <a:cs typeface="Verdana"/>
              </a:rPr>
              <a:t>informations</a:t>
            </a:r>
            <a:r>
              <a:rPr sz="577" spc="77" dirty="0">
                <a:solidFill>
                  <a:srgbClr val="3C3C3B"/>
                </a:solidFill>
                <a:latin typeface="Verdana"/>
                <a:cs typeface="Verdana"/>
              </a:rPr>
              <a:t> </a:t>
            </a:r>
            <a:r>
              <a:rPr sz="577" dirty="0">
                <a:solidFill>
                  <a:srgbClr val="3C3C3B"/>
                </a:solidFill>
                <a:latin typeface="Verdana"/>
                <a:cs typeface="Verdana"/>
              </a:rPr>
              <a:t>commerciales, </a:t>
            </a:r>
            <a:r>
              <a:rPr sz="577" spc="-196"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e</a:t>
            </a:r>
            <a:r>
              <a:rPr sz="577" spc="6" dirty="0">
                <a:solidFill>
                  <a:srgbClr val="3C3C3B"/>
                </a:solidFill>
                <a:latin typeface="Verdana"/>
                <a:cs typeface="Verdana"/>
              </a:rPr>
              <a:t>c</a:t>
            </a:r>
            <a:r>
              <a:rPr sz="577" dirty="0">
                <a:solidFill>
                  <a:srgbClr val="3C3C3B"/>
                </a:solidFill>
                <a:latin typeface="Verdana"/>
                <a:cs typeface="Verdana"/>
              </a:rPr>
              <a:t>hniques,	</a:t>
            </a:r>
            <a:r>
              <a:rPr sz="577" spc="-6" dirty="0">
                <a:solidFill>
                  <a:srgbClr val="3C3C3B"/>
                </a:solidFill>
                <a:latin typeface="Verdana"/>
                <a:cs typeface="Verdana"/>
              </a:rPr>
              <a:t>a</a:t>
            </a:r>
            <a:r>
              <a:rPr sz="577" spc="10" dirty="0">
                <a:solidFill>
                  <a:srgbClr val="3C3C3B"/>
                </a:solidFill>
                <a:latin typeface="Verdana"/>
                <a:cs typeface="Verdana"/>
              </a:rPr>
              <a:t>dminist</a:t>
            </a:r>
            <a:r>
              <a:rPr sz="577" dirty="0">
                <a:solidFill>
                  <a:srgbClr val="3C3C3B"/>
                </a:solidFill>
                <a:latin typeface="Verdana"/>
                <a:cs typeface="Verdana"/>
              </a:rPr>
              <a:t>r</a:t>
            </a:r>
            <a:r>
              <a:rPr sz="577" spc="-10" dirty="0">
                <a:solidFill>
                  <a:srgbClr val="3C3C3B"/>
                </a:solidFill>
                <a:latin typeface="Verdana"/>
                <a:cs typeface="Verdana"/>
              </a:rPr>
              <a:t>ati</a:t>
            </a:r>
            <a:r>
              <a:rPr sz="577" spc="-22" dirty="0">
                <a:solidFill>
                  <a:srgbClr val="3C3C3B"/>
                </a:solidFill>
                <a:latin typeface="Verdana"/>
                <a:cs typeface="Verdana"/>
              </a:rPr>
              <a:t>v</a:t>
            </a:r>
            <a:r>
              <a:rPr sz="577" spc="-35" dirty="0">
                <a:solidFill>
                  <a:srgbClr val="3C3C3B"/>
                </a:solidFill>
                <a:latin typeface="Verdana"/>
                <a:cs typeface="Verdana"/>
              </a:rPr>
              <a:t>es,</a:t>
            </a:r>
            <a:r>
              <a:rPr sz="577" dirty="0">
                <a:solidFill>
                  <a:srgbClr val="3C3C3B"/>
                </a:solidFill>
                <a:latin typeface="Verdana"/>
                <a:cs typeface="Verdana"/>
              </a:rPr>
              <a:t>	</a:t>
            </a:r>
            <a:r>
              <a:rPr sz="577" spc="-13" dirty="0">
                <a:solidFill>
                  <a:srgbClr val="3C3C3B"/>
                </a:solidFill>
                <a:latin typeface="Verdana"/>
                <a:cs typeface="Verdana"/>
              </a:rPr>
              <a:t>a</a:t>
            </a:r>
            <a:r>
              <a:rPr sz="577" spc="-3" dirty="0">
                <a:solidFill>
                  <a:srgbClr val="3C3C3B"/>
                </a:solidFill>
                <a:latin typeface="Verdana"/>
                <a:cs typeface="Verdana"/>
              </a:rPr>
              <a:t>r</a:t>
            </a:r>
            <a:r>
              <a:rPr sz="577" spc="-6" dirty="0">
                <a:solidFill>
                  <a:srgbClr val="3C3C3B"/>
                </a:solidFill>
                <a:latin typeface="Verdana"/>
                <a:cs typeface="Verdana"/>
              </a:rPr>
              <a:t>tistiques,</a:t>
            </a:r>
            <a:r>
              <a:rPr sz="577" dirty="0">
                <a:solidFill>
                  <a:srgbClr val="3C3C3B"/>
                </a:solidFill>
                <a:latin typeface="Verdana"/>
                <a:cs typeface="Verdana"/>
              </a:rPr>
              <a:t>	</a:t>
            </a:r>
            <a:r>
              <a:rPr sz="577" spc="10" dirty="0">
                <a:solidFill>
                  <a:srgbClr val="3C3C3B"/>
                </a:solidFill>
                <a:latin typeface="Verdana"/>
                <a:cs typeface="Verdana"/>
              </a:rPr>
              <a:t>in</a:t>
            </a:r>
            <a:r>
              <a:rPr sz="577" spc="3" dirty="0">
                <a:solidFill>
                  <a:srgbClr val="3C3C3B"/>
                </a:solidFill>
                <a:latin typeface="Verdana"/>
                <a:cs typeface="Verdana"/>
              </a:rPr>
              <a:t>dust</a:t>
            </a:r>
            <a:r>
              <a:rPr sz="577" spc="-3" dirty="0">
                <a:solidFill>
                  <a:srgbClr val="3C3C3B"/>
                </a:solidFill>
                <a:latin typeface="Verdana"/>
                <a:cs typeface="Verdana"/>
              </a:rPr>
              <a:t>r</a:t>
            </a:r>
            <a:r>
              <a:rPr sz="577" spc="-16" dirty="0">
                <a:solidFill>
                  <a:srgbClr val="3C3C3B"/>
                </a:solidFill>
                <a:latin typeface="Verdana"/>
                <a:cs typeface="Verdana"/>
              </a:rPr>
              <a:t>ielles,  </a:t>
            </a:r>
            <a:r>
              <a:rPr sz="577" spc="-3" dirty="0">
                <a:solidFill>
                  <a:srgbClr val="3C3C3B"/>
                </a:solidFill>
                <a:latin typeface="Verdana"/>
                <a:cs typeface="Verdana"/>
              </a:rPr>
              <a:t>marketing, </a:t>
            </a:r>
            <a:r>
              <a:rPr sz="577" spc="3" dirty="0">
                <a:solidFill>
                  <a:srgbClr val="3C3C3B"/>
                </a:solidFill>
                <a:latin typeface="Verdana"/>
                <a:cs typeface="Verdana"/>
              </a:rPr>
              <a:t>et </a:t>
            </a:r>
            <a:r>
              <a:rPr sz="577" spc="-3" dirty="0">
                <a:solidFill>
                  <a:srgbClr val="3C3C3B"/>
                </a:solidFill>
                <a:latin typeface="Verdana"/>
                <a:cs typeface="Verdana"/>
              </a:rPr>
              <a:t>autres </a:t>
            </a:r>
            <a:r>
              <a:rPr sz="577" spc="3" dirty="0">
                <a:solidFill>
                  <a:srgbClr val="3C3C3B"/>
                </a:solidFill>
                <a:latin typeface="Verdana"/>
                <a:cs typeface="Verdana"/>
              </a:rPr>
              <a:t>informations </a:t>
            </a:r>
            <a:r>
              <a:rPr sz="577" spc="6" dirty="0">
                <a:solidFill>
                  <a:srgbClr val="3C3C3B"/>
                </a:solidFill>
                <a:latin typeface="Verdana"/>
                <a:cs typeface="Verdana"/>
              </a:rPr>
              <a:t>appartenant </a:t>
            </a:r>
            <a:r>
              <a:rPr sz="577" spc="-6" dirty="0">
                <a:solidFill>
                  <a:srgbClr val="3C3C3B"/>
                </a:solidFill>
                <a:latin typeface="Verdana"/>
                <a:cs typeface="Verdana"/>
              </a:rPr>
              <a:t>à 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96" dirty="0">
                <a:solidFill>
                  <a:srgbClr val="3C3C3B"/>
                </a:solidFill>
                <a:latin typeface="Verdana"/>
                <a:cs typeface="Verdana"/>
              </a:rPr>
              <a:t> </a:t>
            </a:r>
            <a:r>
              <a:rPr sz="577" spc="16" dirty="0">
                <a:solidFill>
                  <a:srgbClr val="3C3C3B"/>
                </a:solidFill>
                <a:latin typeface="Verdana"/>
                <a:cs typeface="Verdana"/>
              </a:rPr>
              <a:t>qui</a:t>
            </a:r>
            <a:r>
              <a:rPr sz="577" spc="-64" dirty="0">
                <a:solidFill>
                  <a:srgbClr val="3C3C3B"/>
                </a:solidFill>
                <a:latin typeface="Verdana"/>
                <a:cs typeface="Verdana"/>
              </a:rPr>
              <a:t> </a:t>
            </a:r>
            <a:r>
              <a:rPr sz="577" spc="3" dirty="0">
                <a:solidFill>
                  <a:srgbClr val="3C3C3B"/>
                </a:solidFill>
                <a:latin typeface="Verdana"/>
                <a:cs typeface="Verdana"/>
              </a:rPr>
              <a:t>sont</a:t>
            </a:r>
            <a:r>
              <a:rPr sz="577" spc="-61" dirty="0">
                <a:solidFill>
                  <a:srgbClr val="3C3C3B"/>
                </a:solidFill>
                <a:latin typeface="Verdana"/>
                <a:cs typeface="Verdana"/>
              </a:rPr>
              <a:t> </a:t>
            </a:r>
            <a:r>
              <a:rPr sz="577" spc="6" dirty="0">
                <a:solidFill>
                  <a:srgbClr val="3C3C3B"/>
                </a:solidFill>
                <a:latin typeface="Verdana"/>
                <a:cs typeface="Verdana"/>
              </a:rPr>
              <a:t>disponibles</a:t>
            </a:r>
            <a:r>
              <a:rPr sz="577" spc="-61" dirty="0">
                <a:solidFill>
                  <a:srgbClr val="3C3C3B"/>
                </a:solidFill>
                <a:latin typeface="Verdana"/>
                <a:cs typeface="Verdana"/>
              </a:rPr>
              <a:t> </a:t>
            </a:r>
            <a:r>
              <a:rPr sz="577" spc="16" dirty="0">
                <a:solidFill>
                  <a:srgbClr val="3C3C3B"/>
                </a:solidFill>
                <a:latin typeface="Verdana"/>
                <a:cs typeface="Verdana"/>
              </a:rPr>
              <a:t>ou</a:t>
            </a:r>
            <a:r>
              <a:rPr sz="577" spc="-61" dirty="0">
                <a:solidFill>
                  <a:srgbClr val="3C3C3B"/>
                </a:solidFill>
                <a:latin typeface="Verdana"/>
                <a:cs typeface="Verdana"/>
              </a:rPr>
              <a:t> </a:t>
            </a:r>
            <a:r>
              <a:rPr sz="577" spc="-3" dirty="0">
                <a:solidFill>
                  <a:srgbClr val="3C3C3B"/>
                </a:solidFill>
                <a:latin typeface="Verdana"/>
                <a:cs typeface="Verdana"/>
              </a:rPr>
              <a:t>stockées</a:t>
            </a:r>
            <a:r>
              <a:rPr sz="577" spc="-61" dirty="0">
                <a:solidFill>
                  <a:srgbClr val="3C3C3B"/>
                </a:solidFill>
                <a:latin typeface="Verdana"/>
                <a:cs typeface="Verdana"/>
              </a:rPr>
              <a:t> </a:t>
            </a:r>
            <a:r>
              <a:rPr sz="577" spc="-6" dirty="0">
                <a:solidFill>
                  <a:srgbClr val="3C3C3B"/>
                </a:solidFill>
                <a:latin typeface="Verdana"/>
                <a:cs typeface="Verdana"/>
              </a:rPr>
              <a:t>sur</a:t>
            </a:r>
            <a:r>
              <a:rPr sz="577" spc="-64" dirty="0">
                <a:solidFill>
                  <a:srgbClr val="3C3C3B"/>
                </a:solidFill>
                <a:latin typeface="Verdana"/>
                <a:cs typeface="Verdana"/>
              </a:rPr>
              <a:t> </a:t>
            </a:r>
            <a:r>
              <a:rPr sz="577" dirty="0">
                <a:solidFill>
                  <a:srgbClr val="3C3C3B"/>
                </a:solidFill>
                <a:latin typeface="Verdana"/>
                <a:cs typeface="Verdana"/>
              </a:rPr>
              <a:t>le</a:t>
            </a:r>
            <a:r>
              <a:rPr sz="577" spc="-61" dirty="0">
                <a:solidFill>
                  <a:srgbClr val="3C3C3B"/>
                </a:solidFill>
                <a:latin typeface="Verdana"/>
                <a:cs typeface="Verdana"/>
              </a:rPr>
              <a:t> </a:t>
            </a:r>
            <a:r>
              <a:rPr sz="577" spc="-6" dirty="0">
                <a:solidFill>
                  <a:srgbClr val="3C3C3B"/>
                </a:solidFill>
                <a:latin typeface="Verdana"/>
                <a:cs typeface="Verdana"/>
              </a:rPr>
              <a:t>système</a:t>
            </a:r>
            <a:r>
              <a:rPr sz="577" spc="-61" dirty="0">
                <a:solidFill>
                  <a:srgbClr val="3C3C3B"/>
                </a:solidFill>
                <a:latin typeface="Verdana"/>
                <a:cs typeface="Verdana"/>
              </a:rPr>
              <a:t> </a:t>
            </a:r>
            <a:r>
              <a:rPr sz="577" spc="6" dirty="0">
                <a:solidFill>
                  <a:srgbClr val="3C3C3B"/>
                </a:solidFill>
                <a:latin typeface="Verdana"/>
                <a:cs typeface="Verdana"/>
              </a:rPr>
              <a:t>d’information</a:t>
            </a:r>
            <a:endParaRPr sz="577">
              <a:solidFill>
                <a:prstClr val="black"/>
              </a:solidFill>
              <a:latin typeface="Verdana"/>
              <a:cs typeface="Verdana"/>
            </a:endParaRPr>
          </a:p>
          <a:p>
            <a:pPr marL="8145" defTabSz="586405"/>
            <a:r>
              <a:rPr sz="577" spc="-141" dirty="0">
                <a:solidFill>
                  <a:srgbClr val="3C3C3B"/>
                </a:solidFill>
                <a:latin typeface="Verdana"/>
                <a:cs typeface="Verdana"/>
              </a:rPr>
              <a:t>;</a:t>
            </a:r>
            <a:endParaRPr sz="577">
              <a:solidFill>
                <a:prstClr val="black"/>
              </a:solidFill>
              <a:latin typeface="Verdana"/>
              <a:cs typeface="Verdana"/>
            </a:endParaRPr>
          </a:p>
          <a:p>
            <a:pPr marL="8145" marR="3258" algn="just" defTabSz="586405">
              <a:spcBef>
                <a:spcPts val="385"/>
              </a:spcBef>
            </a:pPr>
            <a:r>
              <a:rPr sz="577" spc="3" dirty="0">
                <a:solidFill>
                  <a:srgbClr val="3C3C3B"/>
                </a:solidFill>
                <a:latin typeface="Verdana"/>
                <a:cs typeface="Verdana"/>
              </a:rPr>
              <a:t>La</a:t>
            </a:r>
            <a:r>
              <a:rPr sz="577" spc="-96" dirty="0">
                <a:solidFill>
                  <a:srgbClr val="3C3C3B"/>
                </a:solidFill>
                <a:latin typeface="Verdana"/>
                <a:cs typeface="Verdana"/>
              </a:rPr>
              <a:t> </a:t>
            </a:r>
            <a:r>
              <a:rPr sz="577" spc="6" dirty="0">
                <a:solidFill>
                  <a:srgbClr val="3C3C3B"/>
                </a:solidFill>
                <a:latin typeface="Verdana"/>
                <a:cs typeface="Verdana"/>
              </a:rPr>
              <a:t>protection</a:t>
            </a:r>
            <a:r>
              <a:rPr sz="577" spc="-96" dirty="0">
                <a:solidFill>
                  <a:srgbClr val="3C3C3B"/>
                </a:solidFill>
                <a:latin typeface="Verdana"/>
                <a:cs typeface="Verdana"/>
              </a:rPr>
              <a:t> </a:t>
            </a:r>
            <a:r>
              <a:rPr sz="577" spc="16" dirty="0">
                <a:solidFill>
                  <a:srgbClr val="3C3C3B"/>
                </a:solidFill>
                <a:latin typeface="Verdana"/>
                <a:cs typeface="Verdana"/>
              </a:rPr>
              <a:t>de</a:t>
            </a:r>
            <a:r>
              <a:rPr sz="577" spc="-93" dirty="0">
                <a:solidFill>
                  <a:srgbClr val="3C3C3B"/>
                </a:solidFill>
                <a:latin typeface="Verdana"/>
                <a:cs typeface="Verdana"/>
              </a:rPr>
              <a:t> </a:t>
            </a:r>
            <a:r>
              <a:rPr sz="577" spc="-3" dirty="0">
                <a:solidFill>
                  <a:srgbClr val="3C3C3B"/>
                </a:solidFill>
                <a:latin typeface="Verdana"/>
                <a:cs typeface="Verdana"/>
              </a:rPr>
              <a:t>l’intégrité</a:t>
            </a:r>
            <a:r>
              <a:rPr sz="577" spc="-96" dirty="0">
                <a:solidFill>
                  <a:srgbClr val="3C3C3B"/>
                </a:solidFill>
                <a:latin typeface="Verdana"/>
                <a:cs typeface="Verdana"/>
              </a:rPr>
              <a:t> </a:t>
            </a:r>
            <a:r>
              <a:rPr sz="577" spc="3" dirty="0">
                <a:solidFill>
                  <a:srgbClr val="3C3C3B"/>
                </a:solidFill>
                <a:latin typeface="Verdana"/>
                <a:cs typeface="Verdana"/>
              </a:rPr>
              <a:t>des</a:t>
            </a:r>
            <a:r>
              <a:rPr sz="577" spc="-93" dirty="0">
                <a:solidFill>
                  <a:srgbClr val="3C3C3B"/>
                </a:solidFill>
                <a:latin typeface="Verdana"/>
                <a:cs typeface="Verdana"/>
              </a:rPr>
              <a:t> </a:t>
            </a:r>
            <a:r>
              <a:rPr sz="577" spc="10" dirty="0">
                <a:solidFill>
                  <a:srgbClr val="3C3C3B"/>
                </a:solidFill>
                <a:latin typeface="Verdana"/>
                <a:cs typeface="Verdana"/>
              </a:rPr>
              <a:t>données</a:t>
            </a:r>
            <a:r>
              <a:rPr sz="577" spc="-96" dirty="0">
                <a:solidFill>
                  <a:srgbClr val="3C3C3B"/>
                </a:solidFill>
                <a:latin typeface="Verdana"/>
                <a:cs typeface="Verdana"/>
              </a:rPr>
              <a:t> </a:t>
            </a:r>
            <a:r>
              <a:rPr sz="577" spc="3" dirty="0">
                <a:solidFill>
                  <a:srgbClr val="3C3C3B"/>
                </a:solidFill>
                <a:latin typeface="Verdana"/>
                <a:cs typeface="Verdana"/>
              </a:rPr>
              <a:t>et</a:t>
            </a:r>
            <a:r>
              <a:rPr sz="577" spc="-93" dirty="0">
                <a:solidFill>
                  <a:srgbClr val="3C3C3B"/>
                </a:solidFill>
                <a:latin typeface="Verdana"/>
                <a:cs typeface="Verdana"/>
              </a:rPr>
              <a:t> </a:t>
            </a:r>
            <a:r>
              <a:rPr sz="577" spc="26" dirty="0">
                <a:solidFill>
                  <a:srgbClr val="3C3C3B"/>
                </a:solidFill>
                <a:latin typeface="Verdana"/>
                <a:cs typeface="Verdana"/>
              </a:rPr>
              <a:t>du</a:t>
            </a:r>
            <a:r>
              <a:rPr sz="577" spc="-96" dirty="0">
                <a:solidFill>
                  <a:srgbClr val="3C3C3B"/>
                </a:solidFill>
                <a:latin typeface="Verdana"/>
                <a:cs typeface="Verdana"/>
              </a:rPr>
              <a:t> </a:t>
            </a:r>
            <a:r>
              <a:rPr sz="577" spc="13" dirty="0">
                <a:solidFill>
                  <a:srgbClr val="3C3C3B"/>
                </a:solidFill>
                <a:latin typeface="Verdana"/>
                <a:cs typeface="Verdana"/>
              </a:rPr>
              <a:t>fonctionnement </a:t>
            </a:r>
            <a:r>
              <a:rPr sz="577" spc="-192" dirty="0">
                <a:solidFill>
                  <a:srgbClr val="3C3C3B"/>
                </a:solidFill>
                <a:latin typeface="Verdana"/>
                <a:cs typeface="Verdana"/>
              </a:rPr>
              <a:t> </a:t>
            </a:r>
            <a:r>
              <a:rPr sz="577" spc="3" dirty="0">
                <a:solidFill>
                  <a:srgbClr val="3C3C3B"/>
                </a:solidFill>
                <a:latin typeface="Verdana"/>
                <a:cs typeface="Verdana"/>
              </a:rPr>
              <a:t>des</a:t>
            </a:r>
            <a:r>
              <a:rPr sz="577" spc="64" dirty="0">
                <a:solidFill>
                  <a:srgbClr val="3C3C3B"/>
                </a:solidFill>
                <a:latin typeface="Verdana"/>
                <a:cs typeface="Verdana"/>
              </a:rPr>
              <a:t> </a:t>
            </a:r>
            <a:r>
              <a:rPr sz="577" spc="-26" dirty="0">
                <a:solidFill>
                  <a:srgbClr val="3C3C3B"/>
                </a:solidFill>
                <a:latin typeface="Verdana"/>
                <a:cs typeface="Verdana"/>
              </a:rPr>
              <a:t>s</a:t>
            </a:r>
            <a:r>
              <a:rPr sz="577" spc="-35" dirty="0">
                <a:solidFill>
                  <a:srgbClr val="3C3C3B"/>
                </a:solidFill>
                <a:latin typeface="Verdana"/>
                <a:cs typeface="Verdana"/>
              </a:rPr>
              <a:t>y</a:t>
            </a:r>
            <a:r>
              <a:rPr sz="577" spc="-10" dirty="0">
                <a:solidFill>
                  <a:srgbClr val="3C3C3B"/>
                </a:solidFill>
                <a:latin typeface="Verdana"/>
                <a:cs typeface="Verdana"/>
              </a:rPr>
              <a:t>s</a:t>
            </a:r>
            <a:r>
              <a:rPr sz="577" spc="-19" dirty="0">
                <a:solidFill>
                  <a:srgbClr val="3C3C3B"/>
                </a:solidFill>
                <a:latin typeface="Verdana"/>
                <a:cs typeface="Verdana"/>
              </a:rPr>
              <a:t>t</a:t>
            </a:r>
            <a:r>
              <a:rPr sz="577" spc="26" dirty="0">
                <a:solidFill>
                  <a:srgbClr val="3C3C3B"/>
                </a:solidFill>
                <a:latin typeface="Verdana"/>
                <a:cs typeface="Verdana"/>
              </a:rPr>
              <a:t>èm</a:t>
            </a:r>
            <a:r>
              <a:rPr sz="577" spc="-10" dirty="0">
                <a:solidFill>
                  <a:srgbClr val="3C3C3B"/>
                </a:solidFill>
                <a:latin typeface="Verdana"/>
                <a:cs typeface="Verdana"/>
              </a:rPr>
              <a:t>es</a:t>
            </a:r>
            <a:r>
              <a:rPr sz="577" spc="64" dirty="0">
                <a:solidFill>
                  <a:srgbClr val="3C3C3B"/>
                </a:solidFill>
                <a:latin typeface="Verdana"/>
                <a:cs typeface="Verdana"/>
              </a:rPr>
              <a:t> </a:t>
            </a:r>
            <a:r>
              <a:rPr sz="577" dirty="0">
                <a:solidFill>
                  <a:srgbClr val="3C3C3B"/>
                </a:solidFill>
                <a:latin typeface="Verdana"/>
                <a:cs typeface="Verdana"/>
              </a:rPr>
              <a:t>d’in</a:t>
            </a:r>
            <a:r>
              <a:rPr sz="577" spc="-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64" dirty="0">
                <a:solidFill>
                  <a:srgbClr val="3C3C3B"/>
                </a:solidFill>
                <a:latin typeface="Verdana"/>
                <a:cs typeface="Verdana"/>
              </a:rPr>
              <a:t> </a:t>
            </a:r>
            <a:r>
              <a:rPr sz="577" spc="-141" dirty="0">
                <a:solidFill>
                  <a:srgbClr val="3C3C3B"/>
                </a:solidFill>
                <a:latin typeface="Verdana"/>
                <a:cs typeface="Verdana"/>
              </a:rPr>
              <a:t>;</a:t>
            </a:r>
            <a:r>
              <a:rPr sz="577" spc="64"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6" dirty="0">
                <a:solidFill>
                  <a:srgbClr val="3C3C3B"/>
                </a:solidFill>
                <a:latin typeface="Verdana"/>
                <a:cs typeface="Verdana"/>
              </a:rPr>
              <a:t>absen</a:t>
            </a:r>
            <a:r>
              <a:rPr sz="577" spc="16" dirty="0">
                <a:solidFill>
                  <a:srgbClr val="3C3C3B"/>
                </a:solidFill>
                <a:latin typeface="Verdana"/>
                <a:cs typeface="Verdana"/>
              </a:rPr>
              <a:t>c</a:t>
            </a:r>
            <a:r>
              <a:rPr sz="577" spc="3" dirty="0">
                <a:solidFill>
                  <a:srgbClr val="3C3C3B"/>
                </a:solidFill>
                <a:latin typeface="Verdana"/>
                <a:cs typeface="Verdana"/>
              </a:rPr>
              <a:t>e</a:t>
            </a:r>
            <a:r>
              <a:rPr sz="577" spc="64" dirty="0">
                <a:solidFill>
                  <a:srgbClr val="3C3C3B"/>
                </a:solidFill>
                <a:latin typeface="Verdana"/>
                <a:cs typeface="Verdana"/>
              </a:rPr>
              <a:t> </a:t>
            </a:r>
            <a:r>
              <a:rPr sz="577" spc="3" dirty="0">
                <a:solidFill>
                  <a:srgbClr val="3C3C3B"/>
                </a:solidFill>
                <a:latin typeface="Verdana"/>
                <a:cs typeface="Verdana"/>
              </a:rPr>
              <a:t>d’intrusion</a:t>
            </a:r>
            <a:r>
              <a:rPr sz="577" spc="64" dirty="0">
                <a:solidFill>
                  <a:srgbClr val="3C3C3B"/>
                </a:solidFill>
                <a:latin typeface="Verdana"/>
                <a:cs typeface="Verdana"/>
              </a:rPr>
              <a:t> </a:t>
            </a:r>
            <a:r>
              <a:rPr sz="577" spc="6" dirty="0">
                <a:solidFill>
                  <a:srgbClr val="3C3C3B"/>
                </a:solidFill>
                <a:latin typeface="Verdana"/>
                <a:cs typeface="Verdana"/>
              </a:rPr>
              <a:t>dans</a:t>
            </a:r>
            <a:r>
              <a:rPr sz="577" spc="64" dirty="0">
                <a:solidFill>
                  <a:srgbClr val="3C3C3B"/>
                </a:solidFill>
                <a:latin typeface="Verdana"/>
                <a:cs typeface="Verdana"/>
              </a:rPr>
              <a:t> </a:t>
            </a:r>
            <a:r>
              <a:rPr sz="577" spc="-6" dirty="0">
                <a:solidFill>
                  <a:srgbClr val="3C3C3B"/>
                </a:solidFill>
                <a:latin typeface="Verdana"/>
                <a:cs typeface="Verdana"/>
              </a:rPr>
              <a:t>les  systèmes</a:t>
            </a:r>
            <a:r>
              <a:rPr sz="577" spc="-3" dirty="0">
                <a:solidFill>
                  <a:srgbClr val="3C3C3B"/>
                </a:solidFill>
                <a:latin typeface="Verdana"/>
                <a:cs typeface="Verdana"/>
              </a:rPr>
              <a:t> d’information,</a:t>
            </a:r>
            <a:r>
              <a:rPr sz="577" dirty="0">
                <a:solidFill>
                  <a:srgbClr val="3C3C3B"/>
                </a:solidFill>
                <a:latin typeface="Verdana"/>
                <a:cs typeface="Verdana"/>
              </a:rPr>
              <a:t> </a:t>
            </a:r>
            <a:r>
              <a:rPr sz="577" spc="3" dirty="0">
                <a:solidFill>
                  <a:srgbClr val="3C3C3B"/>
                </a:solidFill>
                <a:latin typeface="Verdana"/>
                <a:cs typeface="Verdana"/>
              </a:rPr>
              <a:t>d’informations</a:t>
            </a:r>
            <a:r>
              <a:rPr sz="577" spc="6" dirty="0">
                <a:solidFill>
                  <a:srgbClr val="3C3C3B"/>
                </a:solidFill>
                <a:latin typeface="Verdana"/>
                <a:cs typeface="Verdana"/>
              </a:rPr>
              <a:t> </a:t>
            </a:r>
            <a:r>
              <a:rPr sz="577" spc="16" dirty="0">
                <a:solidFill>
                  <a:srgbClr val="3C3C3B"/>
                </a:solidFill>
                <a:latin typeface="Verdana"/>
                <a:cs typeface="Verdana"/>
              </a:rPr>
              <a:t>ou</a:t>
            </a:r>
            <a:r>
              <a:rPr sz="577" spc="19"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dirty="0">
                <a:solidFill>
                  <a:srgbClr val="3C3C3B"/>
                </a:solidFill>
                <a:latin typeface="Verdana"/>
                <a:cs typeface="Verdana"/>
              </a:rPr>
              <a:t>matériels </a:t>
            </a:r>
            <a:r>
              <a:rPr sz="577" spc="3" dirty="0">
                <a:solidFill>
                  <a:srgbClr val="3C3C3B"/>
                </a:solidFill>
                <a:latin typeface="Verdana"/>
                <a:cs typeface="Verdana"/>
              </a:rPr>
              <a:t> </a:t>
            </a:r>
            <a:r>
              <a:rPr sz="577" dirty="0">
                <a:solidFill>
                  <a:srgbClr val="3C3C3B"/>
                </a:solidFill>
                <a:latin typeface="Verdana"/>
                <a:cs typeface="Verdana"/>
              </a:rPr>
              <a:t>violant </a:t>
            </a:r>
            <a:r>
              <a:rPr sz="577" spc="-6" dirty="0">
                <a:solidFill>
                  <a:srgbClr val="3C3C3B"/>
                </a:solidFill>
                <a:latin typeface="Verdana"/>
                <a:cs typeface="Verdana"/>
              </a:rPr>
              <a:t>les </a:t>
            </a:r>
            <a:r>
              <a:rPr sz="577" dirty="0">
                <a:solidFill>
                  <a:srgbClr val="3C3C3B"/>
                </a:solidFill>
                <a:latin typeface="Verdana"/>
                <a:cs typeface="Verdana"/>
              </a:rPr>
              <a:t>règles </a:t>
            </a:r>
            <a:r>
              <a:rPr sz="577" spc="-10" dirty="0">
                <a:solidFill>
                  <a:srgbClr val="3C3C3B"/>
                </a:solidFill>
                <a:latin typeface="Verdana"/>
                <a:cs typeface="Verdana"/>
              </a:rPr>
              <a:t>relatives </a:t>
            </a:r>
            <a:r>
              <a:rPr sz="577" spc="-6" dirty="0">
                <a:solidFill>
                  <a:srgbClr val="3C3C3B"/>
                </a:solidFill>
                <a:latin typeface="Verdana"/>
                <a:cs typeface="Verdana"/>
              </a:rPr>
              <a:t>aux </a:t>
            </a:r>
            <a:r>
              <a:rPr sz="577" dirty="0">
                <a:solidFill>
                  <a:srgbClr val="3C3C3B"/>
                </a:solidFill>
                <a:latin typeface="Verdana"/>
                <a:cs typeface="Verdana"/>
              </a:rPr>
              <a:t>droits </a:t>
            </a:r>
            <a:r>
              <a:rPr sz="577" spc="-10" dirty="0">
                <a:solidFill>
                  <a:srgbClr val="3C3C3B"/>
                </a:solidFill>
                <a:latin typeface="Verdana"/>
                <a:cs typeface="Verdana"/>
              </a:rPr>
              <a:t>d’auteur, </a:t>
            </a:r>
            <a:r>
              <a:rPr sz="577" spc="-3" dirty="0">
                <a:solidFill>
                  <a:srgbClr val="3C3C3B"/>
                </a:solidFill>
                <a:latin typeface="Verdana"/>
                <a:cs typeface="Verdana"/>
              </a:rPr>
              <a:t>copyright, </a:t>
            </a:r>
            <a:r>
              <a:rPr sz="577" dirty="0">
                <a:solidFill>
                  <a:srgbClr val="3C3C3B"/>
                </a:solidFill>
                <a:latin typeface="Verdana"/>
                <a:cs typeface="Verdana"/>
              </a:rPr>
              <a:t>par </a:t>
            </a:r>
            <a:r>
              <a:rPr sz="577" spc="-196" dirty="0">
                <a:solidFill>
                  <a:srgbClr val="3C3C3B"/>
                </a:solidFill>
                <a:latin typeface="Verdana"/>
                <a:cs typeface="Verdana"/>
              </a:rPr>
              <a:t> </a:t>
            </a:r>
            <a:r>
              <a:rPr sz="577" spc="3" dirty="0">
                <a:solidFill>
                  <a:srgbClr val="3C3C3B"/>
                </a:solidFill>
                <a:latin typeface="Verdana"/>
                <a:cs typeface="Verdana"/>
              </a:rPr>
              <a:t>exemple </a:t>
            </a:r>
            <a:r>
              <a:rPr sz="577" spc="13" dirty="0">
                <a:solidFill>
                  <a:srgbClr val="3C3C3B"/>
                </a:solidFill>
                <a:latin typeface="Verdana"/>
                <a:cs typeface="Verdana"/>
              </a:rPr>
              <a:t>pour </a:t>
            </a:r>
            <a:r>
              <a:rPr sz="577" spc="6" dirty="0">
                <a:solidFill>
                  <a:srgbClr val="3C3C3B"/>
                </a:solidFill>
                <a:latin typeface="Verdana"/>
                <a:cs typeface="Verdana"/>
              </a:rPr>
              <a:t>défaut </a:t>
            </a:r>
            <a:r>
              <a:rPr sz="577" spc="16" dirty="0">
                <a:solidFill>
                  <a:srgbClr val="3C3C3B"/>
                </a:solidFill>
                <a:latin typeface="Verdana"/>
                <a:cs typeface="Verdana"/>
              </a:rPr>
              <a:t>de </a:t>
            </a:r>
            <a:r>
              <a:rPr sz="577" spc="6" dirty="0">
                <a:solidFill>
                  <a:srgbClr val="3C3C3B"/>
                </a:solidFill>
                <a:latin typeface="Verdana"/>
                <a:cs typeface="Verdana"/>
              </a:rPr>
              <a:t>licence </a:t>
            </a:r>
            <a:r>
              <a:rPr sz="577" dirty="0">
                <a:solidFill>
                  <a:srgbClr val="3C3C3B"/>
                </a:solidFill>
                <a:latin typeface="Verdana"/>
                <a:cs typeface="Verdana"/>
              </a:rPr>
              <a:t>d’utilisation </a:t>
            </a:r>
            <a:r>
              <a:rPr sz="577" spc="-141" dirty="0">
                <a:solidFill>
                  <a:srgbClr val="3C3C3B"/>
                </a:solidFill>
                <a:latin typeface="Verdana"/>
                <a:cs typeface="Verdana"/>
              </a:rPr>
              <a:t>;</a:t>
            </a:r>
            <a:r>
              <a:rPr sz="577" spc="-138" dirty="0">
                <a:solidFill>
                  <a:srgbClr val="3C3C3B"/>
                </a:solidFill>
                <a:latin typeface="Verdana"/>
                <a:cs typeface="Verdana"/>
              </a:rPr>
              <a:t> </a:t>
            </a:r>
            <a:r>
              <a:rPr sz="577" spc="-6" dirty="0">
                <a:solidFill>
                  <a:srgbClr val="3C3C3B"/>
                </a:solidFill>
                <a:latin typeface="Verdana"/>
                <a:cs typeface="Verdana"/>
              </a:rPr>
              <a:t>la </a:t>
            </a:r>
            <a:r>
              <a:rPr sz="577" spc="6" dirty="0">
                <a:solidFill>
                  <a:srgbClr val="3C3C3B"/>
                </a:solidFill>
                <a:latin typeface="Verdana"/>
                <a:cs typeface="Verdana"/>
              </a:rPr>
              <a:t>mise </a:t>
            </a:r>
            <a:r>
              <a:rPr sz="577" spc="-6" dirty="0">
                <a:solidFill>
                  <a:srgbClr val="3C3C3B"/>
                </a:solidFill>
                <a:latin typeface="Verdana"/>
                <a:cs typeface="Verdana"/>
              </a:rPr>
              <a:t>à </a:t>
            </a:r>
            <a:r>
              <a:rPr sz="577" spc="-26" dirty="0">
                <a:solidFill>
                  <a:srgbClr val="3C3C3B"/>
                </a:solidFill>
                <a:latin typeface="Verdana"/>
                <a:cs typeface="Verdana"/>
              </a:rPr>
              <a:t>jour, </a:t>
            </a:r>
            <a:r>
              <a:rPr sz="577" spc="-196" dirty="0">
                <a:solidFill>
                  <a:srgbClr val="3C3C3B"/>
                </a:solidFill>
                <a:latin typeface="Verdana"/>
                <a:cs typeface="Verdana"/>
              </a:rPr>
              <a:t> </a:t>
            </a:r>
            <a:r>
              <a:rPr sz="577" spc="-6" dirty="0">
                <a:solidFill>
                  <a:srgbClr val="3C3C3B"/>
                </a:solidFill>
                <a:latin typeface="Verdana"/>
                <a:cs typeface="Verdana"/>
              </a:rPr>
              <a:t>la </a:t>
            </a:r>
            <a:r>
              <a:rPr sz="577" spc="3" dirty="0">
                <a:solidFill>
                  <a:srgbClr val="3C3C3B"/>
                </a:solidFill>
                <a:latin typeface="Verdana"/>
                <a:cs typeface="Verdana"/>
              </a:rPr>
              <a:t>maintenance, </a:t>
            </a:r>
            <a:r>
              <a:rPr sz="577" spc="-6" dirty="0">
                <a:solidFill>
                  <a:srgbClr val="3C3C3B"/>
                </a:solidFill>
                <a:latin typeface="Verdana"/>
                <a:cs typeface="Verdana"/>
              </a:rPr>
              <a:t>la </a:t>
            </a:r>
            <a:r>
              <a:rPr sz="577" spc="3" dirty="0">
                <a:solidFill>
                  <a:srgbClr val="3C3C3B"/>
                </a:solidFill>
                <a:latin typeface="Verdana"/>
                <a:cs typeface="Verdana"/>
              </a:rPr>
              <a:t>correction et </a:t>
            </a:r>
            <a:r>
              <a:rPr sz="577" spc="-6" dirty="0">
                <a:solidFill>
                  <a:srgbClr val="3C3C3B"/>
                </a:solidFill>
                <a:latin typeface="Verdana"/>
                <a:cs typeface="Verdana"/>
              </a:rPr>
              <a:t>la </a:t>
            </a:r>
            <a:r>
              <a:rPr sz="577" dirty="0">
                <a:solidFill>
                  <a:srgbClr val="3C3C3B"/>
                </a:solidFill>
                <a:latin typeface="Verdana"/>
                <a:cs typeface="Verdana"/>
              </a:rPr>
              <a:t>réparation </a:t>
            </a:r>
            <a:r>
              <a:rPr sz="577" spc="3" dirty="0">
                <a:solidFill>
                  <a:srgbClr val="3C3C3B"/>
                </a:solidFill>
                <a:latin typeface="Verdana"/>
                <a:cs typeface="Verdana"/>
              </a:rPr>
              <a:t>des </a:t>
            </a:r>
            <a:r>
              <a:rPr sz="577" dirty="0">
                <a:solidFill>
                  <a:srgbClr val="3C3C3B"/>
                </a:solidFill>
                <a:latin typeface="Verdana"/>
                <a:cs typeface="Verdana"/>
              </a:rPr>
              <a:t>matériels </a:t>
            </a:r>
            <a:r>
              <a:rPr sz="577" spc="3" dirty="0">
                <a:solidFill>
                  <a:srgbClr val="3C3C3B"/>
                </a:solidFill>
                <a:latin typeface="Verdana"/>
                <a:cs typeface="Verdana"/>
              </a:rPr>
              <a:t> et</a:t>
            </a:r>
            <a:r>
              <a:rPr sz="577" spc="-55" dirty="0">
                <a:solidFill>
                  <a:srgbClr val="3C3C3B"/>
                </a:solidFill>
                <a:latin typeface="Verdana"/>
                <a:cs typeface="Verdana"/>
              </a:rPr>
              <a:t> </a:t>
            </a:r>
            <a:r>
              <a:rPr sz="577" spc="-6" dirty="0">
                <a:solidFill>
                  <a:srgbClr val="3C3C3B"/>
                </a:solidFill>
                <a:latin typeface="Verdana"/>
                <a:cs typeface="Verdana"/>
              </a:rPr>
              <a:t>logiciels.</a:t>
            </a:r>
            <a:endParaRPr sz="577">
              <a:solidFill>
                <a:prstClr val="black"/>
              </a:solidFill>
              <a:latin typeface="Verdana"/>
              <a:cs typeface="Verdana"/>
            </a:endParaRPr>
          </a:p>
          <a:p>
            <a:pPr marL="8145" marR="3258" algn="just" defTabSz="586405">
              <a:spcBef>
                <a:spcPts val="385"/>
              </a:spcBef>
            </a:pPr>
            <a:r>
              <a:rPr sz="577" dirty="0">
                <a:solidFill>
                  <a:srgbClr val="3C3C3B"/>
                </a:solidFill>
                <a:latin typeface="Verdana"/>
                <a:cs typeface="Verdana"/>
              </a:rPr>
              <a:t>L’administrateur</a:t>
            </a:r>
            <a:r>
              <a:rPr sz="577" spc="-87" dirty="0">
                <a:solidFill>
                  <a:srgbClr val="3C3C3B"/>
                </a:solidFill>
                <a:latin typeface="Verdana"/>
                <a:cs typeface="Verdana"/>
              </a:rPr>
              <a:t> </a:t>
            </a:r>
            <a:r>
              <a:rPr sz="577" dirty="0">
                <a:solidFill>
                  <a:srgbClr val="3C3C3B"/>
                </a:solidFill>
                <a:latin typeface="Verdana"/>
                <a:cs typeface="Verdana"/>
              </a:rPr>
              <a:t>pourra</a:t>
            </a:r>
            <a:r>
              <a:rPr sz="577" spc="-83" dirty="0">
                <a:solidFill>
                  <a:srgbClr val="3C3C3B"/>
                </a:solidFill>
                <a:latin typeface="Verdana"/>
                <a:cs typeface="Verdana"/>
              </a:rPr>
              <a:t> </a:t>
            </a:r>
            <a:r>
              <a:rPr sz="577" spc="6" dirty="0">
                <a:solidFill>
                  <a:srgbClr val="3C3C3B"/>
                </a:solidFill>
                <a:latin typeface="Verdana"/>
                <a:cs typeface="Verdana"/>
              </a:rPr>
              <a:t>mettre</a:t>
            </a:r>
            <a:r>
              <a:rPr sz="577" spc="-87" dirty="0">
                <a:solidFill>
                  <a:srgbClr val="3C3C3B"/>
                </a:solidFill>
                <a:latin typeface="Verdana"/>
                <a:cs typeface="Verdana"/>
              </a:rPr>
              <a:t> </a:t>
            </a:r>
            <a:r>
              <a:rPr sz="577" spc="13" dirty="0">
                <a:solidFill>
                  <a:srgbClr val="3C3C3B"/>
                </a:solidFill>
                <a:latin typeface="Verdana"/>
                <a:cs typeface="Verdana"/>
              </a:rPr>
              <a:t>en</a:t>
            </a:r>
            <a:r>
              <a:rPr sz="577" spc="-83" dirty="0">
                <a:solidFill>
                  <a:srgbClr val="3C3C3B"/>
                </a:solidFill>
                <a:latin typeface="Verdana"/>
                <a:cs typeface="Verdana"/>
              </a:rPr>
              <a:t> </a:t>
            </a:r>
            <a:r>
              <a:rPr sz="577" spc="6" dirty="0">
                <a:solidFill>
                  <a:srgbClr val="3C3C3B"/>
                </a:solidFill>
                <a:latin typeface="Verdana"/>
                <a:cs typeface="Verdana"/>
              </a:rPr>
              <a:t>place</a:t>
            </a:r>
            <a:r>
              <a:rPr sz="577" spc="-87" dirty="0">
                <a:solidFill>
                  <a:srgbClr val="3C3C3B"/>
                </a:solidFill>
                <a:latin typeface="Verdana"/>
                <a:cs typeface="Verdana"/>
              </a:rPr>
              <a:t> </a:t>
            </a:r>
            <a:r>
              <a:rPr sz="577" spc="3" dirty="0">
                <a:solidFill>
                  <a:srgbClr val="3C3C3B"/>
                </a:solidFill>
                <a:latin typeface="Verdana"/>
                <a:cs typeface="Verdana"/>
              </a:rPr>
              <a:t>des</a:t>
            </a:r>
            <a:r>
              <a:rPr sz="577" spc="-83" dirty="0">
                <a:solidFill>
                  <a:srgbClr val="3C3C3B"/>
                </a:solidFill>
                <a:latin typeface="Verdana"/>
                <a:cs typeface="Verdana"/>
              </a:rPr>
              <a:t> </a:t>
            </a:r>
            <a:r>
              <a:rPr sz="577" dirty="0">
                <a:solidFill>
                  <a:srgbClr val="3C3C3B"/>
                </a:solidFill>
                <a:latin typeface="Verdana"/>
                <a:cs typeface="Verdana"/>
              </a:rPr>
              <a:t>outils</a:t>
            </a:r>
            <a:r>
              <a:rPr sz="577" spc="-83" dirty="0">
                <a:solidFill>
                  <a:srgbClr val="3C3C3B"/>
                </a:solidFill>
                <a:latin typeface="Verdana"/>
                <a:cs typeface="Verdana"/>
              </a:rPr>
              <a:t> </a:t>
            </a:r>
            <a:r>
              <a:rPr sz="577" spc="16" dirty="0">
                <a:solidFill>
                  <a:srgbClr val="3C3C3B"/>
                </a:solidFill>
                <a:latin typeface="Verdana"/>
                <a:cs typeface="Verdana"/>
              </a:rPr>
              <a:t>de</a:t>
            </a:r>
            <a:r>
              <a:rPr sz="577" spc="-87" dirty="0">
                <a:solidFill>
                  <a:srgbClr val="3C3C3B"/>
                </a:solidFill>
                <a:latin typeface="Verdana"/>
                <a:cs typeface="Verdana"/>
              </a:rPr>
              <a:t> </a:t>
            </a:r>
            <a:r>
              <a:rPr sz="577" spc="3" dirty="0">
                <a:solidFill>
                  <a:srgbClr val="3C3C3B"/>
                </a:solidFill>
                <a:latin typeface="Verdana"/>
                <a:cs typeface="Verdana"/>
              </a:rPr>
              <a:t>contrôle </a:t>
            </a:r>
            <a:r>
              <a:rPr sz="577" spc="-196" dirty="0">
                <a:solidFill>
                  <a:srgbClr val="3C3C3B"/>
                </a:solidFill>
                <a:latin typeface="Verdana"/>
                <a:cs typeface="Verdana"/>
              </a:rPr>
              <a:t> </a:t>
            </a:r>
            <a:r>
              <a:rPr sz="577" spc="3" dirty="0">
                <a:solidFill>
                  <a:srgbClr val="3C3C3B"/>
                </a:solidFill>
                <a:latin typeface="Verdana"/>
                <a:cs typeface="Verdana"/>
              </a:rPr>
              <a:t>et </a:t>
            </a:r>
            <a:r>
              <a:rPr sz="577" spc="16" dirty="0">
                <a:solidFill>
                  <a:srgbClr val="3C3C3B"/>
                </a:solidFill>
                <a:latin typeface="Verdana"/>
                <a:cs typeface="Verdana"/>
              </a:rPr>
              <a:t>de </a:t>
            </a:r>
            <a:r>
              <a:rPr sz="577" spc="-3" dirty="0">
                <a:solidFill>
                  <a:srgbClr val="3C3C3B"/>
                </a:solidFill>
                <a:latin typeface="Verdana"/>
                <a:cs typeface="Verdana"/>
              </a:rPr>
              <a:t>surveillance </a:t>
            </a:r>
            <a:r>
              <a:rPr sz="577" spc="10" dirty="0">
                <a:solidFill>
                  <a:srgbClr val="3C3C3B"/>
                </a:solidFill>
                <a:latin typeface="Verdana"/>
                <a:cs typeface="Verdana"/>
              </a:rPr>
              <a:t>répondant </a:t>
            </a:r>
            <a:r>
              <a:rPr sz="577" spc="6" dirty="0">
                <a:solidFill>
                  <a:srgbClr val="3C3C3B"/>
                </a:solidFill>
                <a:latin typeface="Verdana"/>
                <a:cs typeface="Verdana"/>
              </a:rPr>
              <a:t>strictement </a:t>
            </a:r>
            <a:r>
              <a:rPr sz="577" spc="-6" dirty="0">
                <a:solidFill>
                  <a:srgbClr val="3C3C3B"/>
                </a:solidFill>
                <a:latin typeface="Verdana"/>
                <a:cs typeface="Verdana"/>
              </a:rPr>
              <a:t>à la </a:t>
            </a:r>
            <a:r>
              <a:rPr sz="577" spc="3" dirty="0">
                <a:solidFill>
                  <a:srgbClr val="3C3C3B"/>
                </a:solidFill>
                <a:latin typeface="Verdana"/>
                <a:cs typeface="Verdana"/>
              </a:rPr>
              <a:t>finalité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 </a:t>
            </a:r>
            <a:r>
              <a:rPr sz="577" spc="6" dirty="0">
                <a:solidFill>
                  <a:srgbClr val="3C3C3B"/>
                </a:solidFill>
                <a:latin typeface="Verdana"/>
                <a:cs typeface="Verdana"/>
              </a:rPr>
              <a:t>protection </a:t>
            </a:r>
            <a:r>
              <a:rPr sz="577" spc="3" dirty="0">
                <a:solidFill>
                  <a:srgbClr val="3C3C3B"/>
                </a:solidFill>
                <a:latin typeface="Verdana"/>
                <a:cs typeface="Verdana"/>
              </a:rPr>
              <a:t>des </a:t>
            </a:r>
            <a:r>
              <a:rPr sz="577" spc="-6" dirty="0">
                <a:solidFill>
                  <a:srgbClr val="3C3C3B"/>
                </a:solidFill>
                <a:latin typeface="Verdana"/>
                <a:cs typeface="Verdana"/>
              </a:rPr>
              <a:t>systèmes </a:t>
            </a:r>
            <a:r>
              <a:rPr sz="577" spc="-3" dirty="0">
                <a:solidFill>
                  <a:srgbClr val="3C3C3B"/>
                </a:solidFill>
                <a:latin typeface="Verdana"/>
                <a:cs typeface="Verdana"/>
              </a:rPr>
              <a:t>d’information. </a:t>
            </a:r>
            <a:r>
              <a:rPr sz="577" spc="-38" dirty="0">
                <a:solidFill>
                  <a:srgbClr val="3C3C3B"/>
                </a:solidFill>
                <a:latin typeface="Verdana"/>
                <a:cs typeface="Verdana"/>
              </a:rPr>
              <a:t>Il</a:t>
            </a:r>
            <a:r>
              <a:rPr sz="577" spc="-35" dirty="0">
                <a:solidFill>
                  <a:srgbClr val="3C3C3B"/>
                </a:solidFill>
                <a:latin typeface="Verdana"/>
                <a:cs typeface="Verdana"/>
              </a:rPr>
              <a:t> </a:t>
            </a:r>
            <a:r>
              <a:rPr sz="577" dirty="0">
                <a:solidFill>
                  <a:srgbClr val="3C3C3B"/>
                </a:solidFill>
                <a:latin typeface="Verdana"/>
                <a:cs typeface="Verdana"/>
              </a:rPr>
              <a:t>pourra </a:t>
            </a:r>
            <a:r>
              <a:rPr sz="577" spc="-6" dirty="0">
                <a:solidFill>
                  <a:srgbClr val="3C3C3B"/>
                </a:solidFill>
                <a:latin typeface="Verdana"/>
                <a:cs typeface="Verdana"/>
              </a:rPr>
              <a:t>alerter la </a:t>
            </a:r>
            <a:r>
              <a:rPr sz="577" spc="-3" dirty="0">
                <a:solidFill>
                  <a:srgbClr val="3C3C3B"/>
                </a:solidFill>
                <a:latin typeface="Verdana"/>
                <a:cs typeface="Verdana"/>
              </a:rPr>
              <a:t> </a:t>
            </a:r>
            <a:r>
              <a:rPr sz="577" spc="6" dirty="0">
                <a:solidFill>
                  <a:srgbClr val="3C3C3B"/>
                </a:solidFill>
                <a:latin typeface="Verdana"/>
                <a:cs typeface="Verdana"/>
              </a:rPr>
              <a:t>direction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1" dirty="0">
                <a:solidFill>
                  <a:srgbClr val="3C3C3B"/>
                </a:solidFill>
                <a:latin typeface="Verdana"/>
                <a:cs typeface="Verdana"/>
              </a:rPr>
              <a:t> </a:t>
            </a:r>
            <a:r>
              <a:rPr sz="577" spc="-3" dirty="0">
                <a:solidFill>
                  <a:srgbClr val="3C3C3B"/>
                </a:solidFill>
                <a:latin typeface="Verdana"/>
                <a:cs typeface="Verdana"/>
              </a:rPr>
              <a:t>IdF</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toute</a:t>
            </a:r>
            <a:r>
              <a:rPr sz="577" spc="-51" dirty="0">
                <a:solidFill>
                  <a:srgbClr val="3C3C3B"/>
                </a:solidFill>
                <a:latin typeface="Verdana"/>
                <a:cs typeface="Verdana"/>
              </a:rPr>
              <a:t> </a:t>
            </a:r>
            <a:r>
              <a:rPr sz="577" dirty="0">
                <a:solidFill>
                  <a:srgbClr val="3C3C3B"/>
                </a:solidFill>
                <a:latin typeface="Verdana"/>
                <a:cs typeface="Verdana"/>
              </a:rPr>
              <a:t>violation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0" dirty="0">
                <a:solidFill>
                  <a:srgbClr val="3C3C3B"/>
                </a:solidFill>
                <a:latin typeface="Verdana"/>
                <a:cs typeface="Verdana"/>
              </a:rPr>
              <a:t>charte.</a:t>
            </a:r>
            <a:endParaRPr sz="577">
              <a:solidFill>
                <a:prstClr val="black"/>
              </a:solidFill>
              <a:latin typeface="Verdana"/>
              <a:cs typeface="Verdana"/>
            </a:endParaRPr>
          </a:p>
          <a:p>
            <a:pPr defTabSz="586405">
              <a:spcBef>
                <a:spcPts val="29"/>
              </a:spcBef>
            </a:pPr>
            <a:endParaRPr sz="545">
              <a:solidFill>
                <a:prstClr val="black"/>
              </a:solidFill>
              <a:latin typeface="Verdana"/>
              <a:cs typeface="Verdana"/>
            </a:endParaRPr>
          </a:p>
          <a:p>
            <a:pPr marL="155153" lvl="1" indent="-147416" defTabSz="586405">
              <a:buFontTx/>
              <a:buAutoNum type="arabicPeriod" startAt="2"/>
              <a:tabLst>
                <a:tab pos="155560" algn="l"/>
              </a:tabLst>
            </a:pPr>
            <a:r>
              <a:rPr sz="577" b="1" spc="32" dirty="0">
                <a:solidFill>
                  <a:srgbClr val="E84242"/>
                </a:solidFill>
                <a:latin typeface="Arial"/>
                <a:cs typeface="Arial"/>
              </a:rPr>
              <a:t>Filtrage</a:t>
            </a:r>
            <a:endParaRPr sz="577">
              <a:solidFill>
                <a:prstClr val="black"/>
              </a:solidFill>
              <a:latin typeface="Arial"/>
              <a:cs typeface="Arial"/>
            </a:endParaRPr>
          </a:p>
          <a:p>
            <a:pPr marL="8145" marR="3258" algn="just" defTabSz="586405"/>
            <a:r>
              <a:rPr sz="577" spc="19" dirty="0">
                <a:solidFill>
                  <a:srgbClr val="3C3C3B"/>
                </a:solidFill>
                <a:latin typeface="Verdana"/>
                <a:cs typeface="Verdana"/>
              </a:rPr>
              <a:t>À </a:t>
            </a:r>
            <a:r>
              <a:rPr sz="577" spc="-3" dirty="0">
                <a:solidFill>
                  <a:srgbClr val="3C3C3B"/>
                </a:solidFill>
                <a:latin typeface="Verdana"/>
                <a:cs typeface="Verdana"/>
              </a:rPr>
              <a:t>titre</a:t>
            </a:r>
            <a:r>
              <a:rPr sz="577" dirty="0">
                <a:solidFill>
                  <a:srgbClr val="3C3C3B"/>
                </a:solidFill>
                <a:latin typeface="Verdana"/>
                <a:cs typeface="Verdana"/>
              </a:rPr>
              <a:t> </a:t>
            </a:r>
            <a:r>
              <a:rPr sz="577" spc="-13" dirty="0">
                <a:solidFill>
                  <a:srgbClr val="3C3C3B"/>
                </a:solidFill>
                <a:latin typeface="Verdana"/>
                <a:cs typeface="Verdana"/>
              </a:rPr>
              <a:t>préventif,</a:t>
            </a:r>
            <a:r>
              <a:rPr sz="577" spc="-10" dirty="0">
                <a:solidFill>
                  <a:srgbClr val="3C3C3B"/>
                </a:solidFill>
                <a:latin typeface="Verdana"/>
                <a:cs typeface="Verdana"/>
              </a:rPr>
              <a:t> </a:t>
            </a:r>
            <a:r>
              <a:rPr sz="577" spc="3" dirty="0">
                <a:solidFill>
                  <a:srgbClr val="3C3C3B"/>
                </a:solidFill>
                <a:latin typeface="Verdana"/>
                <a:cs typeface="Verdana"/>
              </a:rPr>
              <a:t>des </a:t>
            </a:r>
            <a:r>
              <a:rPr sz="577" spc="-6" dirty="0">
                <a:solidFill>
                  <a:srgbClr val="3C3C3B"/>
                </a:solidFill>
                <a:latin typeface="Verdana"/>
                <a:cs typeface="Verdana"/>
              </a:rPr>
              <a:t>systèmes</a:t>
            </a:r>
            <a:r>
              <a:rPr sz="577" spc="-3" dirty="0">
                <a:solidFill>
                  <a:srgbClr val="3C3C3B"/>
                </a:solidFill>
                <a:latin typeface="Verdana"/>
                <a:cs typeface="Verdana"/>
              </a:rPr>
              <a:t> </a:t>
            </a:r>
            <a:r>
              <a:rPr sz="577" spc="6" dirty="0">
                <a:solidFill>
                  <a:srgbClr val="3C3C3B"/>
                </a:solidFill>
                <a:latin typeface="Verdana"/>
                <a:cs typeface="Verdana"/>
              </a:rPr>
              <a:t>automatiques </a:t>
            </a:r>
            <a:r>
              <a:rPr sz="577" spc="16" dirty="0">
                <a:solidFill>
                  <a:srgbClr val="3C3C3B"/>
                </a:solidFill>
                <a:latin typeface="Verdana"/>
                <a:cs typeface="Verdana"/>
              </a:rPr>
              <a:t>de </a:t>
            </a:r>
            <a:r>
              <a:rPr sz="577" spc="6" dirty="0">
                <a:solidFill>
                  <a:srgbClr val="3C3C3B"/>
                </a:solidFill>
                <a:latin typeface="Verdana"/>
                <a:cs typeface="Verdana"/>
              </a:rPr>
              <a:t>filtrage </a:t>
            </a:r>
            <a:r>
              <a:rPr sz="577" spc="10" dirty="0">
                <a:solidFill>
                  <a:srgbClr val="3C3C3B"/>
                </a:solidFill>
                <a:latin typeface="Verdana"/>
                <a:cs typeface="Verdana"/>
              </a:rPr>
              <a:t> permettant </a:t>
            </a:r>
            <a:r>
              <a:rPr sz="577" spc="16" dirty="0">
                <a:solidFill>
                  <a:srgbClr val="3C3C3B"/>
                </a:solidFill>
                <a:latin typeface="Verdana"/>
                <a:cs typeface="Verdana"/>
              </a:rPr>
              <a:t>de </a:t>
            </a:r>
            <a:r>
              <a:rPr sz="577" spc="13" dirty="0">
                <a:solidFill>
                  <a:srgbClr val="3C3C3B"/>
                </a:solidFill>
                <a:latin typeface="Verdana"/>
                <a:cs typeface="Verdana"/>
              </a:rPr>
              <a:t>diminuer </a:t>
            </a:r>
            <a:r>
              <a:rPr sz="577" spc="-6" dirty="0">
                <a:solidFill>
                  <a:srgbClr val="3C3C3B"/>
                </a:solidFill>
                <a:latin typeface="Verdana"/>
                <a:cs typeface="Verdana"/>
              </a:rPr>
              <a:t>les flux </a:t>
            </a:r>
            <a:r>
              <a:rPr sz="577" spc="6" dirty="0">
                <a:solidFill>
                  <a:srgbClr val="3C3C3B"/>
                </a:solidFill>
                <a:latin typeface="Verdana"/>
                <a:cs typeface="Verdana"/>
              </a:rPr>
              <a:t>d’information </a:t>
            </a:r>
            <a:r>
              <a:rPr sz="577" spc="13" dirty="0">
                <a:solidFill>
                  <a:srgbClr val="3C3C3B"/>
                </a:solidFill>
                <a:latin typeface="Verdana"/>
                <a:cs typeface="Verdana"/>
              </a:rPr>
              <a:t>pour </a:t>
            </a:r>
            <a:r>
              <a:rPr sz="577" spc="-6" dirty="0">
                <a:solidFill>
                  <a:srgbClr val="3C3C3B"/>
                </a:solidFill>
                <a:latin typeface="Verdana"/>
                <a:cs typeface="Verdana"/>
              </a:rPr>
              <a:t>la </a:t>
            </a:r>
            <a:r>
              <a:rPr sz="577" spc="29" dirty="0">
                <a:solidFill>
                  <a:srgbClr val="3C3C3B"/>
                </a:solidFill>
                <a:latin typeface="Verdana"/>
                <a:cs typeface="Verdana"/>
              </a:rPr>
              <a:t>CMA </a:t>
            </a:r>
            <a:r>
              <a:rPr sz="577" spc="-196" dirty="0">
                <a:solidFill>
                  <a:srgbClr val="3C3C3B"/>
                </a:solidFill>
                <a:latin typeface="Verdana"/>
                <a:cs typeface="Verdana"/>
              </a:rPr>
              <a:t> </a:t>
            </a:r>
            <a:r>
              <a:rPr sz="577" spc="-3" dirty="0">
                <a:solidFill>
                  <a:srgbClr val="3C3C3B"/>
                </a:solidFill>
                <a:latin typeface="Verdana"/>
                <a:cs typeface="Verdana"/>
              </a:rPr>
              <a:t>IdF </a:t>
            </a:r>
            <a:r>
              <a:rPr sz="577" spc="3" dirty="0">
                <a:solidFill>
                  <a:srgbClr val="3C3C3B"/>
                </a:solidFill>
                <a:latin typeface="Verdana"/>
                <a:cs typeface="Verdana"/>
              </a:rPr>
              <a:t>et </a:t>
            </a:r>
            <a:r>
              <a:rPr sz="577" spc="-10" dirty="0">
                <a:solidFill>
                  <a:srgbClr val="3C3C3B"/>
                </a:solidFill>
                <a:latin typeface="Verdana"/>
                <a:cs typeface="Verdana"/>
              </a:rPr>
              <a:t>d’assurer </a:t>
            </a:r>
            <a:r>
              <a:rPr sz="577" spc="-6" dirty="0">
                <a:solidFill>
                  <a:srgbClr val="3C3C3B"/>
                </a:solidFill>
                <a:latin typeface="Verdana"/>
                <a:cs typeface="Verdana"/>
              </a:rPr>
              <a:t>la </a:t>
            </a:r>
            <a:r>
              <a:rPr sz="577" dirty="0">
                <a:solidFill>
                  <a:srgbClr val="3C3C3B"/>
                </a:solidFill>
                <a:latin typeface="Verdana"/>
                <a:cs typeface="Verdana"/>
              </a:rPr>
              <a:t>sécurité </a:t>
            </a:r>
            <a:r>
              <a:rPr sz="577" spc="3" dirty="0">
                <a:solidFill>
                  <a:srgbClr val="3C3C3B"/>
                </a:solidFill>
                <a:latin typeface="Verdana"/>
                <a:cs typeface="Verdana"/>
              </a:rPr>
              <a:t>et </a:t>
            </a:r>
            <a:r>
              <a:rPr sz="577" spc="-6" dirty="0">
                <a:solidFill>
                  <a:srgbClr val="3C3C3B"/>
                </a:solidFill>
                <a:latin typeface="Verdana"/>
                <a:cs typeface="Verdana"/>
              </a:rPr>
              <a:t>la </a:t>
            </a:r>
            <a:r>
              <a:rPr sz="577" spc="6" dirty="0">
                <a:solidFill>
                  <a:srgbClr val="3C3C3B"/>
                </a:solidFill>
                <a:latin typeface="Verdana"/>
                <a:cs typeface="Verdana"/>
              </a:rPr>
              <a:t>confidentialité </a:t>
            </a:r>
            <a:r>
              <a:rPr sz="577" spc="3" dirty="0">
                <a:solidFill>
                  <a:srgbClr val="3C3C3B"/>
                </a:solidFill>
                <a:latin typeface="Verdana"/>
                <a:cs typeface="Verdana"/>
              </a:rPr>
              <a:t>des </a:t>
            </a:r>
            <a:r>
              <a:rPr sz="577" spc="-3" dirty="0">
                <a:solidFill>
                  <a:srgbClr val="3C3C3B"/>
                </a:solidFill>
                <a:latin typeface="Verdana"/>
                <a:cs typeface="Verdana"/>
              </a:rPr>
              <a:t>données, </a:t>
            </a:r>
            <a:r>
              <a:rPr sz="577" spc="-196" dirty="0">
                <a:solidFill>
                  <a:srgbClr val="3C3C3B"/>
                </a:solidFill>
                <a:latin typeface="Verdana"/>
                <a:cs typeface="Verdana"/>
              </a:rPr>
              <a:t> </a:t>
            </a:r>
            <a:r>
              <a:rPr sz="577" spc="3" dirty="0">
                <a:solidFill>
                  <a:srgbClr val="3C3C3B"/>
                </a:solidFill>
                <a:latin typeface="Verdana"/>
                <a:cs typeface="Verdana"/>
              </a:rPr>
              <a:t>sont</a:t>
            </a:r>
            <a:r>
              <a:rPr sz="577" spc="-6" dirty="0">
                <a:solidFill>
                  <a:srgbClr val="3C3C3B"/>
                </a:solidFill>
                <a:latin typeface="Verdana"/>
                <a:cs typeface="Verdana"/>
              </a:rPr>
              <a:t> </a:t>
            </a:r>
            <a:r>
              <a:rPr sz="577" spc="10" dirty="0">
                <a:solidFill>
                  <a:srgbClr val="3C3C3B"/>
                </a:solidFill>
                <a:latin typeface="Verdana"/>
                <a:cs typeface="Verdana"/>
              </a:rPr>
              <a:t>mis</a:t>
            </a:r>
            <a:r>
              <a:rPr sz="577" spc="-6" dirty="0">
                <a:solidFill>
                  <a:srgbClr val="3C3C3B"/>
                </a:solidFill>
                <a:latin typeface="Verdana"/>
                <a:cs typeface="Verdana"/>
              </a:rPr>
              <a:t> </a:t>
            </a:r>
            <a:r>
              <a:rPr sz="577" spc="13" dirty="0">
                <a:solidFill>
                  <a:srgbClr val="3C3C3B"/>
                </a:solidFill>
                <a:latin typeface="Verdana"/>
                <a:cs typeface="Verdana"/>
              </a:rPr>
              <a:t>en</a:t>
            </a:r>
            <a:r>
              <a:rPr sz="577" spc="-3" dirty="0">
                <a:solidFill>
                  <a:srgbClr val="3C3C3B"/>
                </a:solidFill>
                <a:latin typeface="Verdana"/>
                <a:cs typeface="Verdana"/>
              </a:rPr>
              <a:t> </a:t>
            </a:r>
            <a:r>
              <a:rPr sz="577" spc="-13" dirty="0">
                <a:solidFill>
                  <a:srgbClr val="3C3C3B"/>
                </a:solidFill>
                <a:latin typeface="Verdana"/>
                <a:cs typeface="Verdana"/>
              </a:rPr>
              <a:t>œuvre.</a:t>
            </a:r>
            <a:r>
              <a:rPr sz="577" spc="-6" dirty="0">
                <a:solidFill>
                  <a:srgbClr val="3C3C3B"/>
                </a:solidFill>
                <a:latin typeface="Verdana"/>
                <a:cs typeface="Verdana"/>
              </a:rPr>
              <a:t> </a:t>
            </a:r>
            <a:r>
              <a:rPr sz="577" spc="-38" dirty="0">
                <a:solidFill>
                  <a:srgbClr val="3C3C3B"/>
                </a:solidFill>
                <a:latin typeface="Verdana"/>
                <a:cs typeface="Verdana"/>
              </a:rPr>
              <a:t>Il</a:t>
            </a:r>
            <a:r>
              <a:rPr sz="577" spc="-6" dirty="0">
                <a:solidFill>
                  <a:srgbClr val="3C3C3B"/>
                </a:solidFill>
                <a:latin typeface="Verdana"/>
                <a:cs typeface="Verdana"/>
              </a:rPr>
              <a:t> s’agit</a:t>
            </a:r>
            <a:r>
              <a:rPr sz="577" spc="-3" dirty="0">
                <a:solidFill>
                  <a:srgbClr val="3C3C3B"/>
                </a:solidFill>
                <a:latin typeface="Verdana"/>
                <a:cs typeface="Verdana"/>
              </a:rPr>
              <a:t> </a:t>
            </a:r>
            <a:r>
              <a:rPr sz="577" spc="19" dirty="0">
                <a:solidFill>
                  <a:srgbClr val="3C3C3B"/>
                </a:solidFill>
                <a:latin typeface="Verdana"/>
                <a:cs typeface="Verdana"/>
              </a:rPr>
              <a:t>notamment</a:t>
            </a:r>
            <a:r>
              <a:rPr sz="577" spc="-6" dirty="0">
                <a:solidFill>
                  <a:srgbClr val="3C3C3B"/>
                </a:solidFill>
                <a:latin typeface="Verdana"/>
                <a:cs typeface="Verdana"/>
              </a:rPr>
              <a:t> </a:t>
            </a:r>
            <a:r>
              <a:rPr sz="577" spc="26" dirty="0">
                <a:solidFill>
                  <a:srgbClr val="3C3C3B"/>
                </a:solidFill>
                <a:latin typeface="Verdana"/>
                <a:cs typeface="Verdana"/>
              </a:rPr>
              <a:t>du</a:t>
            </a:r>
            <a:r>
              <a:rPr sz="577" spc="-3" dirty="0">
                <a:solidFill>
                  <a:srgbClr val="3C3C3B"/>
                </a:solidFill>
                <a:latin typeface="Verdana"/>
                <a:cs typeface="Verdana"/>
              </a:rPr>
              <a:t> </a:t>
            </a:r>
            <a:r>
              <a:rPr sz="577" spc="6" dirty="0">
                <a:solidFill>
                  <a:srgbClr val="3C3C3B"/>
                </a:solidFill>
                <a:latin typeface="Verdana"/>
                <a:cs typeface="Verdana"/>
              </a:rPr>
              <a:t>filtrage</a:t>
            </a:r>
            <a:r>
              <a:rPr sz="577" spc="-6"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10" dirty="0">
                <a:solidFill>
                  <a:srgbClr val="3C3C3B"/>
                </a:solidFill>
                <a:latin typeface="Verdana"/>
                <a:cs typeface="Verdana"/>
              </a:rPr>
              <a:t>sites </a:t>
            </a:r>
            <a:r>
              <a:rPr sz="577" spc="-192" dirty="0">
                <a:solidFill>
                  <a:srgbClr val="3C3C3B"/>
                </a:solidFill>
                <a:latin typeface="Verdana"/>
                <a:cs typeface="Verdana"/>
              </a:rPr>
              <a:t> </a:t>
            </a:r>
            <a:r>
              <a:rPr sz="577" spc="-6" dirty="0">
                <a:solidFill>
                  <a:srgbClr val="3C3C3B"/>
                </a:solidFill>
                <a:latin typeface="Verdana"/>
                <a:cs typeface="Verdana"/>
              </a:rPr>
              <a:t>Internet</a:t>
            </a:r>
            <a:r>
              <a:rPr sz="577" spc="-58"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3" dirty="0">
                <a:solidFill>
                  <a:srgbClr val="3C3C3B"/>
                </a:solidFill>
                <a:latin typeface="Verdana"/>
                <a:cs typeface="Verdana"/>
              </a:rPr>
              <a:t>blocage</a:t>
            </a:r>
            <a:r>
              <a:rPr sz="577" spc="-58"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dirty="0">
                <a:solidFill>
                  <a:srgbClr val="3C3C3B"/>
                </a:solidFill>
                <a:latin typeface="Verdana"/>
                <a:cs typeface="Verdana"/>
              </a:rPr>
              <a:t>certains</a:t>
            </a:r>
            <a:r>
              <a:rPr sz="577" spc="-58" dirty="0">
                <a:solidFill>
                  <a:srgbClr val="3C3C3B"/>
                </a:solidFill>
                <a:latin typeface="Verdana"/>
                <a:cs typeface="Verdana"/>
              </a:rPr>
              <a:t> </a:t>
            </a:r>
            <a:r>
              <a:rPr sz="577" spc="3" dirty="0">
                <a:solidFill>
                  <a:srgbClr val="3C3C3B"/>
                </a:solidFill>
                <a:latin typeface="Verdana"/>
                <a:cs typeface="Verdana"/>
              </a:rPr>
              <a:t>protocoles</a:t>
            </a:r>
            <a:r>
              <a:rPr sz="577" spc="-55" dirty="0">
                <a:solidFill>
                  <a:srgbClr val="3C3C3B"/>
                </a:solidFill>
                <a:latin typeface="Verdana"/>
                <a:cs typeface="Verdana"/>
              </a:rPr>
              <a:t> </a:t>
            </a:r>
            <a:r>
              <a:rPr sz="577" spc="-3" dirty="0">
                <a:solidFill>
                  <a:srgbClr val="3C3C3B"/>
                </a:solidFill>
                <a:latin typeface="Verdana"/>
                <a:cs typeface="Verdana"/>
              </a:rPr>
              <a:t>tel</a:t>
            </a:r>
            <a:r>
              <a:rPr sz="577" spc="-55" dirty="0">
                <a:solidFill>
                  <a:srgbClr val="3C3C3B"/>
                </a:solidFill>
                <a:latin typeface="Verdana"/>
                <a:cs typeface="Verdana"/>
              </a:rPr>
              <a:t> </a:t>
            </a:r>
            <a:r>
              <a:rPr sz="577" dirty="0">
                <a:solidFill>
                  <a:srgbClr val="3C3C3B"/>
                </a:solidFill>
                <a:latin typeface="Verdana"/>
                <a:cs typeface="Verdana"/>
              </a:rPr>
              <a:t>le</a:t>
            </a:r>
            <a:r>
              <a:rPr sz="577" spc="-58" dirty="0">
                <a:solidFill>
                  <a:srgbClr val="3C3C3B"/>
                </a:solidFill>
                <a:latin typeface="Verdana"/>
                <a:cs typeface="Verdana"/>
              </a:rPr>
              <a:t> </a:t>
            </a:r>
            <a:r>
              <a:rPr sz="577" dirty="0">
                <a:solidFill>
                  <a:srgbClr val="3C3C3B"/>
                </a:solidFill>
                <a:latin typeface="Verdana"/>
                <a:cs typeface="Verdana"/>
              </a:rPr>
              <a:t>pair</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19" dirty="0">
                <a:solidFill>
                  <a:srgbClr val="3C3C3B"/>
                </a:solidFill>
                <a:latin typeface="Verdana"/>
                <a:cs typeface="Verdana"/>
              </a:rPr>
              <a:t>pair.</a:t>
            </a:r>
            <a:endParaRPr sz="577">
              <a:solidFill>
                <a:prstClr val="black"/>
              </a:solidFill>
              <a:latin typeface="Verdana"/>
              <a:cs typeface="Verdana"/>
            </a:endParaRPr>
          </a:p>
          <a:p>
            <a:pPr marL="8145" marR="3258" defTabSz="586405">
              <a:spcBef>
                <a:spcPts val="321"/>
              </a:spcBef>
            </a:pPr>
            <a:r>
              <a:rPr sz="577" b="1" spc="26" dirty="0">
                <a:solidFill>
                  <a:srgbClr val="AF0B2B"/>
                </a:solidFill>
                <a:latin typeface="Arial"/>
                <a:cs typeface="Arial"/>
              </a:rPr>
              <a:t>Article </a:t>
            </a:r>
            <a:r>
              <a:rPr sz="577" b="1" spc="38" dirty="0">
                <a:solidFill>
                  <a:srgbClr val="AF0B2B"/>
                </a:solidFill>
                <a:latin typeface="Arial"/>
                <a:cs typeface="Arial"/>
              </a:rPr>
              <a:t>4. </a:t>
            </a:r>
            <a:r>
              <a:rPr sz="577" b="1" spc="26" dirty="0">
                <a:solidFill>
                  <a:srgbClr val="AF0B2B"/>
                </a:solidFill>
                <a:latin typeface="Arial"/>
                <a:cs typeface="Arial"/>
              </a:rPr>
              <a:t>Conditions </a:t>
            </a:r>
            <a:r>
              <a:rPr sz="577" b="1" spc="16" dirty="0">
                <a:solidFill>
                  <a:srgbClr val="AF0B2B"/>
                </a:solidFill>
                <a:latin typeface="Arial"/>
                <a:cs typeface="Arial"/>
              </a:rPr>
              <a:t>d’accès </a:t>
            </a:r>
            <a:r>
              <a:rPr sz="577" b="1" spc="32" dirty="0">
                <a:solidFill>
                  <a:srgbClr val="AF0B2B"/>
                </a:solidFill>
                <a:latin typeface="Arial"/>
                <a:cs typeface="Arial"/>
              </a:rPr>
              <a:t>aux </a:t>
            </a:r>
            <a:r>
              <a:rPr sz="577" b="1" spc="13" dirty="0">
                <a:solidFill>
                  <a:srgbClr val="AF0B2B"/>
                </a:solidFill>
                <a:latin typeface="Arial"/>
                <a:cs typeface="Arial"/>
              </a:rPr>
              <a:t>Ressources </a:t>
            </a:r>
            <a:r>
              <a:rPr sz="577" b="1" spc="32" dirty="0">
                <a:solidFill>
                  <a:srgbClr val="AF0B2B"/>
                </a:solidFill>
                <a:latin typeface="Arial"/>
                <a:cs typeface="Arial"/>
              </a:rPr>
              <a:t>CMA </a:t>
            </a:r>
            <a:r>
              <a:rPr sz="577" b="1" spc="29" dirty="0">
                <a:solidFill>
                  <a:srgbClr val="AF0B2B"/>
                </a:solidFill>
                <a:latin typeface="Arial"/>
                <a:cs typeface="Arial"/>
              </a:rPr>
              <a:t>IdF </a:t>
            </a:r>
            <a:r>
              <a:rPr sz="577" b="1" spc="32" dirty="0">
                <a:solidFill>
                  <a:srgbClr val="AF0B2B"/>
                </a:solidFill>
                <a:latin typeface="Arial"/>
                <a:cs typeface="Arial"/>
              </a:rPr>
              <a:t> </a:t>
            </a:r>
            <a:r>
              <a:rPr sz="577" spc="-6" dirty="0">
                <a:solidFill>
                  <a:srgbClr val="3C3C3B"/>
                </a:solidFill>
                <a:latin typeface="Verdana"/>
                <a:cs typeface="Verdana"/>
              </a:rPr>
              <a:t>L’accès</a:t>
            </a:r>
            <a:r>
              <a:rPr sz="577" spc="-10" dirty="0">
                <a:solidFill>
                  <a:srgbClr val="3C3C3B"/>
                </a:solidFill>
                <a:latin typeface="Verdana"/>
                <a:cs typeface="Verdana"/>
              </a:rPr>
              <a:t> </a:t>
            </a:r>
            <a:r>
              <a:rPr sz="577" spc="-6" dirty="0">
                <a:solidFill>
                  <a:srgbClr val="3C3C3B"/>
                </a:solidFill>
                <a:latin typeface="Verdana"/>
                <a:cs typeface="Verdana"/>
              </a:rPr>
              <a:t>aux ressources</a:t>
            </a:r>
            <a:r>
              <a:rPr sz="577" spc="-10" dirty="0">
                <a:solidFill>
                  <a:srgbClr val="3C3C3B"/>
                </a:solidFill>
                <a:latin typeface="Verdana"/>
                <a:cs typeface="Verdana"/>
              </a:rPr>
              <a:t> </a:t>
            </a:r>
            <a:r>
              <a:rPr sz="577" spc="29" dirty="0">
                <a:solidFill>
                  <a:srgbClr val="3C3C3B"/>
                </a:solidFill>
                <a:latin typeface="Verdana"/>
                <a:cs typeface="Verdana"/>
              </a:rPr>
              <a:t>CMA</a:t>
            </a:r>
            <a:r>
              <a:rPr sz="577" spc="-6" dirty="0">
                <a:solidFill>
                  <a:srgbClr val="3C3C3B"/>
                </a:solidFill>
                <a:latin typeface="Verdana"/>
                <a:cs typeface="Verdana"/>
              </a:rPr>
              <a:t> </a:t>
            </a:r>
            <a:r>
              <a:rPr sz="577" spc="-3" dirty="0">
                <a:solidFill>
                  <a:srgbClr val="3C3C3B"/>
                </a:solidFill>
                <a:latin typeface="Verdana"/>
                <a:cs typeface="Verdana"/>
              </a:rPr>
              <a:t>IDF</a:t>
            </a:r>
            <a:r>
              <a:rPr sz="577" spc="-6" dirty="0">
                <a:solidFill>
                  <a:srgbClr val="3C3C3B"/>
                </a:solidFill>
                <a:latin typeface="Verdana"/>
                <a:cs typeface="Verdana"/>
              </a:rPr>
              <a:t> </a:t>
            </a:r>
            <a:r>
              <a:rPr sz="577" spc="-3" dirty="0">
                <a:solidFill>
                  <a:srgbClr val="3C3C3B"/>
                </a:solidFill>
                <a:latin typeface="Verdana"/>
                <a:cs typeface="Verdana"/>
              </a:rPr>
              <a:t>est</a:t>
            </a:r>
            <a:r>
              <a:rPr sz="577" spc="-10" dirty="0">
                <a:solidFill>
                  <a:srgbClr val="3C3C3B"/>
                </a:solidFill>
                <a:latin typeface="Verdana"/>
                <a:cs typeface="Verdana"/>
              </a:rPr>
              <a:t> </a:t>
            </a:r>
            <a:r>
              <a:rPr sz="577" spc="6" dirty="0">
                <a:solidFill>
                  <a:srgbClr val="3C3C3B"/>
                </a:solidFill>
                <a:latin typeface="Verdana"/>
                <a:cs typeface="Verdana"/>
              </a:rPr>
              <a:t>soumis</a:t>
            </a:r>
            <a:r>
              <a:rPr sz="577" spc="-6" dirty="0">
                <a:solidFill>
                  <a:srgbClr val="3C3C3B"/>
                </a:solidFill>
                <a:latin typeface="Verdana"/>
                <a:cs typeface="Verdana"/>
              </a:rPr>
              <a:t> à </a:t>
            </a:r>
            <a:r>
              <a:rPr sz="577" dirty="0">
                <a:solidFill>
                  <a:srgbClr val="3C3C3B"/>
                </a:solidFill>
                <a:latin typeface="Verdana"/>
                <a:cs typeface="Verdana"/>
              </a:rPr>
              <a:t>autorisation</a:t>
            </a:r>
            <a:r>
              <a:rPr sz="577" spc="-10" dirty="0">
                <a:solidFill>
                  <a:srgbClr val="3C3C3B"/>
                </a:solidFill>
                <a:latin typeface="Verdana"/>
                <a:cs typeface="Verdana"/>
              </a:rPr>
              <a:t> </a:t>
            </a:r>
            <a:r>
              <a:rPr sz="577" spc="3" dirty="0">
                <a:solidFill>
                  <a:srgbClr val="3C3C3B"/>
                </a:solidFill>
                <a:latin typeface="Verdana"/>
                <a:cs typeface="Verdana"/>
              </a:rPr>
              <a:t>et </a:t>
            </a:r>
            <a:r>
              <a:rPr sz="577" spc="-192" dirty="0">
                <a:solidFill>
                  <a:srgbClr val="3C3C3B"/>
                </a:solidFill>
                <a:latin typeface="Verdana"/>
                <a:cs typeface="Verdana"/>
              </a:rPr>
              <a:t> </a:t>
            </a:r>
            <a:r>
              <a:rPr sz="577" spc="13" dirty="0">
                <a:solidFill>
                  <a:srgbClr val="3C3C3B"/>
                </a:solidFill>
                <a:latin typeface="Verdana"/>
                <a:cs typeface="Verdana"/>
              </a:rPr>
              <a:t>ne</a:t>
            </a:r>
            <a:r>
              <a:rPr sz="577" spc="-67" dirty="0">
                <a:solidFill>
                  <a:srgbClr val="3C3C3B"/>
                </a:solidFill>
                <a:latin typeface="Verdana"/>
                <a:cs typeface="Verdana"/>
              </a:rPr>
              <a:t> </a:t>
            </a:r>
            <a:r>
              <a:rPr sz="577" spc="16" dirty="0">
                <a:solidFill>
                  <a:srgbClr val="3C3C3B"/>
                </a:solidFill>
                <a:latin typeface="Verdana"/>
                <a:cs typeface="Verdana"/>
              </a:rPr>
              <a:t>peut</a:t>
            </a:r>
            <a:r>
              <a:rPr sz="577" spc="-64" dirty="0">
                <a:solidFill>
                  <a:srgbClr val="3C3C3B"/>
                </a:solidFill>
                <a:latin typeface="Verdana"/>
                <a:cs typeface="Verdana"/>
              </a:rPr>
              <a:t> </a:t>
            </a:r>
            <a:r>
              <a:rPr sz="577" spc="-10" dirty="0">
                <a:solidFill>
                  <a:srgbClr val="3C3C3B"/>
                </a:solidFill>
                <a:latin typeface="Verdana"/>
                <a:cs typeface="Verdana"/>
              </a:rPr>
              <a:t>se</a:t>
            </a:r>
            <a:r>
              <a:rPr sz="577" spc="-67" dirty="0">
                <a:solidFill>
                  <a:srgbClr val="3C3C3B"/>
                </a:solidFill>
                <a:latin typeface="Verdana"/>
                <a:cs typeface="Verdana"/>
              </a:rPr>
              <a:t> </a:t>
            </a:r>
            <a:r>
              <a:rPr sz="577" spc="-10" dirty="0">
                <a:solidFill>
                  <a:srgbClr val="3C3C3B"/>
                </a:solidFill>
                <a:latin typeface="Verdana"/>
                <a:cs typeface="Verdana"/>
              </a:rPr>
              <a:t>faire</a:t>
            </a:r>
            <a:r>
              <a:rPr sz="577" spc="-64" dirty="0">
                <a:solidFill>
                  <a:srgbClr val="3C3C3B"/>
                </a:solidFill>
                <a:latin typeface="Verdana"/>
                <a:cs typeface="Verdana"/>
              </a:rPr>
              <a:t> </a:t>
            </a:r>
            <a:r>
              <a:rPr sz="577" spc="19" dirty="0">
                <a:solidFill>
                  <a:srgbClr val="3C3C3B"/>
                </a:solidFill>
                <a:latin typeface="Verdana"/>
                <a:cs typeface="Verdana"/>
              </a:rPr>
              <a:t>que</a:t>
            </a:r>
            <a:r>
              <a:rPr sz="577" spc="-64" dirty="0">
                <a:solidFill>
                  <a:srgbClr val="3C3C3B"/>
                </a:solidFill>
                <a:latin typeface="Verdana"/>
                <a:cs typeface="Verdana"/>
              </a:rPr>
              <a:t> </a:t>
            </a:r>
            <a:r>
              <a:rPr sz="577" spc="6" dirty="0">
                <a:solidFill>
                  <a:srgbClr val="3C3C3B"/>
                </a:solidFill>
                <a:latin typeface="Verdana"/>
                <a:cs typeface="Verdana"/>
              </a:rPr>
              <a:t>dans</a:t>
            </a:r>
            <a:r>
              <a:rPr sz="577" spc="-67" dirty="0">
                <a:solidFill>
                  <a:srgbClr val="3C3C3B"/>
                </a:solidFill>
                <a:latin typeface="Verdana"/>
                <a:cs typeface="Verdana"/>
              </a:rPr>
              <a:t> </a:t>
            </a:r>
            <a:r>
              <a:rPr sz="577" dirty="0">
                <a:solidFill>
                  <a:srgbClr val="3C3C3B"/>
                </a:solidFill>
                <a:latin typeface="Verdana"/>
                <a:cs typeface="Verdana"/>
              </a:rPr>
              <a:t>le</a:t>
            </a:r>
            <a:r>
              <a:rPr sz="577" spc="-64" dirty="0">
                <a:solidFill>
                  <a:srgbClr val="3C3C3B"/>
                </a:solidFill>
                <a:latin typeface="Verdana"/>
                <a:cs typeface="Verdana"/>
              </a:rPr>
              <a:t> </a:t>
            </a:r>
            <a:r>
              <a:rPr sz="577" spc="3" dirty="0">
                <a:solidFill>
                  <a:srgbClr val="3C3C3B"/>
                </a:solidFill>
                <a:latin typeface="Verdana"/>
                <a:cs typeface="Verdana"/>
              </a:rPr>
              <a:t>cadre</a:t>
            </a:r>
            <a:r>
              <a:rPr sz="577" spc="-67" dirty="0">
                <a:solidFill>
                  <a:srgbClr val="3C3C3B"/>
                </a:solidFill>
                <a:latin typeface="Verdana"/>
                <a:cs typeface="Verdana"/>
              </a:rPr>
              <a:t> </a:t>
            </a:r>
            <a:r>
              <a:rPr sz="577" spc="3" dirty="0">
                <a:solidFill>
                  <a:srgbClr val="3C3C3B"/>
                </a:solidFill>
                <a:latin typeface="Verdana"/>
                <a:cs typeface="Verdana"/>
              </a:rPr>
              <a:t>des</a:t>
            </a:r>
            <a:r>
              <a:rPr sz="577" spc="-64" dirty="0">
                <a:solidFill>
                  <a:srgbClr val="3C3C3B"/>
                </a:solidFill>
                <a:latin typeface="Verdana"/>
                <a:cs typeface="Verdana"/>
              </a:rPr>
              <a:t> </a:t>
            </a:r>
            <a:r>
              <a:rPr sz="577" spc="-3" dirty="0">
                <a:solidFill>
                  <a:srgbClr val="3C3C3B"/>
                </a:solidFill>
                <a:latin typeface="Verdana"/>
                <a:cs typeface="Verdana"/>
              </a:rPr>
              <a:t>activités</a:t>
            </a:r>
            <a:r>
              <a:rPr sz="577" spc="-64" dirty="0">
                <a:solidFill>
                  <a:srgbClr val="3C3C3B"/>
                </a:solidFill>
                <a:latin typeface="Verdana"/>
                <a:cs typeface="Verdana"/>
              </a:rPr>
              <a:t> </a:t>
            </a:r>
            <a:r>
              <a:rPr sz="577" spc="13" dirty="0">
                <a:solidFill>
                  <a:srgbClr val="3C3C3B"/>
                </a:solidFill>
                <a:latin typeface="Verdana"/>
                <a:cs typeface="Verdana"/>
              </a:rPr>
              <a:t>pédagogiques </a:t>
            </a:r>
            <a:r>
              <a:rPr sz="577" spc="-196"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3" dirty="0">
                <a:solidFill>
                  <a:srgbClr val="3C3C3B"/>
                </a:solidFill>
                <a:latin typeface="Verdana"/>
                <a:cs typeface="Verdana"/>
              </a:rPr>
              <a:t>mation.</a:t>
            </a:r>
            <a:endParaRPr sz="577">
              <a:solidFill>
                <a:prstClr val="black"/>
              </a:solidFill>
              <a:latin typeface="Verdana"/>
              <a:cs typeface="Verdana"/>
            </a:endParaRPr>
          </a:p>
          <a:p>
            <a:pPr marL="8145" marR="3258" algn="just" defTabSz="586405"/>
            <a:r>
              <a:rPr sz="577" spc="13" dirty="0">
                <a:solidFill>
                  <a:srgbClr val="3C3C3B"/>
                </a:solidFill>
                <a:latin typeface="Verdana"/>
                <a:cs typeface="Verdana"/>
              </a:rPr>
              <a:t>Chaque</a:t>
            </a:r>
            <a:r>
              <a:rPr sz="577" spc="-112" dirty="0">
                <a:solidFill>
                  <a:srgbClr val="3C3C3B"/>
                </a:solidFill>
                <a:latin typeface="Verdana"/>
                <a:cs typeface="Verdana"/>
              </a:rPr>
              <a:t> </a:t>
            </a:r>
            <a:r>
              <a:rPr sz="577" spc="10" dirty="0">
                <a:solidFill>
                  <a:srgbClr val="3C3C3B"/>
                </a:solidFill>
                <a:latin typeface="Verdana"/>
                <a:cs typeface="Verdana"/>
              </a:rPr>
              <a:t>apprenant</a:t>
            </a:r>
            <a:r>
              <a:rPr sz="577" spc="-109" dirty="0">
                <a:solidFill>
                  <a:srgbClr val="3C3C3B"/>
                </a:solidFill>
                <a:latin typeface="Verdana"/>
                <a:cs typeface="Verdana"/>
              </a:rPr>
              <a:t> </a:t>
            </a:r>
            <a:r>
              <a:rPr sz="577" spc="-10" dirty="0">
                <a:solidFill>
                  <a:srgbClr val="3C3C3B"/>
                </a:solidFill>
                <a:latin typeface="Verdana"/>
                <a:cs typeface="Verdana"/>
              </a:rPr>
              <a:t>se</a:t>
            </a:r>
            <a:r>
              <a:rPr sz="577" spc="-112" dirty="0">
                <a:solidFill>
                  <a:srgbClr val="3C3C3B"/>
                </a:solidFill>
                <a:latin typeface="Verdana"/>
                <a:cs typeface="Verdana"/>
              </a:rPr>
              <a:t> </a:t>
            </a:r>
            <a:r>
              <a:rPr sz="577" spc="-6" dirty="0">
                <a:solidFill>
                  <a:srgbClr val="3C3C3B"/>
                </a:solidFill>
                <a:latin typeface="Verdana"/>
                <a:cs typeface="Verdana"/>
              </a:rPr>
              <a:t>voit</a:t>
            </a:r>
            <a:r>
              <a:rPr sz="577" spc="-109" dirty="0">
                <a:solidFill>
                  <a:srgbClr val="3C3C3B"/>
                </a:solidFill>
                <a:latin typeface="Verdana"/>
                <a:cs typeface="Verdana"/>
              </a:rPr>
              <a:t> </a:t>
            </a:r>
            <a:r>
              <a:rPr sz="577" dirty="0">
                <a:solidFill>
                  <a:srgbClr val="3C3C3B"/>
                </a:solidFill>
                <a:latin typeface="Verdana"/>
                <a:cs typeface="Verdana"/>
              </a:rPr>
              <a:t>attribuer</a:t>
            </a:r>
            <a:r>
              <a:rPr sz="577" spc="-112" dirty="0">
                <a:solidFill>
                  <a:srgbClr val="3C3C3B"/>
                </a:solidFill>
                <a:latin typeface="Verdana"/>
                <a:cs typeface="Verdana"/>
              </a:rPr>
              <a:t> </a:t>
            </a:r>
            <a:r>
              <a:rPr sz="577" spc="3" dirty="0">
                <a:solidFill>
                  <a:srgbClr val="3C3C3B"/>
                </a:solidFill>
                <a:latin typeface="Verdana"/>
                <a:cs typeface="Verdana"/>
              </a:rPr>
              <a:t>des</a:t>
            </a:r>
            <a:r>
              <a:rPr sz="577" spc="-109" dirty="0">
                <a:solidFill>
                  <a:srgbClr val="3C3C3B"/>
                </a:solidFill>
                <a:latin typeface="Verdana"/>
                <a:cs typeface="Verdana"/>
              </a:rPr>
              <a:t> </a:t>
            </a:r>
            <a:r>
              <a:rPr sz="577" spc="6" dirty="0">
                <a:solidFill>
                  <a:srgbClr val="3C3C3B"/>
                </a:solidFill>
                <a:latin typeface="Verdana"/>
                <a:cs typeface="Verdana"/>
              </a:rPr>
              <a:t>identifiants</a:t>
            </a:r>
            <a:r>
              <a:rPr sz="577" spc="-112" dirty="0">
                <a:solidFill>
                  <a:srgbClr val="3C3C3B"/>
                </a:solidFill>
                <a:latin typeface="Verdana"/>
                <a:cs typeface="Verdana"/>
              </a:rPr>
              <a:t> </a:t>
            </a:r>
            <a:r>
              <a:rPr sz="577" spc="6" dirty="0">
                <a:solidFill>
                  <a:srgbClr val="3C3C3B"/>
                </a:solidFill>
                <a:latin typeface="Verdana"/>
                <a:cs typeface="Verdana"/>
              </a:rPr>
              <a:t>nominatifs </a:t>
            </a:r>
            <a:r>
              <a:rPr sz="577" spc="-196" dirty="0">
                <a:solidFill>
                  <a:srgbClr val="3C3C3B"/>
                </a:solidFill>
                <a:latin typeface="Verdana"/>
                <a:cs typeface="Verdana"/>
              </a:rPr>
              <a:t> </a:t>
            </a:r>
            <a:r>
              <a:rPr sz="577" spc="16" dirty="0">
                <a:solidFill>
                  <a:srgbClr val="3C3C3B"/>
                </a:solidFill>
                <a:latin typeface="Verdana"/>
                <a:cs typeface="Verdana"/>
              </a:rPr>
              <a:t>ou</a:t>
            </a:r>
            <a:r>
              <a:rPr sz="577" spc="-71" dirty="0">
                <a:solidFill>
                  <a:srgbClr val="3C3C3B"/>
                </a:solidFill>
                <a:latin typeface="Verdana"/>
                <a:cs typeface="Verdana"/>
              </a:rPr>
              <a:t> </a:t>
            </a:r>
            <a:r>
              <a:rPr sz="577" spc="19" dirty="0">
                <a:solidFill>
                  <a:srgbClr val="3C3C3B"/>
                </a:solidFill>
                <a:latin typeface="Verdana"/>
                <a:cs typeface="Verdana"/>
              </a:rPr>
              <a:t>non</a:t>
            </a:r>
            <a:r>
              <a:rPr sz="577" spc="-71" dirty="0">
                <a:solidFill>
                  <a:srgbClr val="3C3C3B"/>
                </a:solidFill>
                <a:latin typeface="Verdana"/>
                <a:cs typeface="Verdana"/>
              </a:rPr>
              <a:t> </a:t>
            </a:r>
            <a:r>
              <a:rPr sz="577" spc="13" dirty="0">
                <a:solidFill>
                  <a:srgbClr val="3C3C3B"/>
                </a:solidFill>
                <a:latin typeface="Verdana"/>
                <a:cs typeface="Verdana"/>
              </a:rPr>
              <a:t>pour</a:t>
            </a:r>
            <a:r>
              <a:rPr sz="577" spc="-71" dirty="0">
                <a:solidFill>
                  <a:srgbClr val="3C3C3B"/>
                </a:solidFill>
                <a:latin typeface="Verdana"/>
                <a:cs typeface="Verdana"/>
              </a:rPr>
              <a:t> </a:t>
            </a:r>
            <a:r>
              <a:rPr sz="577" spc="6" dirty="0">
                <a:solidFill>
                  <a:srgbClr val="3C3C3B"/>
                </a:solidFill>
                <a:latin typeface="Verdana"/>
                <a:cs typeface="Verdana"/>
              </a:rPr>
              <a:t>accéder</a:t>
            </a:r>
            <a:r>
              <a:rPr sz="577" spc="-71" dirty="0">
                <a:solidFill>
                  <a:srgbClr val="3C3C3B"/>
                </a:solidFill>
                <a:latin typeface="Verdana"/>
                <a:cs typeface="Verdana"/>
              </a:rPr>
              <a:t> </a:t>
            </a:r>
            <a:r>
              <a:rPr sz="577" spc="-6" dirty="0">
                <a:solidFill>
                  <a:srgbClr val="3C3C3B"/>
                </a:solidFill>
                <a:latin typeface="Verdana"/>
                <a:cs typeface="Verdana"/>
              </a:rPr>
              <a:t>aux</a:t>
            </a:r>
            <a:r>
              <a:rPr sz="577" spc="-71" dirty="0">
                <a:solidFill>
                  <a:srgbClr val="3C3C3B"/>
                </a:solidFill>
                <a:latin typeface="Verdana"/>
                <a:cs typeface="Verdana"/>
              </a:rPr>
              <a:t> </a:t>
            </a:r>
            <a:r>
              <a:rPr sz="577" spc="-6" dirty="0">
                <a:solidFill>
                  <a:srgbClr val="3C3C3B"/>
                </a:solidFill>
                <a:latin typeface="Verdana"/>
                <a:cs typeface="Verdana"/>
              </a:rPr>
              <a:t>ressources</a:t>
            </a:r>
            <a:r>
              <a:rPr sz="577" spc="-71" dirty="0">
                <a:solidFill>
                  <a:srgbClr val="3C3C3B"/>
                </a:solidFill>
                <a:latin typeface="Verdana"/>
                <a:cs typeface="Verdana"/>
              </a:rPr>
              <a:t> </a:t>
            </a:r>
            <a:r>
              <a:rPr sz="577" spc="29" dirty="0">
                <a:solidFill>
                  <a:srgbClr val="3C3C3B"/>
                </a:solidFill>
                <a:latin typeface="Verdana"/>
                <a:cs typeface="Verdana"/>
              </a:rPr>
              <a:t>CMA</a:t>
            </a:r>
            <a:r>
              <a:rPr sz="577" spc="-71" dirty="0">
                <a:solidFill>
                  <a:srgbClr val="3C3C3B"/>
                </a:solidFill>
                <a:latin typeface="Verdana"/>
                <a:cs typeface="Verdana"/>
              </a:rPr>
              <a:t> </a:t>
            </a:r>
            <a:r>
              <a:rPr sz="577" spc="-26" dirty="0">
                <a:solidFill>
                  <a:srgbClr val="3C3C3B"/>
                </a:solidFill>
                <a:latin typeface="Verdana"/>
                <a:cs typeface="Verdana"/>
              </a:rPr>
              <a:t>IDF.</a:t>
            </a:r>
            <a:r>
              <a:rPr sz="577" spc="-71" dirty="0">
                <a:solidFill>
                  <a:srgbClr val="3C3C3B"/>
                </a:solidFill>
                <a:latin typeface="Verdana"/>
                <a:cs typeface="Verdana"/>
              </a:rPr>
              <a:t> </a:t>
            </a:r>
            <a:r>
              <a:rPr sz="577" spc="-3" dirty="0">
                <a:solidFill>
                  <a:srgbClr val="3C3C3B"/>
                </a:solidFill>
                <a:latin typeface="Verdana"/>
                <a:cs typeface="Verdana"/>
              </a:rPr>
              <a:t>Les</a:t>
            </a:r>
            <a:r>
              <a:rPr sz="577" spc="-71" dirty="0">
                <a:solidFill>
                  <a:srgbClr val="3C3C3B"/>
                </a:solidFill>
                <a:latin typeface="Verdana"/>
                <a:cs typeface="Verdana"/>
              </a:rPr>
              <a:t> </a:t>
            </a:r>
            <a:r>
              <a:rPr sz="577" spc="6" dirty="0">
                <a:solidFill>
                  <a:srgbClr val="3C3C3B"/>
                </a:solidFill>
                <a:latin typeface="Verdana"/>
                <a:cs typeface="Verdana"/>
              </a:rPr>
              <a:t>identifiants </a:t>
            </a:r>
            <a:r>
              <a:rPr sz="577" spc="-192" dirty="0">
                <a:solidFill>
                  <a:srgbClr val="3C3C3B"/>
                </a:solidFill>
                <a:latin typeface="Verdana"/>
                <a:cs typeface="Verdana"/>
              </a:rPr>
              <a:t> </a:t>
            </a:r>
            <a:r>
              <a:rPr sz="577" dirty="0">
                <a:solidFill>
                  <a:srgbClr val="3C3C3B"/>
                </a:solidFill>
                <a:latin typeface="Verdana"/>
                <a:cs typeface="Verdana"/>
              </a:rPr>
              <a:t>ouvrent </a:t>
            </a:r>
            <a:r>
              <a:rPr sz="577" spc="3" dirty="0">
                <a:solidFill>
                  <a:srgbClr val="3C3C3B"/>
                </a:solidFill>
                <a:latin typeface="Verdana"/>
                <a:cs typeface="Verdana"/>
              </a:rPr>
              <a:t>des </a:t>
            </a:r>
            <a:r>
              <a:rPr sz="577" dirty="0">
                <a:solidFill>
                  <a:srgbClr val="3C3C3B"/>
                </a:solidFill>
                <a:latin typeface="Verdana"/>
                <a:cs typeface="Verdana"/>
              </a:rPr>
              <a:t>droits </a:t>
            </a:r>
            <a:r>
              <a:rPr sz="577" spc="10" dirty="0">
                <a:solidFill>
                  <a:srgbClr val="3C3C3B"/>
                </a:solidFill>
                <a:latin typeface="Verdana"/>
                <a:cs typeface="Verdana"/>
              </a:rPr>
              <a:t>définis </a:t>
            </a:r>
            <a:r>
              <a:rPr sz="577" spc="13" dirty="0">
                <a:solidFill>
                  <a:srgbClr val="3C3C3B"/>
                </a:solidFill>
                <a:latin typeface="Verdana"/>
                <a:cs typeface="Verdana"/>
              </a:rPr>
              <a:t>en </a:t>
            </a:r>
            <a:r>
              <a:rPr sz="577" spc="10" dirty="0">
                <a:solidFill>
                  <a:srgbClr val="3C3C3B"/>
                </a:solidFill>
                <a:latin typeface="Verdana"/>
                <a:cs typeface="Verdana"/>
              </a:rPr>
              <a:t>fonction </a:t>
            </a:r>
            <a:r>
              <a:rPr sz="577" spc="16" dirty="0">
                <a:solidFill>
                  <a:srgbClr val="3C3C3B"/>
                </a:solidFill>
                <a:latin typeface="Verdana"/>
                <a:cs typeface="Verdana"/>
              </a:rPr>
              <a:t>de </a:t>
            </a:r>
            <a:r>
              <a:rPr sz="577" spc="-6" dirty="0">
                <a:solidFill>
                  <a:srgbClr val="3C3C3B"/>
                </a:solidFill>
                <a:latin typeface="Verdana"/>
                <a:cs typeface="Verdana"/>
              </a:rPr>
              <a:t>la </a:t>
            </a:r>
            <a:r>
              <a:rPr sz="577" spc="6" dirty="0">
                <a:solidFill>
                  <a:srgbClr val="3C3C3B"/>
                </a:solidFill>
                <a:latin typeface="Verdana"/>
                <a:cs typeface="Verdana"/>
              </a:rPr>
              <a:t>formation </a:t>
            </a:r>
            <a:r>
              <a:rPr sz="577" spc="16" dirty="0">
                <a:solidFill>
                  <a:srgbClr val="3C3C3B"/>
                </a:solidFill>
                <a:latin typeface="Verdana"/>
                <a:cs typeface="Verdana"/>
              </a:rPr>
              <a:t>de </a:t>
            </a:r>
            <a:r>
              <a:rPr sz="577" spc="19" dirty="0">
                <a:solidFill>
                  <a:srgbClr val="3C3C3B"/>
                </a:solidFill>
                <a:latin typeface="Verdana"/>
                <a:cs typeface="Verdana"/>
              </a:rPr>
              <a:t> </a:t>
            </a:r>
            <a:r>
              <a:rPr sz="577" spc="16" dirty="0">
                <a:solidFill>
                  <a:srgbClr val="3C3C3B"/>
                </a:solidFill>
                <a:latin typeface="Verdana"/>
                <a:cs typeface="Verdana"/>
              </a:rPr>
              <a:t>chaque </a:t>
            </a:r>
            <a:r>
              <a:rPr sz="577" dirty="0">
                <a:solidFill>
                  <a:srgbClr val="3C3C3B"/>
                </a:solidFill>
                <a:latin typeface="Verdana"/>
                <a:cs typeface="Verdana"/>
              </a:rPr>
              <a:t>apprenant. </a:t>
            </a:r>
            <a:r>
              <a:rPr sz="577" spc="-6" dirty="0">
                <a:solidFill>
                  <a:srgbClr val="3C3C3B"/>
                </a:solidFill>
                <a:latin typeface="Verdana"/>
                <a:cs typeface="Verdana"/>
              </a:rPr>
              <a:t>Ces </a:t>
            </a:r>
            <a:r>
              <a:rPr sz="577" dirty="0">
                <a:solidFill>
                  <a:srgbClr val="3C3C3B"/>
                </a:solidFill>
                <a:latin typeface="Verdana"/>
                <a:cs typeface="Verdana"/>
              </a:rPr>
              <a:t>droits </a:t>
            </a:r>
            <a:r>
              <a:rPr sz="577" spc="3" dirty="0">
                <a:solidFill>
                  <a:srgbClr val="3C3C3B"/>
                </a:solidFill>
                <a:latin typeface="Verdana"/>
                <a:cs typeface="Verdana"/>
              </a:rPr>
              <a:t>sont </a:t>
            </a:r>
            <a:r>
              <a:rPr sz="577" dirty="0">
                <a:solidFill>
                  <a:srgbClr val="3C3C3B"/>
                </a:solidFill>
                <a:latin typeface="Verdana"/>
                <a:cs typeface="Verdana"/>
              </a:rPr>
              <a:t>attribués </a:t>
            </a:r>
            <a:r>
              <a:rPr sz="577" spc="13" dirty="0">
                <a:solidFill>
                  <a:srgbClr val="3C3C3B"/>
                </a:solidFill>
                <a:latin typeface="Verdana"/>
                <a:cs typeface="Verdana"/>
              </a:rPr>
              <a:t>pour </a:t>
            </a:r>
            <a:r>
              <a:rPr sz="577" spc="-6" dirty="0">
                <a:solidFill>
                  <a:srgbClr val="3C3C3B"/>
                </a:solidFill>
                <a:latin typeface="Verdana"/>
                <a:cs typeface="Verdana"/>
              </a:rPr>
              <a:t>la </a:t>
            </a:r>
            <a:r>
              <a:rPr sz="577" dirty="0">
                <a:solidFill>
                  <a:srgbClr val="3C3C3B"/>
                </a:solidFill>
                <a:latin typeface="Verdana"/>
                <a:cs typeface="Verdana"/>
              </a:rPr>
              <a:t>seule </a:t>
            </a:r>
            <a:r>
              <a:rPr sz="577" spc="3" dirty="0">
                <a:solidFill>
                  <a:srgbClr val="3C3C3B"/>
                </a:solidFill>
                <a:latin typeface="Verdana"/>
                <a:cs typeface="Verdana"/>
              </a:rPr>
              <a:t> </a:t>
            </a:r>
            <a:r>
              <a:rPr sz="577" spc="6" dirty="0">
                <a:solidFill>
                  <a:srgbClr val="3C3C3B"/>
                </a:solidFill>
                <a:latin typeface="Verdana"/>
                <a:cs typeface="Verdana"/>
              </a:rPr>
              <a:t>durée</a:t>
            </a:r>
            <a:r>
              <a:rPr sz="577" spc="-32"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3" dirty="0">
                <a:solidFill>
                  <a:srgbClr val="3C3C3B"/>
                </a:solidFill>
                <a:latin typeface="Verdana"/>
                <a:cs typeface="Verdana"/>
              </a:rPr>
              <a:t>son</a:t>
            </a:r>
            <a:r>
              <a:rPr sz="577" spc="-29" dirty="0">
                <a:solidFill>
                  <a:srgbClr val="3C3C3B"/>
                </a:solidFill>
                <a:latin typeface="Verdana"/>
                <a:cs typeface="Verdana"/>
              </a:rPr>
              <a:t> </a:t>
            </a:r>
            <a:r>
              <a:rPr sz="577" spc="3" dirty="0">
                <a:solidFill>
                  <a:srgbClr val="3C3C3B"/>
                </a:solidFill>
                <a:latin typeface="Verdana"/>
                <a:cs typeface="Verdana"/>
              </a:rPr>
              <a:t>apprentissage</a:t>
            </a:r>
            <a:r>
              <a:rPr sz="577" spc="-32" dirty="0">
                <a:solidFill>
                  <a:srgbClr val="3C3C3B"/>
                </a:solidFill>
                <a:latin typeface="Verdana"/>
                <a:cs typeface="Verdana"/>
              </a:rPr>
              <a:t> </a:t>
            </a:r>
            <a:r>
              <a:rPr sz="577" spc="16" dirty="0">
                <a:solidFill>
                  <a:srgbClr val="3C3C3B"/>
                </a:solidFill>
                <a:latin typeface="Verdana"/>
                <a:cs typeface="Verdana"/>
              </a:rPr>
              <a:t>ou</a:t>
            </a:r>
            <a:r>
              <a:rPr sz="577" spc="-29"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13" dirty="0">
                <a:solidFill>
                  <a:srgbClr val="3C3C3B"/>
                </a:solidFill>
                <a:latin typeface="Verdana"/>
                <a:cs typeface="Verdana"/>
              </a:rPr>
              <a:t>sa</a:t>
            </a:r>
            <a:r>
              <a:rPr sz="577" spc="-32" dirty="0">
                <a:solidFill>
                  <a:srgbClr val="3C3C3B"/>
                </a:solidFill>
                <a:latin typeface="Verdana"/>
                <a:cs typeface="Verdana"/>
              </a:rPr>
              <a:t> </a:t>
            </a:r>
            <a:r>
              <a:rPr sz="577" spc="6" dirty="0">
                <a:solidFill>
                  <a:srgbClr val="3C3C3B"/>
                </a:solidFill>
                <a:latin typeface="Verdana"/>
                <a:cs typeface="Verdana"/>
              </a:rPr>
              <a:t>formation</a:t>
            </a:r>
            <a:r>
              <a:rPr sz="577" spc="-29" dirty="0">
                <a:solidFill>
                  <a:srgbClr val="3C3C3B"/>
                </a:solidFill>
                <a:latin typeface="Verdana"/>
                <a:cs typeface="Verdana"/>
              </a:rPr>
              <a:t> </a:t>
            </a:r>
            <a:r>
              <a:rPr sz="577" spc="6" dirty="0">
                <a:solidFill>
                  <a:srgbClr val="3C3C3B"/>
                </a:solidFill>
                <a:latin typeface="Verdana"/>
                <a:cs typeface="Verdana"/>
              </a:rPr>
              <a:t>au</a:t>
            </a:r>
            <a:r>
              <a:rPr sz="577" spc="-32" dirty="0">
                <a:solidFill>
                  <a:srgbClr val="3C3C3B"/>
                </a:solidFill>
                <a:latin typeface="Verdana"/>
                <a:cs typeface="Verdana"/>
              </a:rPr>
              <a:t> </a:t>
            </a:r>
            <a:r>
              <a:rPr sz="577" dirty="0">
                <a:solidFill>
                  <a:srgbClr val="3C3C3B"/>
                </a:solidFill>
                <a:latin typeface="Verdana"/>
                <a:cs typeface="Verdana"/>
              </a:rPr>
              <a:t>sein</a:t>
            </a:r>
            <a:r>
              <a:rPr sz="577" spc="-29"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6" dirty="0">
                <a:solidFill>
                  <a:srgbClr val="3C3C3B"/>
                </a:solidFill>
                <a:latin typeface="Verdana"/>
                <a:cs typeface="Verdana"/>
              </a:rPr>
              <a:t>la </a:t>
            </a:r>
            <a:r>
              <a:rPr sz="577" spc="-196" dirty="0">
                <a:solidFill>
                  <a:srgbClr val="3C3C3B"/>
                </a:solidFill>
                <a:latin typeface="Verdana"/>
                <a:cs typeface="Verdana"/>
              </a:rPr>
              <a:t> </a:t>
            </a:r>
            <a:r>
              <a:rPr sz="577" spc="29" dirty="0">
                <a:solidFill>
                  <a:srgbClr val="3C3C3B"/>
                </a:solidFill>
                <a:latin typeface="Verdana"/>
                <a:cs typeface="Verdana"/>
              </a:rPr>
              <a:t>CMA</a:t>
            </a:r>
            <a:r>
              <a:rPr sz="577" spc="-6" dirty="0">
                <a:solidFill>
                  <a:srgbClr val="3C3C3B"/>
                </a:solidFill>
                <a:latin typeface="Verdana"/>
                <a:cs typeface="Verdana"/>
              </a:rPr>
              <a:t> </a:t>
            </a:r>
            <a:r>
              <a:rPr sz="577" spc="-26" dirty="0">
                <a:solidFill>
                  <a:srgbClr val="3C3C3B"/>
                </a:solidFill>
                <a:latin typeface="Verdana"/>
                <a:cs typeface="Verdana"/>
              </a:rPr>
              <a:t>IdF.</a:t>
            </a:r>
            <a:r>
              <a:rPr sz="577" spc="-3" dirty="0">
                <a:solidFill>
                  <a:srgbClr val="3C3C3B"/>
                </a:solidFill>
                <a:latin typeface="Verdana"/>
                <a:cs typeface="Verdana"/>
              </a:rPr>
              <a:t> </a:t>
            </a:r>
            <a:r>
              <a:rPr sz="577" spc="-6" dirty="0">
                <a:solidFill>
                  <a:srgbClr val="3C3C3B"/>
                </a:solidFill>
                <a:latin typeface="Verdana"/>
                <a:cs typeface="Verdana"/>
              </a:rPr>
              <a:t>Ces </a:t>
            </a:r>
            <a:r>
              <a:rPr sz="577" spc="6" dirty="0">
                <a:solidFill>
                  <a:srgbClr val="3C3C3B"/>
                </a:solidFill>
                <a:latin typeface="Verdana"/>
                <a:cs typeface="Verdana"/>
              </a:rPr>
              <a:t>identifiants</a:t>
            </a:r>
            <a:r>
              <a:rPr sz="577" spc="-3" dirty="0">
                <a:solidFill>
                  <a:srgbClr val="3C3C3B"/>
                </a:solidFill>
                <a:latin typeface="Verdana"/>
                <a:cs typeface="Verdana"/>
              </a:rPr>
              <a:t> </a:t>
            </a:r>
            <a:r>
              <a:rPr sz="577" spc="3" dirty="0">
                <a:solidFill>
                  <a:srgbClr val="3C3C3B"/>
                </a:solidFill>
                <a:latin typeface="Verdana"/>
                <a:cs typeface="Verdana"/>
              </a:rPr>
              <a:t>sont</a:t>
            </a:r>
            <a:r>
              <a:rPr sz="577" spc="-6" dirty="0">
                <a:solidFill>
                  <a:srgbClr val="3C3C3B"/>
                </a:solidFill>
                <a:latin typeface="Verdana"/>
                <a:cs typeface="Verdana"/>
              </a:rPr>
              <a:t> </a:t>
            </a:r>
            <a:r>
              <a:rPr sz="577" spc="6" dirty="0">
                <a:solidFill>
                  <a:srgbClr val="3C3C3B"/>
                </a:solidFill>
                <a:latin typeface="Verdana"/>
                <a:cs typeface="Verdana"/>
              </a:rPr>
              <a:t>strictement</a:t>
            </a:r>
            <a:r>
              <a:rPr sz="577" spc="-3" dirty="0">
                <a:solidFill>
                  <a:srgbClr val="3C3C3B"/>
                </a:solidFill>
                <a:latin typeface="Verdana"/>
                <a:cs typeface="Verdana"/>
              </a:rPr>
              <a:t> </a:t>
            </a:r>
            <a:r>
              <a:rPr sz="577" spc="-6" dirty="0">
                <a:solidFill>
                  <a:srgbClr val="3C3C3B"/>
                </a:solidFill>
                <a:latin typeface="Verdana"/>
                <a:cs typeface="Verdana"/>
              </a:rPr>
              <a:t>personnels, </a:t>
            </a:r>
            <a:r>
              <a:rPr sz="577" spc="-10" dirty="0">
                <a:solidFill>
                  <a:srgbClr val="3C3C3B"/>
                </a:solidFill>
                <a:latin typeface="Verdana"/>
                <a:cs typeface="Verdana"/>
              </a:rPr>
              <a:t>ils</a:t>
            </a:r>
            <a:r>
              <a:rPr sz="577" spc="-3" dirty="0">
                <a:solidFill>
                  <a:srgbClr val="3C3C3B"/>
                </a:solidFill>
                <a:latin typeface="Verdana"/>
                <a:cs typeface="Verdana"/>
              </a:rPr>
              <a:t> </a:t>
            </a:r>
            <a:r>
              <a:rPr sz="577" spc="13" dirty="0">
                <a:solidFill>
                  <a:srgbClr val="3C3C3B"/>
                </a:solidFill>
                <a:latin typeface="Verdana"/>
                <a:cs typeface="Verdana"/>
              </a:rPr>
              <a:t>ne </a:t>
            </a:r>
            <a:r>
              <a:rPr sz="577" spc="-196" dirty="0">
                <a:solidFill>
                  <a:srgbClr val="3C3C3B"/>
                </a:solidFill>
                <a:latin typeface="Verdana"/>
                <a:cs typeface="Verdana"/>
              </a:rPr>
              <a:t> </a:t>
            </a:r>
            <a:r>
              <a:rPr sz="577" spc="3" dirty="0">
                <a:solidFill>
                  <a:srgbClr val="3C3C3B"/>
                </a:solidFill>
                <a:latin typeface="Verdana"/>
                <a:cs typeface="Verdana"/>
              </a:rPr>
              <a:t>doivent</a:t>
            </a:r>
            <a:r>
              <a:rPr sz="577" spc="-32" dirty="0">
                <a:solidFill>
                  <a:srgbClr val="3C3C3B"/>
                </a:solidFill>
                <a:latin typeface="Verdana"/>
                <a:cs typeface="Verdana"/>
              </a:rPr>
              <a:t> </a:t>
            </a:r>
            <a:r>
              <a:rPr sz="577" spc="-3" dirty="0">
                <a:solidFill>
                  <a:srgbClr val="3C3C3B"/>
                </a:solidFill>
                <a:latin typeface="Verdana"/>
                <a:cs typeface="Verdana"/>
              </a:rPr>
              <a:t>sous</a:t>
            </a:r>
            <a:r>
              <a:rPr sz="577" spc="-29" dirty="0">
                <a:solidFill>
                  <a:srgbClr val="3C3C3B"/>
                </a:solidFill>
                <a:latin typeface="Verdana"/>
                <a:cs typeface="Verdana"/>
              </a:rPr>
              <a:t> </a:t>
            </a:r>
            <a:r>
              <a:rPr sz="577" spc="16" dirty="0">
                <a:solidFill>
                  <a:srgbClr val="3C3C3B"/>
                </a:solidFill>
                <a:latin typeface="Verdana"/>
                <a:cs typeface="Verdana"/>
              </a:rPr>
              <a:t>aucun</a:t>
            </a:r>
            <a:r>
              <a:rPr sz="577" spc="-32" dirty="0">
                <a:solidFill>
                  <a:srgbClr val="3C3C3B"/>
                </a:solidFill>
                <a:latin typeface="Verdana"/>
                <a:cs typeface="Verdana"/>
              </a:rPr>
              <a:t> </a:t>
            </a:r>
            <a:r>
              <a:rPr sz="577" spc="-6" dirty="0">
                <a:solidFill>
                  <a:srgbClr val="3C3C3B"/>
                </a:solidFill>
                <a:latin typeface="Verdana"/>
                <a:cs typeface="Verdana"/>
              </a:rPr>
              <a:t>prétexte</a:t>
            </a:r>
            <a:r>
              <a:rPr sz="577" spc="-29" dirty="0">
                <a:solidFill>
                  <a:srgbClr val="3C3C3B"/>
                </a:solidFill>
                <a:latin typeface="Verdana"/>
                <a:cs typeface="Verdana"/>
              </a:rPr>
              <a:t> </a:t>
            </a:r>
            <a:r>
              <a:rPr sz="577" spc="-3" dirty="0">
                <a:solidFill>
                  <a:srgbClr val="3C3C3B"/>
                </a:solidFill>
                <a:latin typeface="Verdana"/>
                <a:cs typeface="Verdana"/>
              </a:rPr>
              <a:t>être</a:t>
            </a:r>
            <a:r>
              <a:rPr sz="577" spc="-32" dirty="0">
                <a:solidFill>
                  <a:srgbClr val="3C3C3B"/>
                </a:solidFill>
                <a:latin typeface="Verdana"/>
                <a:cs typeface="Verdana"/>
              </a:rPr>
              <a:t> </a:t>
            </a:r>
            <a:r>
              <a:rPr sz="577" spc="19" dirty="0">
                <a:solidFill>
                  <a:srgbClr val="3C3C3B"/>
                </a:solidFill>
                <a:latin typeface="Verdana"/>
                <a:cs typeface="Verdana"/>
              </a:rPr>
              <a:t>communiqués</a:t>
            </a:r>
            <a:r>
              <a:rPr sz="577" spc="-29" dirty="0">
                <a:solidFill>
                  <a:srgbClr val="3C3C3B"/>
                </a:solidFill>
                <a:latin typeface="Verdana"/>
                <a:cs typeface="Verdana"/>
              </a:rPr>
              <a:t> </a:t>
            </a:r>
            <a:r>
              <a:rPr sz="577" spc="-6" dirty="0">
                <a:solidFill>
                  <a:srgbClr val="3C3C3B"/>
                </a:solidFill>
                <a:latin typeface="Verdana"/>
                <a:cs typeface="Verdana"/>
              </a:rPr>
              <a:t>à</a:t>
            </a:r>
            <a:r>
              <a:rPr sz="577" spc="-32" dirty="0">
                <a:solidFill>
                  <a:srgbClr val="3C3C3B"/>
                </a:solidFill>
                <a:latin typeface="Verdana"/>
                <a:cs typeface="Verdana"/>
              </a:rPr>
              <a:t> </a:t>
            </a:r>
            <a:r>
              <a:rPr sz="577" spc="3" dirty="0">
                <a:solidFill>
                  <a:srgbClr val="3C3C3B"/>
                </a:solidFill>
                <a:latin typeface="Verdana"/>
                <a:cs typeface="Verdana"/>
              </a:rPr>
              <a:t>des</a:t>
            </a:r>
            <a:r>
              <a:rPr sz="577" spc="-29" dirty="0">
                <a:solidFill>
                  <a:srgbClr val="3C3C3B"/>
                </a:solidFill>
                <a:latin typeface="Verdana"/>
                <a:cs typeface="Verdana"/>
              </a:rPr>
              <a:t> </a:t>
            </a:r>
            <a:r>
              <a:rPr sz="577" spc="-6" dirty="0">
                <a:solidFill>
                  <a:srgbClr val="3C3C3B"/>
                </a:solidFill>
                <a:latin typeface="Verdana"/>
                <a:cs typeface="Verdana"/>
              </a:rPr>
              <a:t>tiers</a:t>
            </a:r>
            <a:r>
              <a:rPr sz="577" spc="-32" dirty="0">
                <a:solidFill>
                  <a:srgbClr val="3C3C3B"/>
                </a:solidFill>
                <a:latin typeface="Verdana"/>
                <a:cs typeface="Verdana"/>
              </a:rPr>
              <a:t> </a:t>
            </a:r>
            <a:r>
              <a:rPr sz="577" spc="-29" dirty="0">
                <a:solidFill>
                  <a:srgbClr val="3C3C3B"/>
                </a:solidFill>
                <a:latin typeface="Verdana"/>
                <a:cs typeface="Verdana"/>
              </a:rPr>
              <a:t>y </a:t>
            </a:r>
            <a:r>
              <a:rPr sz="577" spc="-196" dirty="0">
                <a:solidFill>
                  <a:srgbClr val="3C3C3B"/>
                </a:solidFill>
                <a:latin typeface="Verdana"/>
                <a:cs typeface="Verdana"/>
              </a:rPr>
              <a:t> </a:t>
            </a:r>
            <a:r>
              <a:rPr sz="577" spc="10" dirty="0">
                <a:solidFill>
                  <a:srgbClr val="3C3C3B"/>
                </a:solidFill>
                <a:latin typeface="Verdana"/>
                <a:cs typeface="Verdana"/>
              </a:rPr>
              <a:t>compris </a:t>
            </a:r>
            <a:r>
              <a:rPr sz="577" spc="-6" dirty="0">
                <a:solidFill>
                  <a:srgbClr val="3C3C3B"/>
                </a:solidFill>
                <a:latin typeface="Verdana"/>
                <a:cs typeface="Verdana"/>
              </a:rPr>
              <a:t>à </a:t>
            </a:r>
            <a:r>
              <a:rPr sz="577" spc="22" dirty="0">
                <a:solidFill>
                  <a:srgbClr val="3C3C3B"/>
                </a:solidFill>
                <a:latin typeface="Verdana"/>
                <a:cs typeface="Verdana"/>
              </a:rPr>
              <a:t>un </a:t>
            </a:r>
            <a:r>
              <a:rPr sz="577" dirty="0">
                <a:solidFill>
                  <a:srgbClr val="3C3C3B"/>
                </a:solidFill>
                <a:latin typeface="Verdana"/>
                <a:cs typeface="Verdana"/>
              </a:rPr>
              <a:t>autre apprenant. </a:t>
            </a:r>
            <a:r>
              <a:rPr sz="577" spc="16" dirty="0">
                <a:solidFill>
                  <a:srgbClr val="3C3C3B"/>
                </a:solidFill>
                <a:latin typeface="Verdana"/>
                <a:cs typeface="Verdana"/>
              </a:rPr>
              <a:t>De </a:t>
            </a:r>
            <a:r>
              <a:rPr sz="577" spc="10" dirty="0">
                <a:solidFill>
                  <a:srgbClr val="3C3C3B"/>
                </a:solidFill>
                <a:latin typeface="Verdana"/>
                <a:cs typeface="Verdana"/>
              </a:rPr>
              <a:t>ce </a:t>
            </a:r>
            <a:r>
              <a:rPr sz="577" spc="-22" dirty="0">
                <a:solidFill>
                  <a:srgbClr val="3C3C3B"/>
                </a:solidFill>
                <a:latin typeface="Verdana"/>
                <a:cs typeface="Verdana"/>
              </a:rPr>
              <a:t>fait, </a:t>
            </a:r>
            <a:r>
              <a:rPr sz="577" spc="-3" dirty="0">
                <a:solidFill>
                  <a:srgbClr val="3C3C3B"/>
                </a:solidFill>
                <a:latin typeface="Verdana"/>
                <a:cs typeface="Verdana"/>
              </a:rPr>
              <a:t>il est </a:t>
            </a:r>
            <a:r>
              <a:rPr sz="577" spc="3" dirty="0">
                <a:solidFill>
                  <a:srgbClr val="3C3C3B"/>
                </a:solidFill>
                <a:latin typeface="Verdana"/>
                <a:cs typeface="Verdana"/>
              </a:rPr>
              <a:t>responsable </a:t>
            </a:r>
            <a:r>
              <a:rPr sz="577" spc="-196"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6" dirty="0">
                <a:solidFill>
                  <a:srgbClr val="3C3C3B"/>
                </a:solidFill>
                <a:latin typeface="Verdana"/>
                <a:cs typeface="Verdana"/>
              </a:rPr>
              <a:t>a</a:t>
            </a:r>
            <a:r>
              <a:rPr sz="577" spc="26" dirty="0">
                <a:solidFill>
                  <a:srgbClr val="3C3C3B"/>
                </a:solidFill>
                <a:latin typeface="Verdana"/>
                <a:cs typeface="Verdana"/>
              </a:rPr>
              <a:t>c</a:t>
            </a:r>
            <a:r>
              <a:rPr sz="577" spc="-6" dirty="0">
                <a:solidFill>
                  <a:srgbClr val="3C3C3B"/>
                </a:solidFill>
                <a:latin typeface="Verdana"/>
                <a:cs typeface="Verdana"/>
              </a:rPr>
              <a:t>t</a:t>
            </a:r>
            <a:r>
              <a:rPr sz="577" spc="-10" dirty="0">
                <a:solidFill>
                  <a:srgbClr val="3C3C3B"/>
                </a:solidFill>
                <a:latin typeface="Verdana"/>
                <a:cs typeface="Verdana"/>
              </a:rPr>
              <a:t>es</a:t>
            </a:r>
            <a:r>
              <a:rPr sz="577" spc="-55" dirty="0">
                <a:solidFill>
                  <a:srgbClr val="3C3C3B"/>
                </a:solidFill>
                <a:latin typeface="Verdana"/>
                <a:cs typeface="Verdana"/>
              </a:rPr>
              <a:t> </a:t>
            </a:r>
            <a:r>
              <a:rPr sz="577" spc="16" dirty="0">
                <a:solidFill>
                  <a:srgbClr val="3C3C3B"/>
                </a:solidFill>
                <a:latin typeface="Verdana"/>
                <a:cs typeface="Verdana"/>
              </a:rPr>
              <a:t>commis</a:t>
            </a:r>
            <a:r>
              <a:rPr sz="577" spc="-55" dirty="0">
                <a:solidFill>
                  <a:srgbClr val="3C3C3B"/>
                </a:solidFill>
                <a:latin typeface="Verdana"/>
                <a:cs typeface="Verdana"/>
              </a:rPr>
              <a:t> </a:t>
            </a:r>
            <a:r>
              <a:rPr sz="577" spc="-13" dirty="0">
                <a:solidFill>
                  <a:srgbClr val="3C3C3B"/>
                </a:solidFill>
                <a:latin typeface="Verdana"/>
                <a:cs typeface="Verdana"/>
              </a:rPr>
              <a:t>a</a:t>
            </a:r>
            <a:r>
              <a:rPr sz="577" spc="-38" dirty="0">
                <a:solidFill>
                  <a:srgbClr val="3C3C3B"/>
                </a:solidFill>
                <a:latin typeface="Verdana"/>
                <a:cs typeface="Verdana"/>
              </a:rPr>
              <a:t>v</a:t>
            </a:r>
            <a:r>
              <a:rPr sz="577" spc="13" dirty="0">
                <a:solidFill>
                  <a:srgbClr val="3C3C3B"/>
                </a:solidFill>
                <a:latin typeface="Verdana"/>
                <a:cs typeface="Verdana"/>
              </a:rPr>
              <a:t>ec</a:t>
            </a:r>
            <a:r>
              <a:rPr sz="577" spc="-55" dirty="0">
                <a:solidFill>
                  <a:srgbClr val="3C3C3B"/>
                </a:solidFill>
                <a:latin typeface="Verdana"/>
                <a:cs typeface="Verdana"/>
              </a:rPr>
              <a:t> </a:t>
            </a:r>
            <a:r>
              <a:rPr sz="577" spc="-13" dirty="0">
                <a:solidFill>
                  <a:srgbClr val="3C3C3B"/>
                </a:solidFill>
                <a:latin typeface="Verdana"/>
                <a:cs typeface="Verdana"/>
              </a:rPr>
              <a:t>ses</a:t>
            </a:r>
            <a:r>
              <a:rPr sz="577" spc="-55" dirty="0">
                <a:solidFill>
                  <a:srgbClr val="3C3C3B"/>
                </a:solidFill>
                <a:latin typeface="Verdana"/>
                <a:cs typeface="Verdana"/>
              </a:rPr>
              <a:t> </a:t>
            </a:r>
            <a:r>
              <a:rPr sz="577" dirty="0">
                <a:solidFill>
                  <a:srgbClr val="3C3C3B"/>
                </a:solidFill>
                <a:latin typeface="Verdana"/>
                <a:cs typeface="Verdana"/>
              </a:rPr>
              <a:t>identifiants.</a:t>
            </a:r>
            <a:endParaRPr sz="577">
              <a:solidFill>
                <a:prstClr val="black"/>
              </a:solidFill>
              <a:latin typeface="Verdana"/>
              <a:cs typeface="Verdana"/>
            </a:endParaRPr>
          </a:p>
          <a:p>
            <a:pPr defTabSz="586405">
              <a:spcBef>
                <a:spcPts val="32"/>
              </a:spcBef>
            </a:pPr>
            <a:endParaRPr sz="545">
              <a:solidFill>
                <a:prstClr val="black"/>
              </a:solidFill>
              <a:latin typeface="Verdana"/>
              <a:cs typeface="Verdana"/>
            </a:endParaRPr>
          </a:p>
          <a:p>
            <a:pPr marL="8145" marR="3258" algn="just" defTabSz="586405"/>
            <a:r>
              <a:rPr sz="577" spc="19" dirty="0">
                <a:solidFill>
                  <a:srgbClr val="3C3C3B"/>
                </a:solidFill>
                <a:latin typeface="Verdana"/>
                <a:cs typeface="Verdana"/>
              </a:rPr>
              <a:t>À </a:t>
            </a:r>
            <a:r>
              <a:rPr sz="577" spc="10" dirty="0">
                <a:solidFill>
                  <a:srgbClr val="3C3C3B"/>
                </a:solidFill>
                <a:latin typeface="Verdana"/>
                <a:cs typeface="Verdana"/>
              </a:rPr>
              <a:t>ce </a:t>
            </a:r>
            <a:r>
              <a:rPr sz="577" spc="-19" dirty="0">
                <a:solidFill>
                  <a:srgbClr val="3C3C3B"/>
                </a:solidFill>
                <a:latin typeface="Verdana"/>
                <a:cs typeface="Verdana"/>
              </a:rPr>
              <a:t>titre,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3" dirty="0">
                <a:solidFill>
                  <a:srgbClr val="3C3C3B"/>
                </a:solidFill>
                <a:latin typeface="Verdana"/>
                <a:cs typeface="Verdana"/>
              </a:rPr>
              <a:t>rappelle </a:t>
            </a:r>
            <a:r>
              <a:rPr sz="577" spc="-6" dirty="0">
                <a:solidFill>
                  <a:srgbClr val="3C3C3B"/>
                </a:solidFill>
                <a:latin typeface="Verdana"/>
                <a:cs typeface="Verdana"/>
              </a:rPr>
              <a:t>la </a:t>
            </a:r>
            <a:r>
              <a:rPr sz="577" dirty="0">
                <a:solidFill>
                  <a:srgbClr val="3C3C3B"/>
                </a:solidFill>
                <a:latin typeface="Verdana"/>
                <a:cs typeface="Verdana"/>
              </a:rPr>
              <a:t>nécessité </a:t>
            </a:r>
            <a:r>
              <a:rPr sz="577" spc="-3" dirty="0">
                <a:solidFill>
                  <a:srgbClr val="3C3C3B"/>
                </a:solidFill>
                <a:latin typeface="Verdana"/>
                <a:cs typeface="Verdana"/>
              </a:rPr>
              <a:t>d’enregistrer </a:t>
            </a:r>
            <a:r>
              <a:rPr sz="577" spc="22" dirty="0">
                <a:solidFill>
                  <a:srgbClr val="3C3C3B"/>
                </a:solidFill>
                <a:latin typeface="Verdana"/>
                <a:cs typeface="Verdana"/>
              </a:rPr>
              <a:t>un </a:t>
            </a:r>
            <a:r>
              <a:rPr sz="577" spc="26" dirty="0">
                <a:solidFill>
                  <a:srgbClr val="3C3C3B"/>
                </a:solidFill>
                <a:latin typeface="Verdana"/>
                <a:cs typeface="Verdana"/>
              </a:rPr>
              <a:t> </a:t>
            </a:r>
            <a:r>
              <a:rPr sz="577" spc="48" dirty="0">
                <a:solidFill>
                  <a:srgbClr val="3C3C3B"/>
                </a:solidFill>
                <a:latin typeface="Verdana"/>
                <a:cs typeface="Verdana"/>
              </a:rPr>
              <a:t>m</a:t>
            </a:r>
            <a:r>
              <a:rPr sz="577" spc="6" dirty="0">
                <a:solidFill>
                  <a:srgbClr val="3C3C3B"/>
                </a:solidFill>
                <a:latin typeface="Verdana"/>
                <a:cs typeface="Verdana"/>
              </a:rPr>
              <a:t>ot</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26" dirty="0">
                <a:solidFill>
                  <a:srgbClr val="3C3C3B"/>
                </a:solidFill>
                <a:latin typeface="Verdana"/>
                <a:cs typeface="Verdana"/>
              </a:rPr>
              <a:t>p</a:t>
            </a:r>
            <a:r>
              <a:rPr sz="577" spc="-10" dirty="0">
                <a:solidFill>
                  <a:srgbClr val="3C3C3B"/>
                </a:solidFill>
                <a:latin typeface="Verdana"/>
                <a:cs typeface="Verdana"/>
              </a:rPr>
              <a:t>asse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3" dirty="0">
                <a:solidFill>
                  <a:srgbClr val="3C3C3B"/>
                </a:solidFill>
                <a:latin typeface="Verdana"/>
                <a:cs typeface="Verdana"/>
              </a:rPr>
              <a:t>r</a:t>
            </a:r>
            <a:r>
              <a:rPr sz="577" spc="6" dirty="0">
                <a:solidFill>
                  <a:srgbClr val="3C3C3B"/>
                </a:solidFill>
                <a:latin typeface="Verdana"/>
                <a:cs typeface="Verdana"/>
              </a:rPr>
              <a:t>t</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75107" algn="l"/>
              </a:tabLst>
            </a:pPr>
            <a:r>
              <a:rPr sz="577" spc="-3" dirty="0">
                <a:solidFill>
                  <a:srgbClr val="3C3C3B"/>
                </a:solidFill>
                <a:latin typeface="Verdana"/>
                <a:cs typeface="Verdana"/>
              </a:rPr>
              <a:t>est</a:t>
            </a:r>
            <a:r>
              <a:rPr sz="577" spc="-19" dirty="0">
                <a:solidFill>
                  <a:srgbClr val="3C3C3B"/>
                </a:solidFill>
                <a:latin typeface="Verdana"/>
                <a:cs typeface="Verdana"/>
              </a:rPr>
              <a:t> </a:t>
            </a:r>
            <a:r>
              <a:rPr sz="577" spc="10" dirty="0">
                <a:solidFill>
                  <a:srgbClr val="3C3C3B"/>
                </a:solidFill>
                <a:latin typeface="Verdana"/>
                <a:cs typeface="Verdana"/>
              </a:rPr>
              <a:t>généralement</a:t>
            </a:r>
            <a:r>
              <a:rPr sz="577" spc="-19" dirty="0">
                <a:solidFill>
                  <a:srgbClr val="3C3C3B"/>
                </a:solidFill>
                <a:latin typeface="Verdana"/>
                <a:cs typeface="Verdana"/>
              </a:rPr>
              <a:t> </a:t>
            </a:r>
            <a:r>
              <a:rPr sz="577" spc="6" dirty="0">
                <a:solidFill>
                  <a:srgbClr val="3C3C3B"/>
                </a:solidFill>
                <a:latin typeface="Verdana"/>
                <a:cs typeface="Verdana"/>
              </a:rPr>
              <a:t>constitué</a:t>
            </a:r>
            <a:r>
              <a:rPr sz="577" spc="-19" dirty="0">
                <a:solidFill>
                  <a:srgbClr val="3C3C3B"/>
                </a:solidFill>
                <a:latin typeface="Verdana"/>
                <a:cs typeface="Verdana"/>
              </a:rPr>
              <a:t> </a:t>
            </a:r>
            <a:r>
              <a:rPr sz="577" dirty="0">
                <a:solidFill>
                  <a:srgbClr val="3C3C3B"/>
                </a:solidFill>
                <a:latin typeface="Verdana"/>
                <a:cs typeface="Verdana"/>
              </a:rPr>
              <a:t>d’au</a:t>
            </a:r>
            <a:r>
              <a:rPr sz="577" spc="-19" dirty="0">
                <a:solidFill>
                  <a:srgbClr val="3C3C3B"/>
                </a:solidFill>
                <a:latin typeface="Verdana"/>
                <a:cs typeface="Verdana"/>
              </a:rPr>
              <a:t> </a:t>
            </a:r>
            <a:r>
              <a:rPr sz="577" spc="13" dirty="0">
                <a:solidFill>
                  <a:srgbClr val="3C3C3B"/>
                </a:solidFill>
                <a:latin typeface="Verdana"/>
                <a:cs typeface="Verdana"/>
              </a:rPr>
              <a:t>moins</a:t>
            </a:r>
            <a:r>
              <a:rPr sz="577" spc="-19" dirty="0">
                <a:solidFill>
                  <a:srgbClr val="3C3C3B"/>
                </a:solidFill>
                <a:latin typeface="Verdana"/>
                <a:cs typeface="Verdana"/>
              </a:rPr>
              <a:t> </a:t>
            </a:r>
            <a:r>
              <a:rPr sz="577" spc="-99" dirty="0">
                <a:solidFill>
                  <a:srgbClr val="3C3C3B"/>
                </a:solidFill>
                <a:latin typeface="Verdana"/>
                <a:cs typeface="Verdana"/>
              </a:rPr>
              <a:t>12</a:t>
            </a:r>
            <a:r>
              <a:rPr sz="577" spc="-19" dirty="0">
                <a:solidFill>
                  <a:srgbClr val="3C3C3B"/>
                </a:solidFill>
                <a:latin typeface="Verdana"/>
                <a:cs typeface="Verdana"/>
              </a:rPr>
              <a:t> </a:t>
            </a:r>
            <a:r>
              <a:rPr sz="577" spc="-3" dirty="0">
                <a:solidFill>
                  <a:srgbClr val="3C3C3B"/>
                </a:solidFill>
                <a:latin typeface="Verdana"/>
                <a:cs typeface="Verdana"/>
              </a:rPr>
              <a:t>caractères</a:t>
            </a:r>
            <a:r>
              <a:rPr sz="577" spc="-19" dirty="0">
                <a:solidFill>
                  <a:srgbClr val="3C3C3B"/>
                </a:solidFill>
                <a:latin typeface="Verdana"/>
                <a:cs typeface="Verdana"/>
              </a:rPr>
              <a:t> </a:t>
            </a:r>
            <a:r>
              <a:rPr sz="577" spc="16" dirty="0">
                <a:solidFill>
                  <a:srgbClr val="3C3C3B"/>
                </a:solidFill>
                <a:latin typeface="Verdana"/>
                <a:cs typeface="Verdana"/>
              </a:rPr>
              <a:t>de </a:t>
            </a:r>
            <a:r>
              <a:rPr sz="577" spc="-192" dirty="0">
                <a:solidFill>
                  <a:srgbClr val="3C3C3B"/>
                </a:solidFill>
                <a:latin typeface="Verdana"/>
                <a:cs typeface="Verdana"/>
              </a:rPr>
              <a:t> </a:t>
            </a:r>
            <a:r>
              <a:rPr sz="577" spc="13" dirty="0">
                <a:solidFill>
                  <a:srgbClr val="3C3C3B"/>
                </a:solidFill>
                <a:latin typeface="Verdana"/>
                <a:cs typeface="Verdana"/>
              </a:rPr>
              <a:t>4 </a:t>
            </a:r>
            <a:r>
              <a:rPr sz="577" spc="-3" dirty="0">
                <a:solidFill>
                  <a:srgbClr val="3C3C3B"/>
                </a:solidFill>
                <a:latin typeface="Verdana"/>
                <a:cs typeface="Verdana"/>
              </a:rPr>
              <a:t>types </a:t>
            </a:r>
            <a:r>
              <a:rPr sz="577" dirty="0">
                <a:solidFill>
                  <a:srgbClr val="3C3C3B"/>
                </a:solidFill>
                <a:latin typeface="Verdana"/>
                <a:cs typeface="Verdana"/>
              </a:rPr>
              <a:t>différents </a:t>
            </a:r>
            <a:r>
              <a:rPr sz="577" spc="-141" dirty="0">
                <a:solidFill>
                  <a:srgbClr val="3C3C3B"/>
                </a:solidFill>
                <a:latin typeface="Verdana"/>
                <a:cs typeface="Verdana"/>
              </a:rPr>
              <a:t>:</a:t>
            </a:r>
            <a:r>
              <a:rPr sz="577" spc="-138" dirty="0">
                <a:solidFill>
                  <a:srgbClr val="3C3C3B"/>
                </a:solidFill>
                <a:latin typeface="Verdana"/>
                <a:cs typeface="Verdana"/>
              </a:rPr>
              <a:t> </a:t>
            </a:r>
            <a:r>
              <a:rPr sz="577" spc="3" dirty="0">
                <a:solidFill>
                  <a:srgbClr val="3C3C3B"/>
                </a:solidFill>
                <a:latin typeface="Verdana"/>
                <a:cs typeface="Verdana"/>
              </a:rPr>
              <a:t>des </a:t>
            </a:r>
            <a:r>
              <a:rPr sz="577" dirty="0">
                <a:solidFill>
                  <a:srgbClr val="3C3C3B"/>
                </a:solidFill>
                <a:latin typeface="Verdana"/>
                <a:cs typeface="Verdana"/>
              </a:rPr>
              <a:t>minuscules, </a:t>
            </a:r>
            <a:r>
              <a:rPr sz="577" spc="3" dirty="0">
                <a:solidFill>
                  <a:srgbClr val="3C3C3B"/>
                </a:solidFill>
                <a:latin typeface="Verdana"/>
                <a:cs typeface="Verdana"/>
              </a:rPr>
              <a:t>des </a:t>
            </a:r>
            <a:r>
              <a:rPr sz="577" spc="-6" dirty="0">
                <a:solidFill>
                  <a:srgbClr val="3C3C3B"/>
                </a:solidFill>
                <a:latin typeface="Verdana"/>
                <a:cs typeface="Verdana"/>
              </a:rPr>
              <a:t>majuscules, </a:t>
            </a:r>
            <a:r>
              <a:rPr sz="577" spc="3" dirty="0">
                <a:solidFill>
                  <a:srgbClr val="3C3C3B"/>
                </a:solidFill>
                <a:latin typeface="Verdana"/>
                <a:cs typeface="Verdana"/>
              </a:rPr>
              <a:t>des </a:t>
            </a:r>
            <a:r>
              <a:rPr sz="577" spc="6" dirty="0">
                <a:solidFill>
                  <a:srgbClr val="3C3C3B"/>
                </a:solidFill>
                <a:latin typeface="Verdana"/>
                <a:cs typeface="Verdana"/>
              </a:rPr>
              <a:t> </a:t>
            </a:r>
            <a:r>
              <a:rPr sz="577" spc="16" dirty="0">
                <a:solidFill>
                  <a:srgbClr val="3C3C3B"/>
                </a:solidFill>
                <a:latin typeface="Verdana"/>
                <a:cs typeface="Verdana"/>
              </a:rPr>
              <a:t>c</a:t>
            </a:r>
            <a:r>
              <a:rPr sz="577" dirty="0">
                <a:solidFill>
                  <a:srgbClr val="3C3C3B"/>
                </a:solidFill>
                <a:latin typeface="Verdana"/>
                <a:cs typeface="Verdana"/>
              </a:rPr>
              <a:t>hif</a:t>
            </a:r>
            <a:r>
              <a:rPr sz="577" spc="45" dirty="0">
                <a:solidFill>
                  <a:srgbClr val="3C3C3B"/>
                </a:solidFill>
                <a:latin typeface="Verdana"/>
                <a:cs typeface="Verdana"/>
              </a:rPr>
              <a:t>f</a:t>
            </a:r>
            <a:r>
              <a:rPr sz="577" spc="-26" dirty="0">
                <a:solidFill>
                  <a:srgbClr val="3C3C3B"/>
                </a:solidFill>
                <a:latin typeface="Verdana"/>
                <a:cs typeface="Verdana"/>
              </a:rPr>
              <a:t>r</a:t>
            </a:r>
            <a:r>
              <a:rPr sz="577" spc="-10" dirty="0">
                <a:solidFill>
                  <a:srgbClr val="3C3C3B"/>
                </a:solidFill>
                <a:latin typeface="Verdana"/>
                <a:cs typeface="Verdana"/>
              </a:rPr>
              <a:t>es</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dirty="0">
                <a:solidFill>
                  <a:srgbClr val="3C3C3B"/>
                </a:solidFill>
                <a:latin typeface="Verdana"/>
                <a:cs typeface="Verdana"/>
              </a:rPr>
              <a:t>ca</a:t>
            </a:r>
            <a:r>
              <a:rPr sz="577" spc="-6" dirty="0">
                <a:solidFill>
                  <a:srgbClr val="3C3C3B"/>
                </a:solidFill>
                <a:latin typeface="Verdana"/>
                <a:cs typeface="Verdana"/>
              </a:rPr>
              <a:t>ra</a:t>
            </a:r>
            <a:r>
              <a:rPr sz="577" spc="26" dirty="0">
                <a:solidFill>
                  <a:srgbClr val="3C3C3B"/>
                </a:solidFill>
                <a:latin typeface="Verdana"/>
                <a:cs typeface="Verdana"/>
              </a:rPr>
              <a:t>c</a:t>
            </a:r>
            <a:r>
              <a:rPr sz="577" spc="-6" dirty="0">
                <a:solidFill>
                  <a:srgbClr val="3C3C3B"/>
                </a:solidFill>
                <a:latin typeface="Verdana"/>
                <a:cs typeface="Verdana"/>
              </a:rPr>
              <a:t>tè</a:t>
            </a:r>
            <a:r>
              <a:rPr sz="577" spc="-16" dirty="0">
                <a:solidFill>
                  <a:srgbClr val="3C3C3B"/>
                </a:solidFill>
                <a:latin typeface="Verdana"/>
                <a:cs typeface="Verdana"/>
              </a:rPr>
              <a:t>r</a:t>
            </a:r>
            <a:r>
              <a:rPr sz="577" spc="-10" dirty="0">
                <a:solidFill>
                  <a:srgbClr val="3C3C3B"/>
                </a:solidFill>
                <a:latin typeface="Verdana"/>
                <a:cs typeface="Verdana"/>
              </a:rPr>
              <a:t>es</a:t>
            </a:r>
            <a:r>
              <a:rPr sz="577" spc="-55" dirty="0">
                <a:solidFill>
                  <a:srgbClr val="3C3C3B"/>
                </a:solidFill>
                <a:latin typeface="Verdana"/>
                <a:cs typeface="Verdana"/>
              </a:rPr>
              <a:t> </a:t>
            </a:r>
            <a:r>
              <a:rPr sz="577" dirty="0">
                <a:solidFill>
                  <a:srgbClr val="3C3C3B"/>
                </a:solidFill>
                <a:latin typeface="Verdana"/>
                <a:cs typeface="Verdana"/>
              </a:rPr>
              <a:t>spéciaux</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84473" algn="l"/>
              </a:tabLst>
            </a:pPr>
            <a:r>
              <a:rPr sz="577" spc="13" dirty="0">
                <a:solidFill>
                  <a:srgbClr val="3C3C3B"/>
                </a:solidFill>
                <a:latin typeface="Verdana"/>
                <a:cs typeface="Verdana"/>
              </a:rPr>
              <a:t>ne </a:t>
            </a:r>
            <a:r>
              <a:rPr sz="577" spc="-6" dirty="0">
                <a:solidFill>
                  <a:srgbClr val="3C3C3B"/>
                </a:solidFill>
                <a:latin typeface="Verdana"/>
                <a:cs typeface="Verdana"/>
              </a:rPr>
              <a:t>fait </a:t>
            </a:r>
            <a:r>
              <a:rPr sz="577" dirty="0">
                <a:solidFill>
                  <a:srgbClr val="3C3C3B"/>
                </a:solidFill>
                <a:latin typeface="Verdana"/>
                <a:cs typeface="Verdana"/>
              </a:rPr>
              <a:t>pas référence </a:t>
            </a:r>
            <a:r>
              <a:rPr sz="577" spc="-6" dirty="0">
                <a:solidFill>
                  <a:srgbClr val="3C3C3B"/>
                </a:solidFill>
                <a:latin typeface="Verdana"/>
                <a:cs typeface="Verdana"/>
              </a:rPr>
              <a:t>à </a:t>
            </a:r>
            <a:r>
              <a:rPr sz="577" spc="3" dirty="0">
                <a:solidFill>
                  <a:srgbClr val="3C3C3B"/>
                </a:solidFill>
                <a:latin typeface="Verdana"/>
                <a:cs typeface="Verdana"/>
              </a:rPr>
              <a:t>des </a:t>
            </a:r>
            <a:r>
              <a:rPr sz="577" spc="10" dirty="0">
                <a:solidFill>
                  <a:srgbClr val="3C3C3B"/>
                </a:solidFill>
                <a:latin typeface="Verdana"/>
                <a:cs typeface="Verdana"/>
              </a:rPr>
              <a:t>données </a:t>
            </a:r>
            <a:r>
              <a:rPr sz="577" spc="3" dirty="0">
                <a:solidFill>
                  <a:srgbClr val="3C3C3B"/>
                </a:solidFill>
                <a:latin typeface="Verdana"/>
                <a:cs typeface="Verdana"/>
              </a:rPr>
              <a:t>personnelles </a:t>
            </a:r>
            <a:r>
              <a:rPr sz="577" spc="-38" dirty="0">
                <a:solidFill>
                  <a:srgbClr val="3C3C3B"/>
                </a:solidFill>
                <a:latin typeface="Verdana"/>
                <a:cs typeface="Verdana"/>
              </a:rPr>
              <a:t>(ex </a:t>
            </a:r>
            <a:r>
              <a:rPr sz="577" spc="-141" dirty="0">
                <a:solidFill>
                  <a:srgbClr val="3C3C3B"/>
                </a:solidFill>
                <a:latin typeface="Verdana"/>
                <a:cs typeface="Verdana"/>
              </a:rPr>
              <a:t>: </a:t>
            </a:r>
            <a:r>
              <a:rPr sz="577" spc="-138" dirty="0">
                <a:solidFill>
                  <a:srgbClr val="3C3C3B"/>
                </a:solidFill>
                <a:latin typeface="Verdana"/>
                <a:cs typeface="Verdana"/>
              </a:rPr>
              <a:t> </a:t>
            </a:r>
            <a:r>
              <a:rPr sz="577" spc="16" dirty="0">
                <a:solidFill>
                  <a:srgbClr val="3C3C3B"/>
                </a:solidFill>
                <a:latin typeface="Verdana"/>
                <a:cs typeface="Verdana"/>
              </a:rPr>
              <a:t>prénom</a:t>
            </a:r>
            <a:r>
              <a:rPr sz="577" spc="-55" dirty="0">
                <a:solidFill>
                  <a:srgbClr val="3C3C3B"/>
                </a:solidFill>
                <a:latin typeface="Verdana"/>
                <a:cs typeface="Verdana"/>
              </a:rPr>
              <a:t> </a:t>
            </a:r>
            <a:r>
              <a:rPr sz="577" spc="10" dirty="0">
                <a:solidFill>
                  <a:srgbClr val="3C3C3B"/>
                </a:solidFill>
                <a:latin typeface="Verdana"/>
                <a:cs typeface="Verdana"/>
              </a:rPr>
              <a:t>d’un</a:t>
            </a:r>
            <a:r>
              <a:rPr sz="577" spc="-55" dirty="0">
                <a:solidFill>
                  <a:srgbClr val="3C3C3B"/>
                </a:solidFill>
                <a:latin typeface="Verdana"/>
                <a:cs typeface="Verdana"/>
              </a:rPr>
              <a:t> </a:t>
            </a:r>
            <a:r>
              <a:rPr sz="577" spc="-10" dirty="0">
                <a:solidFill>
                  <a:srgbClr val="3C3C3B"/>
                </a:solidFill>
                <a:latin typeface="Verdana"/>
                <a:cs typeface="Verdana"/>
              </a:rPr>
              <a:t>parent,</a:t>
            </a:r>
            <a:r>
              <a:rPr sz="577" spc="-55" dirty="0">
                <a:solidFill>
                  <a:srgbClr val="3C3C3B"/>
                </a:solidFill>
                <a:latin typeface="Verdana"/>
                <a:cs typeface="Verdana"/>
              </a:rPr>
              <a:t> </a:t>
            </a:r>
            <a:r>
              <a:rPr sz="577" spc="3" dirty="0">
                <a:solidFill>
                  <a:srgbClr val="3C3C3B"/>
                </a:solidFill>
                <a:latin typeface="Verdana"/>
                <a:cs typeface="Verdana"/>
              </a:rPr>
              <a:t>date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dirty="0">
                <a:solidFill>
                  <a:srgbClr val="3C3C3B"/>
                </a:solidFill>
                <a:latin typeface="Verdana"/>
                <a:cs typeface="Verdana"/>
              </a:rPr>
              <a:t>naissance</a:t>
            </a:r>
            <a:r>
              <a:rPr sz="577" spc="-55" dirty="0">
                <a:solidFill>
                  <a:srgbClr val="3C3C3B"/>
                </a:solidFill>
                <a:latin typeface="Verdana"/>
                <a:cs typeface="Verdana"/>
              </a:rPr>
              <a:t> </a:t>
            </a:r>
            <a:r>
              <a:rPr sz="577" spc="-26" dirty="0">
                <a:solidFill>
                  <a:srgbClr val="3C3C3B"/>
                </a:solidFill>
                <a:latin typeface="Verdana"/>
                <a:cs typeface="Verdana"/>
              </a:rPr>
              <a:t>etc.)</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89360" algn="l"/>
              </a:tabLst>
            </a:pPr>
            <a:r>
              <a:rPr sz="577" spc="10" dirty="0">
                <a:solidFill>
                  <a:srgbClr val="3C3C3B"/>
                </a:solidFill>
                <a:latin typeface="Verdana"/>
                <a:cs typeface="Verdana"/>
              </a:rPr>
              <a:t>doit </a:t>
            </a:r>
            <a:r>
              <a:rPr sz="577" spc="-3" dirty="0">
                <a:solidFill>
                  <a:srgbClr val="3C3C3B"/>
                </a:solidFill>
                <a:latin typeface="Verdana"/>
                <a:cs typeface="Verdana"/>
              </a:rPr>
              <a:t>être </a:t>
            </a:r>
            <a:r>
              <a:rPr sz="577" spc="-6" dirty="0">
                <a:solidFill>
                  <a:srgbClr val="3C3C3B"/>
                </a:solidFill>
                <a:latin typeface="Verdana"/>
                <a:cs typeface="Verdana"/>
              </a:rPr>
              <a:t>à </a:t>
            </a:r>
            <a:r>
              <a:rPr sz="577" spc="6" dirty="0">
                <a:solidFill>
                  <a:srgbClr val="3C3C3B"/>
                </a:solidFill>
                <a:latin typeface="Verdana"/>
                <a:cs typeface="Verdana"/>
              </a:rPr>
              <a:t>usage </a:t>
            </a:r>
            <a:r>
              <a:rPr sz="577" spc="16" dirty="0">
                <a:solidFill>
                  <a:srgbClr val="3C3C3B"/>
                </a:solidFill>
                <a:latin typeface="Verdana"/>
                <a:cs typeface="Verdana"/>
              </a:rPr>
              <a:t>unique </a:t>
            </a:r>
            <a:r>
              <a:rPr sz="577" spc="3" dirty="0">
                <a:solidFill>
                  <a:srgbClr val="3C3C3B"/>
                </a:solidFill>
                <a:latin typeface="Verdana"/>
                <a:cs typeface="Verdana"/>
              </a:rPr>
              <a:t>(chaque </a:t>
            </a:r>
            <a:r>
              <a:rPr sz="577" spc="-6" dirty="0">
                <a:solidFill>
                  <a:srgbClr val="3C3C3B"/>
                </a:solidFill>
                <a:latin typeface="Verdana"/>
                <a:cs typeface="Verdana"/>
              </a:rPr>
              <a:t>site </a:t>
            </a:r>
            <a:r>
              <a:rPr sz="577" spc="16" dirty="0">
                <a:solidFill>
                  <a:srgbClr val="3C3C3B"/>
                </a:solidFill>
                <a:latin typeface="Verdana"/>
                <a:cs typeface="Verdana"/>
              </a:rPr>
              <a:t>ou </a:t>
            </a:r>
            <a:r>
              <a:rPr sz="577" spc="10" dirty="0">
                <a:solidFill>
                  <a:srgbClr val="3C3C3B"/>
                </a:solidFill>
                <a:latin typeface="Verdana"/>
                <a:cs typeface="Verdana"/>
              </a:rPr>
              <a:t>application </a:t>
            </a:r>
            <a:r>
              <a:rPr sz="577" spc="13" dirty="0">
                <a:solidFill>
                  <a:srgbClr val="3C3C3B"/>
                </a:solidFill>
                <a:latin typeface="Verdana"/>
                <a:cs typeface="Verdana"/>
              </a:rPr>
              <a:t> </a:t>
            </a:r>
            <a:r>
              <a:rPr sz="577" spc="6" dirty="0">
                <a:solidFill>
                  <a:srgbClr val="3C3C3B"/>
                </a:solidFill>
                <a:latin typeface="Verdana"/>
                <a:cs typeface="Verdana"/>
              </a:rPr>
              <a:t>possède</a:t>
            </a:r>
            <a:r>
              <a:rPr sz="577" spc="-55"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10" dirty="0">
                <a:solidFill>
                  <a:srgbClr val="3C3C3B"/>
                </a:solidFill>
                <a:latin typeface="Verdana"/>
                <a:cs typeface="Verdana"/>
              </a:rPr>
              <a:t>op</a:t>
            </a:r>
            <a:r>
              <a:rPr sz="577" spc="-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48" dirty="0">
                <a:solidFill>
                  <a:srgbClr val="3C3C3B"/>
                </a:solidFill>
                <a:latin typeface="Verdana"/>
                <a:cs typeface="Verdana"/>
              </a:rPr>
              <a:t>m</a:t>
            </a:r>
            <a:r>
              <a:rPr sz="577" spc="6" dirty="0">
                <a:solidFill>
                  <a:srgbClr val="3C3C3B"/>
                </a:solidFill>
                <a:latin typeface="Verdana"/>
                <a:cs typeface="Verdana"/>
              </a:rPr>
              <a:t>ot</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26" dirty="0">
                <a:solidFill>
                  <a:srgbClr val="3C3C3B"/>
                </a:solidFill>
                <a:latin typeface="Verdana"/>
                <a:cs typeface="Verdana"/>
              </a:rPr>
              <a:t>p</a:t>
            </a:r>
            <a:r>
              <a:rPr sz="577" spc="-22" dirty="0">
                <a:solidFill>
                  <a:srgbClr val="3C3C3B"/>
                </a:solidFill>
                <a:latin typeface="Verdana"/>
                <a:cs typeface="Verdana"/>
              </a:rPr>
              <a:t>asse)</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p:txBody>
      </p:sp>
      <p:sp>
        <p:nvSpPr>
          <p:cNvPr id="17" name="object 17"/>
          <p:cNvSpPr txBox="1"/>
          <p:nvPr/>
        </p:nvSpPr>
        <p:spPr>
          <a:xfrm>
            <a:off x="6201486" y="984965"/>
            <a:ext cx="2256135" cy="5501331"/>
          </a:xfrm>
          <a:prstGeom prst="rect">
            <a:avLst/>
          </a:prstGeom>
        </p:spPr>
        <p:txBody>
          <a:bodyPr vert="horz" wrap="square" lIns="0" tIns="8145" rIns="0" bIns="0" rtlCol="0">
            <a:spAutoFit/>
          </a:bodyPr>
          <a:lstStyle/>
          <a:p>
            <a:pPr marL="170627" indent="-47645" defTabSz="586405">
              <a:spcBef>
                <a:spcPts val="64"/>
              </a:spcBef>
              <a:buFontTx/>
              <a:buChar char="-"/>
              <a:tabLst>
                <a:tab pos="171035" algn="l"/>
              </a:tabLst>
            </a:pPr>
            <a:r>
              <a:rPr sz="577" spc="13" dirty="0">
                <a:solidFill>
                  <a:srgbClr val="3C3C3B"/>
                </a:solidFill>
                <a:latin typeface="Verdana"/>
                <a:cs typeface="Verdana"/>
              </a:rPr>
              <a:t>ne</a:t>
            </a:r>
            <a:r>
              <a:rPr sz="577" spc="-55" dirty="0">
                <a:solidFill>
                  <a:srgbClr val="3C3C3B"/>
                </a:solidFill>
                <a:latin typeface="Verdana"/>
                <a:cs typeface="Verdana"/>
              </a:rPr>
              <a:t> </a:t>
            </a:r>
            <a:r>
              <a:rPr sz="577" spc="10" dirty="0">
                <a:solidFill>
                  <a:srgbClr val="3C3C3B"/>
                </a:solidFill>
                <a:latin typeface="Verdana"/>
                <a:cs typeface="Verdana"/>
              </a:rPr>
              <a:t>doit</a:t>
            </a:r>
            <a:r>
              <a:rPr sz="577" spc="-51" dirty="0">
                <a:solidFill>
                  <a:srgbClr val="3C3C3B"/>
                </a:solidFill>
                <a:latin typeface="Verdana"/>
                <a:cs typeface="Verdana"/>
              </a:rPr>
              <a:t> </a:t>
            </a:r>
            <a:r>
              <a:rPr sz="577" dirty="0">
                <a:solidFill>
                  <a:srgbClr val="3C3C3B"/>
                </a:solidFill>
                <a:latin typeface="Verdana"/>
                <a:cs typeface="Verdana"/>
              </a:rPr>
              <a:t>pas</a:t>
            </a:r>
            <a:r>
              <a:rPr sz="577" spc="-55" dirty="0">
                <a:solidFill>
                  <a:srgbClr val="3C3C3B"/>
                </a:solidFill>
                <a:latin typeface="Verdana"/>
                <a:cs typeface="Verdana"/>
              </a:rPr>
              <a:t> </a:t>
            </a:r>
            <a:r>
              <a:rPr sz="577" spc="-3" dirty="0">
                <a:solidFill>
                  <a:srgbClr val="3C3C3B"/>
                </a:solidFill>
                <a:latin typeface="Verdana"/>
                <a:cs typeface="Verdana"/>
              </a:rPr>
              <a:t>être</a:t>
            </a:r>
            <a:r>
              <a:rPr sz="577" spc="-51" dirty="0">
                <a:solidFill>
                  <a:srgbClr val="3C3C3B"/>
                </a:solidFill>
                <a:latin typeface="Verdana"/>
                <a:cs typeface="Verdana"/>
              </a:rPr>
              <a:t> </a:t>
            </a:r>
            <a:r>
              <a:rPr sz="577" dirty="0">
                <a:solidFill>
                  <a:srgbClr val="3C3C3B"/>
                </a:solidFill>
                <a:latin typeface="Verdana"/>
                <a:cs typeface="Verdana"/>
              </a:rPr>
              <a:t>écrit</a:t>
            </a:r>
            <a:r>
              <a:rPr sz="577" spc="-55" dirty="0">
                <a:solidFill>
                  <a:srgbClr val="3C3C3B"/>
                </a:solidFill>
                <a:latin typeface="Verdana"/>
                <a:cs typeface="Verdana"/>
              </a:rPr>
              <a:t> </a:t>
            </a:r>
            <a:r>
              <a:rPr sz="577" spc="-6" dirty="0">
                <a:solidFill>
                  <a:srgbClr val="3C3C3B"/>
                </a:solidFill>
                <a:latin typeface="Verdana"/>
                <a:cs typeface="Verdana"/>
              </a:rPr>
              <a:t>sur</a:t>
            </a:r>
            <a:r>
              <a:rPr sz="577" spc="-51" dirty="0">
                <a:solidFill>
                  <a:srgbClr val="3C3C3B"/>
                </a:solidFill>
                <a:latin typeface="Verdana"/>
                <a:cs typeface="Verdana"/>
              </a:rPr>
              <a:t> </a:t>
            </a:r>
            <a:r>
              <a:rPr sz="577" spc="22" dirty="0">
                <a:solidFill>
                  <a:srgbClr val="3C3C3B"/>
                </a:solidFill>
                <a:latin typeface="Verdana"/>
                <a:cs typeface="Verdana"/>
              </a:rPr>
              <a:t>un</a:t>
            </a:r>
            <a:r>
              <a:rPr sz="577" spc="-51" dirty="0">
                <a:solidFill>
                  <a:srgbClr val="3C3C3B"/>
                </a:solidFill>
                <a:latin typeface="Verdana"/>
                <a:cs typeface="Verdana"/>
              </a:rPr>
              <a:t> </a:t>
            </a:r>
            <a:r>
              <a:rPr sz="577" spc="-13" dirty="0">
                <a:solidFill>
                  <a:srgbClr val="3C3C3B"/>
                </a:solidFill>
                <a:latin typeface="Verdana"/>
                <a:cs typeface="Verdana"/>
              </a:rPr>
              <a:t>post-it,</a:t>
            </a:r>
            <a:r>
              <a:rPr sz="577" spc="-55" dirty="0">
                <a:solidFill>
                  <a:srgbClr val="3C3C3B"/>
                </a:solidFill>
                <a:latin typeface="Verdana"/>
                <a:cs typeface="Verdana"/>
              </a:rPr>
              <a:t> </a:t>
            </a:r>
            <a:r>
              <a:rPr sz="577" spc="22" dirty="0">
                <a:solidFill>
                  <a:srgbClr val="3C3C3B"/>
                </a:solidFill>
                <a:latin typeface="Verdana"/>
                <a:cs typeface="Verdana"/>
              </a:rPr>
              <a:t>un</a:t>
            </a:r>
            <a:r>
              <a:rPr sz="577" spc="-51" dirty="0">
                <a:solidFill>
                  <a:srgbClr val="3C3C3B"/>
                </a:solidFill>
                <a:latin typeface="Verdana"/>
                <a:cs typeface="Verdana"/>
              </a:rPr>
              <a:t> </a:t>
            </a:r>
            <a:r>
              <a:rPr sz="577" spc="6" dirty="0">
                <a:solidFill>
                  <a:srgbClr val="3C3C3B"/>
                </a:solidFill>
                <a:latin typeface="Verdana"/>
                <a:cs typeface="Verdana"/>
              </a:rPr>
              <a:t>fichier</a:t>
            </a:r>
            <a:r>
              <a:rPr sz="577" spc="-55" dirty="0">
                <a:solidFill>
                  <a:srgbClr val="3C3C3B"/>
                </a:solidFill>
                <a:latin typeface="Verdana"/>
                <a:cs typeface="Verdana"/>
              </a:rPr>
              <a:t> </a:t>
            </a:r>
            <a:r>
              <a:rPr sz="577" spc="-22" dirty="0">
                <a:solidFill>
                  <a:srgbClr val="3C3C3B"/>
                </a:solidFill>
                <a:latin typeface="Verdana"/>
                <a:cs typeface="Verdana"/>
              </a:rPr>
              <a:t>texte,</a:t>
            </a:r>
            <a:r>
              <a:rPr sz="577" spc="-51" dirty="0">
                <a:solidFill>
                  <a:srgbClr val="3C3C3B"/>
                </a:solidFill>
                <a:latin typeface="Verdana"/>
                <a:cs typeface="Verdana"/>
              </a:rPr>
              <a:t> </a:t>
            </a:r>
            <a:r>
              <a:rPr sz="577" spc="-16" dirty="0">
                <a:solidFill>
                  <a:srgbClr val="3C3C3B"/>
                </a:solidFill>
                <a:latin typeface="Verdana"/>
                <a:cs typeface="Verdana"/>
              </a:rPr>
              <a:t>etc.</a:t>
            </a:r>
            <a:r>
              <a:rPr sz="577" spc="-51"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665" defTabSz="586405">
              <a:buFontTx/>
              <a:buChar char="-"/>
              <a:tabLst>
                <a:tab pos="203613" algn="l"/>
              </a:tabLst>
            </a:pPr>
            <a:r>
              <a:rPr sz="577" spc="13" dirty="0">
                <a:solidFill>
                  <a:srgbClr val="3C3C3B"/>
                </a:solidFill>
                <a:latin typeface="Verdana"/>
                <a:cs typeface="Verdana"/>
              </a:rPr>
              <a:t>ne</a:t>
            </a:r>
            <a:r>
              <a:rPr sz="577" spc="16" dirty="0">
                <a:solidFill>
                  <a:srgbClr val="3C3C3B"/>
                </a:solidFill>
                <a:latin typeface="Verdana"/>
                <a:cs typeface="Verdana"/>
              </a:rPr>
              <a:t> </a:t>
            </a:r>
            <a:r>
              <a:rPr sz="577" spc="10" dirty="0">
                <a:solidFill>
                  <a:srgbClr val="3C3C3B"/>
                </a:solidFill>
                <a:latin typeface="Verdana"/>
                <a:cs typeface="Verdana"/>
              </a:rPr>
              <a:t>doit</a:t>
            </a:r>
            <a:r>
              <a:rPr sz="577" spc="13" dirty="0">
                <a:solidFill>
                  <a:srgbClr val="3C3C3B"/>
                </a:solidFill>
                <a:latin typeface="Verdana"/>
                <a:cs typeface="Verdana"/>
              </a:rPr>
              <a:t> </a:t>
            </a:r>
            <a:r>
              <a:rPr sz="577" dirty="0">
                <a:solidFill>
                  <a:srgbClr val="3C3C3B"/>
                </a:solidFill>
                <a:latin typeface="Verdana"/>
                <a:cs typeface="Verdana"/>
              </a:rPr>
              <a:t>pas</a:t>
            </a:r>
            <a:r>
              <a:rPr sz="577" spc="3" dirty="0">
                <a:solidFill>
                  <a:srgbClr val="3C3C3B"/>
                </a:solidFill>
                <a:latin typeface="Verdana"/>
                <a:cs typeface="Verdana"/>
              </a:rPr>
              <a:t> </a:t>
            </a:r>
            <a:r>
              <a:rPr sz="577" spc="-3" dirty="0">
                <a:solidFill>
                  <a:srgbClr val="3C3C3B"/>
                </a:solidFill>
                <a:latin typeface="Verdana"/>
                <a:cs typeface="Verdana"/>
              </a:rPr>
              <a:t>être</a:t>
            </a:r>
            <a:r>
              <a:rPr sz="577" dirty="0">
                <a:solidFill>
                  <a:srgbClr val="3C3C3B"/>
                </a:solidFill>
                <a:latin typeface="Verdana"/>
                <a:cs typeface="Verdana"/>
              </a:rPr>
              <a:t> enregistré</a:t>
            </a:r>
            <a:r>
              <a:rPr sz="577" spc="3" dirty="0">
                <a:solidFill>
                  <a:srgbClr val="3C3C3B"/>
                </a:solidFill>
                <a:latin typeface="Verdana"/>
                <a:cs typeface="Verdana"/>
              </a:rPr>
              <a:t> </a:t>
            </a:r>
            <a:r>
              <a:rPr sz="577" spc="-6" dirty="0">
                <a:solidFill>
                  <a:srgbClr val="3C3C3B"/>
                </a:solidFill>
                <a:latin typeface="Verdana"/>
                <a:cs typeface="Verdana"/>
              </a:rPr>
              <a:t>sur</a:t>
            </a:r>
            <a:r>
              <a:rPr sz="577" spc="-3" dirty="0">
                <a:solidFill>
                  <a:srgbClr val="3C3C3B"/>
                </a:solidFill>
                <a:latin typeface="Verdana"/>
                <a:cs typeface="Verdana"/>
              </a:rPr>
              <a:t> </a:t>
            </a:r>
            <a:r>
              <a:rPr sz="577" dirty="0">
                <a:solidFill>
                  <a:srgbClr val="3C3C3B"/>
                </a:solidFill>
                <a:latin typeface="Verdana"/>
                <a:cs typeface="Verdana"/>
              </a:rPr>
              <a:t>le</a:t>
            </a:r>
            <a:r>
              <a:rPr sz="577" spc="3" dirty="0">
                <a:solidFill>
                  <a:srgbClr val="3C3C3B"/>
                </a:solidFill>
                <a:latin typeface="Verdana"/>
                <a:cs typeface="Verdana"/>
              </a:rPr>
              <a:t> </a:t>
            </a:r>
            <a:r>
              <a:rPr sz="577" dirty="0">
                <a:solidFill>
                  <a:srgbClr val="3C3C3B"/>
                </a:solidFill>
                <a:latin typeface="Verdana"/>
                <a:cs typeface="Verdana"/>
              </a:rPr>
              <a:t>navigateur</a:t>
            </a:r>
            <a:r>
              <a:rPr sz="577" spc="3" dirty="0">
                <a:solidFill>
                  <a:srgbClr val="3C3C3B"/>
                </a:solidFill>
                <a:latin typeface="Verdana"/>
                <a:cs typeface="Verdana"/>
              </a:rPr>
              <a:t> </a:t>
            </a:r>
            <a:r>
              <a:rPr sz="577" spc="10" dirty="0">
                <a:solidFill>
                  <a:srgbClr val="3C3C3B"/>
                </a:solidFill>
                <a:latin typeface="Verdana"/>
                <a:cs typeface="Verdana"/>
              </a:rPr>
              <a:t>d’un </a:t>
            </a:r>
            <a:r>
              <a:rPr sz="577" spc="-196" dirty="0">
                <a:solidFill>
                  <a:srgbClr val="3C3C3B"/>
                </a:solidFill>
                <a:latin typeface="Verdana"/>
                <a:cs typeface="Verdana"/>
              </a:rPr>
              <a:t> </a:t>
            </a:r>
            <a:r>
              <a:rPr sz="577" spc="-3" dirty="0">
                <a:solidFill>
                  <a:srgbClr val="3C3C3B"/>
                </a:solidFill>
                <a:latin typeface="Verdana"/>
                <a:cs typeface="Verdana"/>
              </a:rPr>
              <a:t>o</a:t>
            </a:r>
            <a:r>
              <a:rPr sz="577" spc="-13" dirty="0">
                <a:solidFill>
                  <a:srgbClr val="3C3C3B"/>
                </a:solidFill>
                <a:latin typeface="Verdana"/>
                <a:cs typeface="Verdana"/>
              </a:rPr>
              <a:t>r</a:t>
            </a:r>
            <a:r>
              <a:rPr sz="577" spc="10" dirty="0">
                <a:solidFill>
                  <a:srgbClr val="3C3C3B"/>
                </a:solidFill>
                <a:latin typeface="Verdana"/>
                <a:cs typeface="Verdana"/>
              </a:rPr>
              <a:t>dina</a:t>
            </a:r>
            <a:r>
              <a:rPr sz="577" spc="-6" dirty="0">
                <a:solidFill>
                  <a:srgbClr val="3C3C3B"/>
                </a:solidFill>
                <a:latin typeface="Verdana"/>
                <a:cs typeface="Verdana"/>
              </a:rPr>
              <a:t>t</a:t>
            </a:r>
            <a:r>
              <a:rPr sz="577" spc="3" dirty="0">
                <a:solidFill>
                  <a:srgbClr val="3C3C3B"/>
                </a:solidFill>
                <a:latin typeface="Verdana"/>
                <a:cs typeface="Verdana"/>
              </a:rPr>
              <a:t>eur</a:t>
            </a:r>
            <a:r>
              <a:rPr sz="577" spc="-55"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a:t>
            </a:r>
            <a:r>
              <a:rPr sz="577" spc="-3" dirty="0">
                <a:solidFill>
                  <a:srgbClr val="3C3C3B"/>
                </a:solidFill>
                <a:latin typeface="Verdana"/>
                <a:cs typeface="Verdana"/>
              </a:rPr>
              <a:t>r</a:t>
            </a:r>
            <a:r>
              <a:rPr sz="577" dirty="0">
                <a:solidFill>
                  <a:srgbClr val="3C3C3B"/>
                </a:solidFill>
                <a:latin typeface="Verdana"/>
                <a:cs typeface="Verdana"/>
              </a:rPr>
              <a:t>ta</a:t>
            </a:r>
            <a:r>
              <a:rPr sz="577" spc="19" dirty="0">
                <a:solidFill>
                  <a:srgbClr val="3C3C3B"/>
                </a:solidFill>
                <a:latin typeface="Verdana"/>
                <a:cs typeface="Verdana"/>
              </a:rPr>
              <a:t>gé</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50496" defTabSz="586405">
              <a:buFontTx/>
              <a:buChar char="-"/>
              <a:tabLst>
                <a:tab pos="171035" algn="l"/>
              </a:tabLst>
            </a:pPr>
            <a:r>
              <a:rPr sz="577" spc="10" dirty="0">
                <a:solidFill>
                  <a:srgbClr val="3C3C3B"/>
                </a:solidFill>
                <a:latin typeface="Verdana"/>
                <a:cs typeface="Verdana"/>
              </a:rPr>
              <a:t>doit</a:t>
            </a:r>
            <a:r>
              <a:rPr sz="577" spc="-55" dirty="0">
                <a:solidFill>
                  <a:srgbClr val="3C3C3B"/>
                </a:solidFill>
                <a:latin typeface="Verdana"/>
                <a:cs typeface="Verdana"/>
              </a:rPr>
              <a:t> </a:t>
            </a:r>
            <a:r>
              <a:rPr sz="577" spc="-3" dirty="0">
                <a:solidFill>
                  <a:srgbClr val="3C3C3B"/>
                </a:solidFill>
                <a:latin typeface="Verdana"/>
                <a:cs typeface="Verdana"/>
              </a:rPr>
              <a:t>êt</a:t>
            </a:r>
            <a:r>
              <a:rPr sz="577" spc="-1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26" dirty="0">
                <a:solidFill>
                  <a:srgbClr val="3C3C3B"/>
                </a:solidFill>
                <a:latin typeface="Verdana"/>
                <a:cs typeface="Verdana"/>
              </a:rPr>
              <a:t>r</a:t>
            </a:r>
            <a:r>
              <a:rPr sz="577" spc="13" dirty="0">
                <a:solidFill>
                  <a:srgbClr val="3C3C3B"/>
                </a:solidFill>
                <a:latin typeface="Verdana"/>
                <a:cs typeface="Verdana"/>
              </a:rPr>
              <a:t>en</a:t>
            </a:r>
            <a:r>
              <a:rPr sz="577" dirty="0">
                <a:solidFill>
                  <a:srgbClr val="3C3C3B"/>
                </a:solidFill>
                <a:latin typeface="Verdana"/>
                <a:cs typeface="Verdana"/>
              </a:rPr>
              <a:t>ou</a:t>
            </a:r>
            <a:r>
              <a:rPr sz="577" spc="-10" dirty="0">
                <a:solidFill>
                  <a:srgbClr val="3C3C3B"/>
                </a:solidFill>
                <a:latin typeface="Verdana"/>
                <a:cs typeface="Verdana"/>
              </a:rPr>
              <a:t>v</a:t>
            </a:r>
            <a:r>
              <a:rPr sz="577" dirty="0">
                <a:solidFill>
                  <a:srgbClr val="3C3C3B"/>
                </a:solidFill>
                <a:latin typeface="Verdana"/>
                <a:cs typeface="Verdana"/>
              </a:rPr>
              <a:t>elé</a:t>
            </a:r>
            <a:r>
              <a:rPr sz="577" spc="-55" dirty="0">
                <a:solidFill>
                  <a:srgbClr val="3C3C3B"/>
                </a:solidFill>
                <a:latin typeface="Verdana"/>
                <a:cs typeface="Verdana"/>
              </a:rPr>
              <a:t> </a:t>
            </a:r>
            <a:r>
              <a:rPr sz="577" spc="-13" dirty="0">
                <a:solidFill>
                  <a:srgbClr val="3C3C3B"/>
                </a:solidFill>
                <a:latin typeface="Verdana"/>
                <a:cs typeface="Verdana"/>
              </a:rPr>
              <a:t>a</a:t>
            </a:r>
            <a:r>
              <a:rPr sz="577" spc="-38" dirty="0">
                <a:solidFill>
                  <a:srgbClr val="3C3C3B"/>
                </a:solidFill>
                <a:latin typeface="Verdana"/>
                <a:cs typeface="Verdana"/>
              </a:rPr>
              <a:t>v</a:t>
            </a:r>
            <a:r>
              <a:rPr sz="577" spc="13" dirty="0">
                <a:solidFill>
                  <a:srgbClr val="3C3C3B"/>
                </a:solidFill>
                <a:latin typeface="Verdana"/>
                <a:cs typeface="Verdana"/>
              </a:rPr>
              <a:t>ec</a:t>
            </a:r>
            <a:r>
              <a:rPr sz="577" spc="-55" dirty="0">
                <a:solidFill>
                  <a:srgbClr val="3C3C3B"/>
                </a:solidFill>
                <a:latin typeface="Verdana"/>
                <a:cs typeface="Verdana"/>
              </a:rPr>
              <a:t> </a:t>
            </a:r>
            <a:r>
              <a:rPr sz="577" spc="22" dirty="0">
                <a:solidFill>
                  <a:srgbClr val="3C3C3B"/>
                </a:solidFill>
                <a:latin typeface="Verdana"/>
                <a:cs typeface="Verdana"/>
              </a:rPr>
              <a:t>un</a:t>
            </a:r>
            <a:r>
              <a:rPr sz="577" spc="3" dirty="0">
                <a:solidFill>
                  <a:srgbClr val="3C3C3B"/>
                </a:solidFill>
                <a:latin typeface="Verdana"/>
                <a:cs typeface="Verdana"/>
              </a:rPr>
              <a:t>e</a:t>
            </a:r>
            <a:r>
              <a:rPr sz="577" spc="-55" dirty="0">
                <a:solidFill>
                  <a:srgbClr val="3C3C3B"/>
                </a:solidFill>
                <a:latin typeface="Verdana"/>
                <a:cs typeface="Verdana"/>
              </a:rPr>
              <a:t> </a:t>
            </a:r>
            <a:r>
              <a:rPr sz="577" spc="35" dirty="0">
                <a:solidFill>
                  <a:srgbClr val="3C3C3B"/>
                </a:solidFill>
                <a:latin typeface="Verdana"/>
                <a:cs typeface="Verdana"/>
              </a:rPr>
              <a:t>f</a:t>
            </a:r>
            <a:r>
              <a:rPr sz="577" spc="-26" dirty="0">
                <a:solidFill>
                  <a:srgbClr val="3C3C3B"/>
                </a:solidFill>
                <a:latin typeface="Verdana"/>
                <a:cs typeface="Verdana"/>
              </a:rPr>
              <a:t>r</a:t>
            </a:r>
            <a:r>
              <a:rPr sz="577" spc="16" dirty="0">
                <a:solidFill>
                  <a:srgbClr val="3C3C3B"/>
                </a:solidFill>
                <a:latin typeface="Verdana"/>
                <a:cs typeface="Verdana"/>
              </a:rPr>
              <a:t>équenc</a:t>
            </a:r>
            <a:r>
              <a:rPr sz="577" spc="3" dirty="0">
                <a:solidFill>
                  <a:srgbClr val="3C3C3B"/>
                </a:solidFill>
                <a:latin typeface="Verdana"/>
                <a:cs typeface="Verdana"/>
              </a:rPr>
              <a:t>e</a:t>
            </a:r>
            <a:r>
              <a:rPr sz="577" spc="-55" dirty="0">
                <a:solidFill>
                  <a:srgbClr val="3C3C3B"/>
                </a:solidFill>
                <a:latin typeface="Verdana"/>
                <a:cs typeface="Verdana"/>
              </a:rPr>
              <a:t> </a:t>
            </a:r>
            <a:r>
              <a:rPr sz="577" spc="-22" dirty="0">
                <a:solidFill>
                  <a:srgbClr val="3C3C3B"/>
                </a:solidFill>
                <a:latin typeface="Verdana"/>
                <a:cs typeface="Verdana"/>
              </a:rPr>
              <a:t>r</a:t>
            </a:r>
            <a:r>
              <a:rPr sz="577" spc="3" dirty="0">
                <a:solidFill>
                  <a:srgbClr val="3C3C3B"/>
                </a:solidFill>
                <a:latin typeface="Verdana"/>
                <a:cs typeface="Verdana"/>
              </a:rPr>
              <a:t>aisonnable</a:t>
            </a:r>
            <a:r>
              <a:rPr sz="577" spc="-55" dirty="0">
                <a:solidFill>
                  <a:srgbClr val="3C3C3B"/>
                </a:solidFill>
                <a:latin typeface="Verdana"/>
                <a:cs typeface="Verdana"/>
              </a:rPr>
              <a:t> </a:t>
            </a:r>
            <a:r>
              <a:rPr sz="577" spc="-22" dirty="0">
                <a:solidFill>
                  <a:srgbClr val="3C3C3B"/>
                </a:solidFill>
                <a:latin typeface="Verdana"/>
                <a:cs typeface="Verdana"/>
              </a:rPr>
              <a:t>(90  </a:t>
            </a:r>
            <a:r>
              <a:rPr sz="577" spc="-6" dirty="0">
                <a:solidFill>
                  <a:srgbClr val="3C3C3B"/>
                </a:solidFill>
                <a:latin typeface="Verdana"/>
                <a:cs typeface="Verdana"/>
              </a:rPr>
              <a:t>jou</a:t>
            </a:r>
            <a:r>
              <a:rPr sz="577" spc="-10" dirty="0">
                <a:solidFill>
                  <a:srgbClr val="3C3C3B"/>
                </a:solidFill>
                <a:latin typeface="Verdana"/>
                <a:cs typeface="Verdana"/>
              </a:rPr>
              <a:t>r</a:t>
            </a:r>
            <a:r>
              <a:rPr sz="577" spc="-19" dirty="0">
                <a:solidFill>
                  <a:srgbClr val="3C3C3B"/>
                </a:solidFill>
                <a:latin typeface="Verdana"/>
                <a:cs typeface="Verdana"/>
              </a:rPr>
              <a:t>s</a:t>
            </a:r>
            <a:r>
              <a:rPr sz="577" spc="-55" dirty="0">
                <a:solidFill>
                  <a:srgbClr val="3C3C3B"/>
                </a:solidFill>
                <a:latin typeface="Verdana"/>
                <a:cs typeface="Verdana"/>
              </a:rPr>
              <a:t> </a:t>
            </a:r>
            <a:r>
              <a:rPr sz="577" spc="-3" dirty="0">
                <a:solidFill>
                  <a:srgbClr val="3C3C3B"/>
                </a:solidFill>
                <a:latin typeface="Verdana"/>
                <a:cs typeface="Verdana"/>
              </a:rPr>
              <a:t>maximum).</a:t>
            </a:r>
            <a:endParaRPr sz="577">
              <a:solidFill>
                <a:prstClr val="black"/>
              </a:solidFill>
              <a:latin typeface="Verdana"/>
              <a:cs typeface="Verdana"/>
            </a:endParaRPr>
          </a:p>
          <a:p>
            <a:pPr marL="8145" marR="3258" algn="just" defTabSz="586405">
              <a:spcBef>
                <a:spcPts val="385"/>
              </a:spcBef>
            </a:pPr>
            <a:r>
              <a:rPr sz="577" spc="10" dirty="0">
                <a:solidFill>
                  <a:srgbClr val="3C3C3B"/>
                </a:solidFill>
                <a:latin typeface="Verdana"/>
                <a:cs typeface="Verdana"/>
              </a:rPr>
              <a:t>Par </a:t>
            </a:r>
            <a:r>
              <a:rPr sz="577" spc="-13" dirty="0">
                <a:solidFill>
                  <a:srgbClr val="3C3C3B"/>
                </a:solidFill>
                <a:latin typeface="Verdana"/>
                <a:cs typeface="Verdana"/>
              </a:rPr>
              <a:t>ailleurs,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6" dirty="0">
                <a:solidFill>
                  <a:srgbClr val="3C3C3B"/>
                </a:solidFill>
                <a:latin typeface="Verdana"/>
                <a:cs typeface="Verdana"/>
              </a:rPr>
              <a:t>peut </a:t>
            </a:r>
            <a:r>
              <a:rPr sz="577" spc="6" dirty="0">
                <a:solidFill>
                  <a:srgbClr val="3C3C3B"/>
                </a:solidFill>
                <a:latin typeface="Verdana"/>
                <a:cs typeface="Verdana"/>
              </a:rPr>
              <a:t>mettre </a:t>
            </a:r>
            <a:r>
              <a:rPr sz="577" spc="13" dirty="0">
                <a:solidFill>
                  <a:srgbClr val="3C3C3B"/>
                </a:solidFill>
                <a:latin typeface="Verdana"/>
                <a:cs typeface="Verdana"/>
              </a:rPr>
              <a:t>en </a:t>
            </a:r>
            <a:r>
              <a:rPr sz="577" spc="6" dirty="0">
                <a:solidFill>
                  <a:srgbClr val="3C3C3B"/>
                </a:solidFill>
                <a:latin typeface="Verdana"/>
                <a:cs typeface="Verdana"/>
              </a:rPr>
              <a:t>place </a:t>
            </a:r>
            <a:r>
              <a:rPr sz="577" spc="22" dirty="0">
                <a:solidFill>
                  <a:srgbClr val="3C3C3B"/>
                </a:solidFill>
                <a:latin typeface="Verdana"/>
                <a:cs typeface="Verdana"/>
              </a:rPr>
              <a:t>un </a:t>
            </a:r>
            <a:r>
              <a:rPr sz="577" dirty="0">
                <a:solidFill>
                  <a:srgbClr val="3C3C3B"/>
                </a:solidFill>
                <a:latin typeface="Verdana"/>
                <a:cs typeface="Verdana"/>
              </a:rPr>
              <a:t>accès </a:t>
            </a:r>
            <a:r>
              <a:rPr sz="577" spc="16" dirty="0">
                <a:solidFill>
                  <a:srgbClr val="3C3C3B"/>
                </a:solidFill>
                <a:latin typeface="Verdana"/>
                <a:cs typeface="Verdana"/>
              </a:rPr>
              <a:t>wifi </a:t>
            </a:r>
            <a:r>
              <a:rPr sz="577" spc="19" dirty="0">
                <a:solidFill>
                  <a:srgbClr val="3C3C3B"/>
                </a:solidFill>
                <a:latin typeface="Verdana"/>
                <a:cs typeface="Verdana"/>
              </a:rPr>
              <a:t> </a:t>
            </a:r>
            <a:r>
              <a:rPr sz="577" spc="-6" dirty="0">
                <a:solidFill>
                  <a:srgbClr val="3C3C3B"/>
                </a:solidFill>
                <a:latin typeface="Verdana"/>
                <a:cs typeface="Verdana"/>
              </a:rPr>
              <a:t>privé </a:t>
            </a:r>
            <a:r>
              <a:rPr sz="577" spc="6" dirty="0">
                <a:solidFill>
                  <a:srgbClr val="3C3C3B"/>
                </a:solidFill>
                <a:latin typeface="Verdana"/>
                <a:cs typeface="Verdana"/>
              </a:rPr>
              <a:t>au </a:t>
            </a:r>
            <a:r>
              <a:rPr sz="577" spc="13" dirty="0">
                <a:solidFill>
                  <a:srgbClr val="3C3C3B"/>
                </a:solidFill>
                <a:latin typeface="Verdana"/>
                <a:cs typeface="Verdana"/>
              </a:rPr>
              <a:t>bénéfice </a:t>
            </a:r>
            <a:r>
              <a:rPr sz="577" spc="16" dirty="0">
                <a:solidFill>
                  <a:srgbClr val="3C3C3B"/>
                </a:solidFill>
                <a:latin typeface="Verdana"/>
                <a:cs typeface="Verdana"/>
              </a:rPr>
              <a:t>de </a:t>
            </a:r>
            <a:r>
              <a:rPr sz="577" spc="-3" dirty="0">
                <a:solidFill>
                  <a:srgbClr val="3C3C3B"/>
                </a:solidFill>
                <a:latin typeface="Verdana"/>
                <a:cs typeface="Verdana"/>
              </a:rPr>
              <a:t>l’apprenant. </a:t>
            </a:r>
            <a:r>
              <a:rPr sz="577" spc="19" dirty="0">
                <a:solidFill>
                  <a:srgbClr val="3C3C3B"/>
                </a:solidFill>
                <a:latin typeface="Verdana"/>
                <a:cs typeface="Verdana"/>
              </a:rPr>
              <a:t>À </a:t>
            </a:r>
            <a:r>
              <a:rPr sz="577" spc="10" dirty="0">
                <a:solidFill>
                  <a:srgbClr val="3C3C3B"/>
                </a:solidFill>
                <a:latin typeface="Verdana"/>
                <a:cs typeface="Verdana"/>
              </a:rPr>
              <a:t>cet </a:t>
            </a:r>
            <a:r>
              <a:rPr sz="577" spc="-16" dirty="0">
                <a:solidFill>
                  <a:srgbClr val="3C3C3B"/>
                </a:solidFill>
                <a:latin typeface="Verdana"/>
                <a:cs typeface="Verdana"/>
              </a:rPr>
              <a:t>effet, </a:t>
            </a:r>
            <a:r>
              <a:rPr sz="577" spc="22" dirty="0">
                <a:solidFill>
                  <a:srgbClr val="3C3C3B"/>
                </a:solidFill>
                <a:latin typeface="Verdana"/>
                <a:cs typeface="Verdana"/>
              </a:rPr>
              <a:t>un </a:t>
            </a:r>
            <a:r>
              <a:rPr sz="577" spc="10" dirty="0">
                <a:solidFill>
                  <a:srgbClr val="3C3C3B"/>
                </a:solidFill>
                <a:latin typeface="Verdana"/>
                <a:cs typeface="Verdana"/>
              </a:rPr>
              <a:t>identifiant </a:t>
            </a:r>
            <a:r>
              <a:rPr sz="577" spc="13" dirty="0">
                <a:solidFill>
                  <a:srgbClr val="3C3C3B"/>
                </a:solidFill>
                <a:latin typeface="Verdana"/>
                <a:cs typeface="Verdana"/>
              </a:rPr>
              <a:t> </a:t>
            </a:r>
            <a:r>
              <a:rPr sz="577" spc="-3" dirty="0">
                <a:solidFill>
                  <a:srgbClr val="3C3C3B"/>
                </a:solidFill>
                <a:latin typeface="Verdana"/>
                <a:cs typeface="Verdana"/>
              </a:rPr>
              <a:t>ainsi </a:t>
            </a:r>
            <a:r>
              <a:rPr sz="577" spc="13" dirty="0">
                <a:solidFill>
                  <a:srgbClr val="3C3C3B"/>
                </a:solidFill>
                <a:latin typeface="Verdana"/>
                <a:cs typeface="Verdana"/>
              </a:rPr>
              <a:t>qu’un </a:t>
            </a:r>
            <a:r>
              <a:rPr sz="577" spc="16" dirty="0">
                <a:solidFill>
                  <a:srgbClr val="3C3C3B"/>
                </a:solidFill>
                <a:latin typeface="Verdana"/>
                <a:cs typeface="Verdana"/>
              </a:rPr>
              <a:t>code </a:t>
            </a:r>
            <a:r>
              <a:rPr sz="577" dirty="0">
                <a:solidFill>
                  <a:srgbClr val="3C3C3B"/>
                </a:solidFill>
                <a:latin typeface="Verdana"/>
                <a:cs typeface="Verdana"/>
              </a:rPr>
              <a:t>d’accès </a:t>
            </a:r>
            <a:r>
              <a:rPr sz="577" spc="16" dirty="0">
                <a:solidFill>
                  <a:srgbClr val="3C3C3B"/>
                </a:solidFill>
                <a:latin typeface="Verdana"/>
                <a:cs typeface="Verdana"/>
              </a:rPr>
              <a:t>wifi </a:t>
            </a:r>
            <a:r>
              <a:rPr sz="577" spc="3" dirty="0">
                <a:solidFill>
                  <a:srgbClr val="3C3C3B"/>
                </a:solidFill>
                <a:latin typeface="Verdana"/>
                <a:cs typeface="Verdana"/>
              </a:rPr>
              <a:t>sont </a:t>
            </a:r>
            <a:r>
              <a:rPr sz="577" dirty="0">
                <a:solidFill>
                  <a:srgbClr val="3C3C3B"/>
                </a:solidFill>
                <a:latin typeface="Verdana"/>
                <a:cs typeface="Verdana"/>
              </a:rPr>
              <a:t>remis </a:t>
            </a:r>
            <a:r>
              <a:rPr sz="577" spc="-6" dirty="0">
                <a:solidFill>
                  <a:srgbClr val="3C3C3B"/>
                </a:solidFill>
                <a:latin typeface="Verdana"/>
                <a:cs typeface="Verdana"/>
              </a:rPr>
              <a:t>à </a:t>
            </a:r>
            <a:r>
              <a:rPr sz="577" spc="3" dirty="0">
                <a:solidFill>
                  <a:srgbClr val="3C3C3B"/>
                </a:solidFill>
                <a:latin typeface="Verdana"/>
                <a:cs typeface="Verdana"/>
              </a:rPr>
              <a:t>l’apprenant </a:t>
            </a:r>
            <a:r>
              <a:rPr sz="577" spc="6" dirty="0">
                <a:solidFill>
                  <a:srgbClr val="3C3C3B"/>
                </a:solidFill>
                <a:latin typeface="Verdana"/>
                <a:cs typeface="Verdana"/>
              </a:rPr>
              <a:t>au </a:t>
            </a:r>
            <a:r>
              <a:rPr sz="577" spc="10" dirty="0">
                <a:solidFill>
                  <a:srgbClr val="3C3C3B"/>
                </a:solidFill>
                <a:latin typeface="Verdana"/>
                <a:cs typeface="Verdana"/>
              </a:rPr>
              <a:t> </a:t>
            </a:r>
            <a:r>
              <a:rPr sz="577" spc="19" dirty="0">
                <a:solidFill>
                  <a:srgbClr val="3C3C3B"/>
                </a:solidFill>
                <a:latin typeface="Verdana"/>
                <a:cs typeface="Verdana"/>
              </a:rPr>
              <a:t>début</a:t>
            </a:r>
            <a:r>
              <a:rPr sz="577" spc="-35"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3" dirty="0">
                <a:solidFill>
                  <a:srgbClr val="3C3C3B"/>
                </a:solidFill>
                <a:latin typeface="Verdana"/>
                <a:cs typeface="Verdana"/>
              </a:rPr>
              <a:t>son</a:t>
            </a:r>
            <a:r>
              <a:rPr sz="577" spc="-32" dirty="0">
                <a:solidFill>
                  <a:srgbClr val="3C3C3B"/>
                </a:solidFill>
                <a:latin typeface="Verdana"/>
                <a:cs typeface="Verdana"/>
              </a:rPr>
              <a:t> </a:t>
            </a:r>
            <a:r>
              <a:rPr sz="577" spc="3" dirty="0">
                <a:solidFill>
                  <a:srgbClr val="3C3C3B"/>
                </a:solidFill>
                <a:latin typeface="Verdana"/>
                <a:cs typeface="Verdana"/>
              </a:rPr>
              <a:t>apprentissage</a:t>
            </a:r>
            <a:r>
              <a:rPr sz="577" spc="-32" dirty="0">
                <a:solidFill>
                  <a:srgbClr val="3C3C3B"/>
                </a:solidFill>
                <a:latin typeface="Verdana"/>
                <a:cs typeface="Verdana"/>
              </a:rPr>
              <a:t> </a:t>
            </a:r>
            <a:r>
              <a:rPr sz="577" spc="16" dirty="0">
                <a:solidFill>
                  <a:srgbClr val="3C3C3B"/>
                </a:solidFill>
                <a:latin typeface="Verdana"/>
                <a:cs typeface="Verdana"/>
              </a:rPr>
              <a:t>ou</a:t>
            </a:r>
            <a:r>
              <a:rPr sz="577" spc="-32" dirty="0">
                <a:solidFill>
                  <a:srgbClr val="3C3C3B"/>
                </a:solidFill>
                <a:latin typeface="Verdana"/>
                <a:cs typeface="Verdana"/>
              </a:rPr>
              <a:t> </a:t>
            </a:r>
            <a:r>
              <a:rPr sz="577" spc="16" dirty="0">
                <a:solidFill>
                  <a:srgbClr val="3C3C3B"/>
                </a:solidFill>
                <a:latin typeface="Verdana"/>
                <a:cs typeface="Verdana"/>
              </a:rPr>
              <a:t>de</a:t>
            </a:r>
            <a:r>
              <a:rPr sz="577" spc="-35" dirty="0">
                <a:solidFill>
                  <a:srgbClr val="3C3C3B"/>
                </a:solidFill>
                <a:latin typeface="Verdana"/>
                <a:cs typeface="Verdana"/>
              </a:rPr>
              <a:t> </a:t>
            </a:r>
            <a:r>
              <a:rPr sz="577" spc="-13" dirty="0">
                <a:solidFill>
                  <a:srgbClr val="3C3C3B"/>
                </a:solidFill>
                <a:latin typeface="Verdana"/>
                <a:cs typeface="Verdana"/>
              </a:rPr>
              <a:t>sa</a:t>
            </a:r>
            <a:r>
              <a:rPr sz="577" spc="-32" dirty="0">
                <a:solidFill>
                  <a:srgbClr val="3C3C3B"/>
                </a:solidFill>
                <a:latin typeface="Verdana"/>
                <a:cs typeface="Verdana"/>
              </a:rPr>
              <a:t> </a:t>
            </a:r>
            <a:r>
              <a:rPr sz="577" spc="-3" dirty="0">
                <a:solidFill>
                  <a:srgbClr val="3C3C3B"/>
                </a:solidFill>
                <a:latin typeface="Verdana"/>
                <a:cs typeface="Verdana"/>
              </a:rPr>
              <a:t>formation.</a:t>
            </a:r>
            <a:r>
              <a:rPr sz="577" spc="-32" dirty="0">
                <a:solidFill>
                  <a:srgbClr val="3C3C3B"/>
                </a:solidFill>
                <a:latin typeface="Verdana"/>
                <a:cs typeface="Verdana"/>
              </a:rPr>
              <a:t> </a:t>
            </a:r>
            <a:r>
              <a:rPr sz="577" spc="3" dirty="0">
                <a:solidFill>
                  <a:srgbClr val="3C3C3B"/>
                </a:solidFill>
                <a:latin typeface="Verdana"/>
                <a:cs typeface="Verdana"/>
              </a:rPr>
              <a:t>L’apprenant </a:t>
            </a:r>
            <a:r>
              <a:rPr sz="577" spc="-196" dirty="0">
                <a:solidFill>
                  <a:srgbClr val="3C3C3B"/>
                </a:solidFill>
                <a:latin typeface="Verdana"/>
                <a:cs typeface="Verdana"/>
              </a:rPr>
              <a:t> </a:t>
            </a:r>
            <a:r>
              <a:rPr sz="577" spc="3" dirty="0">
                <a:solidFill>
                  <a:srgbClr val="3C3C3B"/>
                </a:solidFill>
                <a:latin typeface="Verdana"/>
                <a:cs typeface="Verdana"/>
              </a:rPr>
              <a:t>s’engage</a:t>
            </a:r>
            <a:r>
              <a:rPr sz="577" spc="-38" dirty="0">
                <a:solidFill>
                  <a:srgbClr val="3C3C3B"/>
                </a:solidFill>
                <a:latin typeface="Verdana"/>
                <a:cs typeface="Verdana"/>
              </a:rPr>
              <a:t> </a:t>
            </a:r>
            <a:r>
              <a:rPr sz="577" spc="-6" dirty="0">
                <a:solidFill>
                  <a:srgbClr val="3C3C3B"/>
                </a:solidFill>
                <a:latin typeface="Verdana"/>
                <a:cs typeface="Verdana"/>
              </a:rPr>
              <a:t>à</a:t>
            </a:r>
            <a:r>
              <a:rPr sz="577" spc="-35" dirty="0">
                <a:solidFill>
                  <a:srgbClr val="3C3C3B"/>
                </a:solidFill>
                <a:latin typeface="Verdana"/>
                <a:cs typeface="Verdana"/>
              </a:rPr>
              <a:t> </a:t>
            </a:r>
            <a:r>
              <a:rPr sz="577" spc="13" dirty="0">
                <a:solidFill>
                  <a:srgbClr val="3C3C3B"/>
                </a:solidFill>
                <a:latin typeface="Verdana"/>
                <a:cs typeface="Verdana"/>
              </a:rPr>
              <a:t>ne</a:t>
            </a:r>
            <a:r>
              <a:rPr sz="577" spc="-35" dirty="0">
                <a:solidFill>
                  <a:srgbClr val="3C3C3B"/>
                </a:solidFill>
                <a:latin typeface="Verdana"/>
                <a:cs typeface="Verdana"/>
              </a:rPr>
              <a:t> </a:t>
            </a:r>
            <a:r>
              <a:rPr sz="577" dirty="0">
                <a:solidFill>
                  <a:srgbClr val="3C3C3B"/>
                </a:solidFill>
                <a:latin typeface="Verdana"/>
                <a:cs typeface="Verdana"/>
              </a:rPr>
              <a:t>pas</a:t>
            </a:r>
            <a:r>
              <a:rPr sz="577" spc="-38" dirty="0">
                <a:solidFill>
                  <a:srgbClr val="3C3C3B"/>
                </a:solidFill>
                <a:latin typeface="Verdana"/>
                <a:cs typeface="Verdana"/>
              </a:rPr>
              <a:t> </a:t>
            </a:r>
            <a:r>
              <a:rPr sz="577" spc="19" dirty="0">
                <a:solidFill>
                  <a:srgbClr val="3C3C3B"/>
                </a:solidFill>
                <a:latin typeface="Verdana"/>
                <a:cs typeface="Verdana"/>
              </a:rPr>
              <a:t>communiquer</a:t>
            </a:r>
            <a:r>
              <a:rPr sz="577" spc="-35" dirty="0">
                <a:solidFill>
                  <a:srgbClr val="3C3C3B"/>
                </a:solidFill>
                <a:latin typeface="Verdana"/>
                <a:cs typeface="Verdana"/>
              </a:rPr>
              <a:t> </a:t>
            </a:r>
            <a:r>
              <a:rPr sz="577" spc="-6" dirty="0">
                <a:solidFill>
                  <a:srgbClr val="3C3C3B"/>
                </a:solidFill>
                <a:latin typeface="Verdana"/>
                <a:cs typeface="Verdana"/>
              </a:rPr>
              <a:t>à</a:t>
            </a:r>
            <a:r>
              <a:rPr sz="577" spc="-35" dirty="0">
                <a:solidFill>
                  <a:srgbClr val="3C3C3B"/>
                </a:solidFill>
                <a:latin typeface="Verdana"/>
                <a:cs typeface="Verdana"/>
              </a:rPr>
              <a:t> </a:t>
            </a:r>
            <a:r>
              <a:rPr sz="577" spc="3" dirty="0">
                <a:solidFill>
                  <a:srgbClr val="3C3C3B"/>
                </a:solidFill>
                <a:latin typeface="Verdana"/>
                <a:cs typeface="Verdana"/>
              </a:rPr>
              <a:t>des</a:t>
            </a:r>
            <a:r>
              <a:rPr sz="577" spc="-38" dirty="0">
                <a:solidFill>
                  <a:srgbClr val="3C3C3B"/>
                </a:solidFill>
                <a:latin typeface="Verdana"/>
                <a:cs typeface="Verdana"/>
              </a:rPr>
              <a:t> </a:t>
            </a:r>
            <a:r>
              <a:rPr sz="577" spc="-6" dirty="0">
                <a:solidFill>
                  <a:srgbClr val="3C3C3B"/>
                </a:solidFill>
                <a:latin typeface="Verdana"/>
                <a:cs typeface="Verdana"/>
              </a:rPr>
              <a:t>tiers</a:t>
            </a:r>
            <a:r>
              <a:rPr sz="577" spc="-35" dirty="0">
                <a:solidFill>
                  <a:srgbClr val="3C3C3B"/>
                </a:solidFill>
                <a:latin typeface="Verdana"/>
                <a:cs typeface="Verdana"/>
              </a:rPr>
              <a:t> </a:t>
            </a:r>
            <a:r>
              <a:rPr sz="577" spc="10" dirty="0">
                <a:solidFill>
                  <a:srgbClr val="3C3C3B"/>
                </a:solidFill>
                <a:latin typeface="Verdana"/>
                <a:cs typeface="Verdana"/>
              </a:rPr>
              <a:t>ce</a:t>
            </a:r>
            <a:r>
              <a:rPr sz="577" spc="-35" dirty="0">
                <a:solidFill>
                  <a:srgbClr val="3C3C3B"/>
                </a:solidFill>
                <a:latin typeface="Verdana"/>
                <a:cs typeface="Verdana"/>
              </a:rPr>
              <a:t> </a:t>
            </a:r>
            <a:r>
              <a:rPr sz="577" spc="22" dirty="0">
                <a:solidFill>
                  <a:srgbClr val="3C3C3B"/>
                </a:solidFill>
                <a:latin typeface="Verdana"/>
                <a:cs typeface="Verdana"/>
              </a:rPr>
              <a:t>mot</a:t>
            </a:r>
            <a:r>
              <a:rPr sz="577" spc="-35"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spc="-3" dirty="0">
                <a:solidFill>
                  <a:srgbClr val="3C3C3B"/>
                </a:solidFill>
                <a:latin typeface="Verdana"/>
                <a:cs typeface="Verdana"/>
              </a:rPr>
              <a:t>passe </a:t>
            </a:r>
            <a:r>
              <a:rPr sz="577" spc="-196"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6" dirty="0">
                <a:solidFill>
                  <a:srgbClr val="3C3C3B"/>
                </a:solidFill>
                <a:latin typeface="Verdana"/>
                <a:cs typeface="Verdana"/>
              </a:rPr>
              <a:t>l’identifiant</a:t>
            </a:r>
            <a:r>
              <a:rPr sz="577" spc="-55"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spc="-6" dirty="0">
                <a:solidFill>
                  <a:srgbClr val="3C3C3B"/>
                </a:solidFill>
                <a:latin typeface="Verdana"/>
                <a:cs typeface="Verdana"/>
              </a:rPr>
              <a:t>a</a:t>
            </a:r>
            <a:r>
              <a:rPr sz="577" spc="16" dirty="0">
                <a:solidFill>
                  <a:srgbClr val="3C3C3B"/>
                </a:solidFill>
                <a:latin typeface="Verdana"/>
                <a:cs typeface="Verdana"/>
              </a:rPr>
              <a:t>cc</a:t>
            </a:r>
            <a:r>
              <a:rPr sz="577" spc="-10" dirty="0">
                <a:solidFill>
                  <a:srgbClr val="3C3C3B"/>
                </a:solidFill>
                <a:latin typeface="Verdana"/>
                <a:cs typeface="Verdana"/>
              </a:rPr>
              <a:t>ès</a:t>
            </a:r>
            <a:r>
              <a:rPr sz="577" spc="-55" dirty="0">
                <a:solidFill>
                  <a:srgbClr val="3C3C3B"/>
                </a:solidFill>
                <a:latin typeface="Verdana"/>
                <a:cs typeface="Verdana"/>
              </a:rPr>
              <a:t> </a:t>
            </a:r>
            <a:r>
              <a:rPr sz="577" spc="-6" dirty="0">
                <a:solidFill>
                  <a:srgbClr val="3C3C3B"/>
                </a:solidFill>
                <a:latin typeface="Verdana"/>
                <a:cs typeface="Verdana"/>
              </a:rPr>
              <a:t>wifi.</a:t>
            </a:r>
            <a:endParaRPr sz="577">
              <a:solidFill>
                <a:prstClr val="black"/>
              </a:solidFill>
              <a:latin typeface="Verdana"/>
              <a:cs typeface="Verdana"/>
            </a:endParaRPr>
          </a:p>
          <a:p>
            <a:pPr marL="8145" marR="3258" algn="just" defTabSz="586405">
              <a:spcBef>
                <a:spcPts val="385"/>
              </a:spcBef>
            </a:pPr>
            <a:r>
              <a:rPr sz="577" dirty="0">
                <a:solidFill>
                  <a:srgbClr val="3C3C3B"/>
                </a:solidFill>
                <a:latin typeface="Verdana"/>
                <a:cs typeface="Verdana"/>
              </a:rPr>
              <a:t>L’administrateur </a:t>
            </a:r>
            <a:r>
              <a:rPr sz="577" spc="-6" dirty="0">
                <a:solidFill>
                  <a:srgbClr val="3C3C3B"/>
                </a:solidFill>
                <a:latin typeface="Verdana"/>
                <a:cs typeface="Verdana"/>
              </a:rPr>
              <a:t>peut, </a:t>
            </a:r>
            <a:r>
              <a:rPr sz="577" spc="-3" dirty="0">
                <a:solidFill>
                  <a:srgbClr val="3C3C3B"/>
                </a:solidFill>
                <a:latin typeface="Verdana"/>
                <a:cs typeface="Verdana"/>
              </a:rPr>
              <a:t>après </a:t>
            </a:r>
            <a:r>
              <a:rPr sz="577" spc="13" dirty="0">
                <a:solidFill>
                  <a:srgbClr val="3C3C3B"/>
                </a:solidFill>
                <a:latin typeface="Verdana"/>
                <a:cs typeface="Verdana"/>
              </a:rPr>
              <a:t>en </a:t>
            </a:r>
            <a:r>
              <a:rPr sz="577" spc="-13" dirty="0">
                <a:solidFill>
                  <a:srgbClr val="3C3C3B"/>
                </a:solidFill>
                <a:latin typeface="Verdana"/>
                <a:cs typeface="Verdana"/>
              </a:rPr>
              <a:t>avoir </a:t>
            </a:r>
            <a:r>
              <a:rPr sz="577" spc="6" dirty="0">
                <a:solidFill>
                  <a:srgbClr val="3C3C3B"/>
                </a:solidFill>
                <a:latin typeface="Verdana"/>
                <a:cs typeface="Verdana"/>
              </a:rPr>
              <a:t>informé </a:t>
            </a:r>
            <a:r>
              <a:rPr sz="577" spc="3" dirty="0">
                <a:solidFill>
                  <a:srgbClr val="3C3C3B"/>
                </a:solidFill>
                <a:latin typeface="Verdana"/>
                <a:cs typeface="Verdana"/>
              </a:rPr>
              <a:t>l’apprenant </a:t>
            </a:r>
            <a:r>
              <a:rPr sz="577" spc="6" dirty="0">
                <a:solidFill>
                  <a:srgbClr val="3C3C3B"/>
                </a:solidFill>
                <a:latin typeface="Verdana"/>
                <a:cs typeface="Verdana"/>
              </a:rPr>
              <a:t> </a:t>
            </a:r>
            <a:r>
              <a:rPr sz="577" dirty="0">
                <a:solidFill>
                  <a:srgbClr val="3C3C3B"/>
                </a:solidFill>
                <a:latin typeface="Verdana"/>
                <a:cs typeface="Verdana"/>
              </a:rPr>
              <a:t>par </a:t>
            </a:r>
            <a:r>
              <a:rPr sz="577" spc="-13" dirty="0">
                <a:solidFill>
                  <a:srgbClr val="3C3C3B"/>
                </a:solidFill>
                <a:latin typeface="Verdana"/>
                <a:cs typeface="Verdana"/>
              </a:rPr>
              <a:t>écrit, </a:t>
            </a:r>
            <a:r>
              <a:rPr sz="577" spc="10" dirty="0">
                <a:solidFill>
                  <a:srgbClr val="3C3C3B"/>
                </a:solidFill>
                <a:latin typeface="Verdana"/>
                <a:cs typeface="Verdana"/>
              </a:rPr>
              <a:t>librement </a:t>
            </a:r>
            <a:r>
              <a:rPr sz="577" spc="3" dirty="0">
                <a:solidFill>
                  <a:srgbClr val="3C3C3B"/>
                </a:solidFill>
                <a:latin typeface="Verdana"/>
                <a:cs typeface="Verdana"/>
              </a:rPr>
              <a:t>limiter </a:t>
            </a:r>
            <a:r>
              <a:rPr sz="577" spc="-6" dirty="0">
                <a:solidFill>
                  <a:srgbClr val="3C3C3B"/>
                </a:solidFill>
                <a:latin typeface="Verdana"/>
                <a:cs typeface="Verdana"/>
              </a:rPr>
              <a:t>la </a:t>
            </a:r>
            <a:r>
              <a:rPr sz="577" spc="6" dirty="0">
                <a:solidFill>
                  <a:srgbClr val="3C3C3B"/>
                </a:solidFill>
                <a:latin typeface="Verdana"/>
                <a:cs typeface="Verdana"/>
              </a:rPr>
              <a:t>durée </a:t>
            </a:r>
            <a:r>
              <a:rPr sz="577" spc="16" dirty="0">
                <a:solidFill>
                  <a:srgbClr val="3C3C3B"/>
                </a:solidFill>
                <a:latin typeface="Verdana"/>
                <a:cs typeface="Verdana"/>
              </a:rPr>
              <a:t>de </a:t>
            </a:r>
            <a:r>
              <a:rPr sz="577" spc="-3" dirty="0">
                <a:solidFill>
                  <a:srgbClr val="3C3C3B"/>
                </a:solidFill>
                <a:latin typeface="Verdana"/>
                <a:cs typeface="Verdana"/>
              </a:rPr>
              <a:t>connexion, </a:t>
            </a:r>
            <a:r>
              <a:rPr sz="577" spc="6" dirty="0">
                <a:solidFill>
                  <a:srgbClr val="3C3C3B"/>
                </a:solidFill>
                <a:latin typeface="Verdana"/>
                <a:cs typeface="Verdana"/>
              </a:rPr>
              <a:t>imposer </a:t>
            </a:r>
            <a:r>
              <a:rPr sz="577" spc="10" dirty="0">
                <a:solidFill>
                  <a:srgbClr val="3C3C3B"/>
                </a:solidFill>
                <a:latin typeface="Verdana"/>
                <a:cs typeface="Verdana"/>
              </a:rPr>
              <a:t> </a:t>
            </a:r>
            <a:r>
              <a:rPr sz="577" spc="3" dirty="0">
                <a:solidFill>
                  <a:srgbClr val="3C3C3B"/>
                </a:solidFill>
                <a:latin typeface="Verdana"/>
                <a:cs typeface="Verdana"/>
              </a:rPr>
              <a:t>des</a:t>
            </a:r>
            <a:r>
              <a:rPr sz="577" spc="-29" dirty="0">
                <a:solidFill>
                  <a:srgbClr val="3C3C3B"/>
                </a:solidFill>
                <a:latin typeface="Verdana"/>
                <a:cs typeface="Verdana"/>
              </a:rPr>
              <a:t> </a:t>
            </a:r>
            <a:r>
              <a:rPr sz="577" spc="10" dirty="0">
                <a:solidFill>
                  <a:srgbClr val="3C3C3B"/>
                </a:solidFill>
                <a:latin typeface="Verdana"/>
                <a:cs typeface="Verdana"/>
              </a:rPr>
              <a:t>configurations</a:t>
            </a:r>
            <a:r>
              <a:rPr sz="577" spc="-29" dirty="0">
                <a:solidFill>
                  <a:srgbClr val="3C3C3B"/>
                </a:solidFill>
                <a:latin typeface="Verdana"/>
                <a:cs typeface="Verdana"/>
              </a:rPr>
              <a:t> </a:t>
            </a:r>
            <a:r>
              <a:rPr sz="577" spc="16" dirty="0">
                <a:solidFill>
                  <a:srgbClr val="3C3C3B"/>
                </a:solidFill>
                <a:latin typeface="Verdana"/>
                <a:cs typeface="Verdana"/>
              </a:rPr>
              <a:t>de</a:t>
            </a:r>
            <a:r>
              <a:rPr sz="577" spc="-29" dirty="0">
                <a:solidFill>
                  <a:srgbClr val="3C3C3B"/>
                </a:solidFill>
                <a:latin typeface="Verdana"/>
                <a:cs typeface="Verdana"/>
              </a:rPr>
              <a:t> </a:t>
            </a:r>
            <a:r>
              <a:rPr sz="577" dirty="0">
                <a:solidFill>
                  <a:srgbClr val="3C3C3B"/>
                </a:solidFill>
                <a:latin typeface="Verdana"/>
                <a:cs typeface="Verdana"/>
              </a:rPr>
              <a:t>sécurité</a:t>
            </a:r>
            <a:r>
              <a:rPr sz="577" spc="-26" dirty="0">
                <a:solidFill>
                  <a:srgbClr val="3C3C3B"/>
                </a:solidFill>
                <a:latin typeface="Verdana"/>
                <a:cs typeface="Verdana"/>
              </a:rPr>
              <a:t> </a:t>
            </a:r>
            <a:r>
              <a:rPr sz="577" spc="6" dirty="0">
                <a:solidFill>
                  <a:srgbClr val="3C3C3B"/>
                </a:solidFill>
                <a:latin typeface="Verdana"/>
                <a:cs typeface="Verdana"/>
              </a:rPr>
              <a:t>au</a:t>
            </a:r>
            <a:r>
              <a:rPr sz="577" spc="-29" dirty="0">
                <a:solidFill>
                  <a:srgbClr val="3C3C3B"/>
                </a:solidFill>
                <a:latin typeface="Verdana"/>
                <a:cs typeface="Verdana"/>
              </a:rPr>
              <a:t> </a:t>
            </a:r>
            <a:r>
              <a:rPr sz="577" spc="-10" dirty="0">
                <a:solidFill>
                  <a:srgbClr val="3C3C3B"/>
                </a:solidFill>
                <a:latin typeface="Verdana"/>
                <a:cs typeface="Verdana"/>
              </a:rPr>
              <a:t>navigateur,</a:t>
            </a:r>
            <a:r>
              <a:rPr sz="577" spc="-29"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spc="6" dirty="0">
                <a:solidFill>
                  <a:srgbClr val="3C3C3B"/>
                </a:solidFill>
                <a:latin typeface="Verdana"/>
                <a:cs typeface="Verdana"/>
              </a:rPr>
              <a:t>imposer</a:t>
            </a:r>
            <a:r>
              <a:rPr sz="577" spc="-29" dirty="0">
                <a:solidFill>
                  <a:srgbClr val="3C3C3B"/>
                </a:solidFill>
                <a:latin typeface="Verdana"/>
                <a:cs typeface="Verdana"/>
              </a:rPr>
              <a:t> </a:t>
            </a:r>
            <a:r>
              <a:rPr sz="577" spc="3" dirty="0">
                <a:solidFill>
                  <a:srgbClr val="3C3C3B"/>
                </a:solidFill>
                <a:latin typeface="Verdana"/>
                <a:cs typeface="Verdana"/>
              </a:rPr>
              <a:t>des </a:t>
            </a:r>
            <a:r>
              <a:rPr sz="577" spc="-196" dirty="0">
                <a:solidFill>
                  <a:srgbClr val="3C3C3B"/>
                </a:solidFill>
                <a:latin typeface="Verdana"/>
                <a:cs typeface="Verdana"/>
              </a:rPr>
              <a:t> </a:t>
            </a:r>
            <a:r>
              <a:rPr sz="577" dirty="0">
                <a:solidFill>
                  <a:srgbClr val="3C3C3B"/>
                </a:solidFill>
                <a:latin typeface="Verdana"/>
                <a:cs typeface="Verdana"/>
              </a:rPr>
              <a:t>limites</a:t>
            </a:r>
            <a:r>
              <a:rPr sz="577" spc="-22" dirty="0">
                <a:solidFill>
                  <a:srgbClr val="3C3C3B"/>
                </a:solidFill>
                <a:latin typeface="Verdana"/>
                <a:cs typeface="Verdana"/>
              </a:rPr>
              <a:t> </a:t>
            </a:r>
            <a:r>
              <a:rPr sz="577" spc="16" dirty="0">
                <a:solidFill>
                  <a:srgbClr val="3C3C3B"/>
                </a:solidFill>
                <a:latin typeface="Verdana"/>
                <a:cs typeface="Verdana"/>
              </a:rPr>
              <a:t>de</a:t>
            </a:r>
            <a:r>
              <a:rPr sz="577" spc="-22" dirty="0">
                <a:solidFill>
                  <a:srgbClr val="3C3C3B"/>
                </a:solidFill>
                <a:latin typeface="Verdana"/>
                <a:cs typeface="Verdana"/>
              </a:rPr>
              <a:t> </a:t>
            </a:r>
            <a:r>
              <a:rPr sz="577" spc="-3" dirty="0">
                <a:solidFill>
                  <a:srgbClr val="3C3C3B"/>
                </a:solidFill>
                <a:latin typeface="Verdana"/>
                <a:cs typeface="Verdana"/>
              </a:rPr>
              <a:t>taille</a:t>
            </a:r>
            <a:r>
              <a:rPr sz="577" spc="-22" dirty="0">
                <a:solidFill>
                  <a:srgbClr val="3C3C3B"/>
                </a:solidFill>
                <a:latin typeface="Verdana"/>
                <a:cs typeface="Verdana"/>
              </a:rPr>
              <a:t> </a:t>
            </a:r>
            <a:r>
              <a:rPr sz="577" spc="6" dirty="0">
                <a:solidFill>
                  <a:srgbClr val="3C3C3B"/>
                </a:solidFill>
                <a:latin typeface="Verdana"/>
                <a:cs typeface="Verdana"/>
              </a:rPr>
              <a:t>au</a:t>
            </a:r>
            <a:r>
              <a:rPr sz="577" spc="-19" dirty="0">
                <a:solidFill>
                  <a:srgbClr val="3C3C3B"/>
                </a:solidFill>
                <a:latin typeface="Verdana"/>
                <a:cs typeface="Verdana"/>
              </a:rPr>
              <a:t> </a:t>
            </a:r>
            <a:r>
              <a:rPr sz="577" spc="10" dirty="0">
                <a:solidFill>
                  <a:srgbClr val="3C3C3B"/>
                </a:solidFill>
                <a:latin typeface="Verdana"/>
                <a:cs typeface="Verdana"/>
              </a:rPr>
              <a:t>téléchargement</a:t>
            </a:r>
            <a:r>
              <a:rPr sz="577" spc="-22" dirty="0">
                <a:solidFill>
                  <a:srgbClr val="3C3C3B"/>
                </a:solidFill>
                <a:latin typeface="Verdana"/>
                <a:cs typeface="Verdana"/>
              </a:rPr>
              <a:t> </a:t>
            </a:r>
            <a:r>
              <a:rPr sz="577" spc="16" dirty="0">
                <a:solidFill>
                  <a:srgbClr val="3C3C3B"/>
                </a:solidFill>
                <a:latin typeface="Verdana"/>
                <a:cs typeface="Verdana"/>
              </a:rPr>
              <a:t>de</a:t>
            </a:r>
            <a:r>
              <a:rPr sz="577" spc="-22" dirty="0">
                <a:solidFill>
                  <a:srgbClr val="3C3C3B"/>
                </a:solidFill>
                <a:latin typeface="Verdana"/>
                <a:cs typeface="Verdana"/>
              </a:rPr>
              <a:t> </a:t>
            </a:r>
            <a:r>
              <a:rPr sz="577" dirty="0">
                <a:solidFill>
                  <a:srgbClr val="3C3C3B"/>
                </a:solidFill>
                <a:latin typeface="Verdana"/>
                <a:cs typeface="Verdana"/>
              </a:rPr>
              <a:t>contenu.</a:t>
            </a:r>
            <a:r>
              <a:rPr sz="577" spc="-22" dirty="0">
                <a:solidFill>
                  <a:srgbClr val="3C3C3B"/>
                </a:solidFill>
                <a:latin typeface="Verdana"/>
                <a:cs typeface="Verdana"/>
              </a:rPr>
              <a:t> </a:t>
            </a:r>
            <a:r>
              <a:rPr sz="577" spc="-38" dirty="0">
                <a:solidFill>
                  <a:srgbClr val="3C3C3B"/>
                </a:solidFill>
                <a:latin typeface="Verdana"/>
                <a:cs typeface="Verdana"/>
              </a:rPr>
              <a:t>Il</a:t>
            </a:r>
            <a:r>
              <a:rPr sz="577" spc="-19" dirty="0">
                <a:solidFill>
                  <a:srgbClr val="3C3C3B"/>
                </a:solidFill>
                <a:latin typeface="Verdana"/>
                <a:cs typeface="Verdana"/>
              </a:rPr>
              <a:t> </a:t>
            </a:r>
            <a:r>
              <a:rPr sz="577" spc="-3" dirty="0">
                <a:solidFill>
                  <a:srgbClr val="3C3C3B"/>
                </a:solidFill>
                <a:latin typeface="Verdana"/>
                <a:cs typeface="Verdana"/>
              </a:rPr>
              <a:t>est</a:t>
            </a:r>
            <a:r>
              <a:rPr sz="577" spc="-22" dirty="0">
                <a:solidFill>
                  <a:srgbClr val="3C3C3B"/>
                </a:solidFill>
                <a:latin typeface="Verdana"/>
                <a:cs typeface="Verdana"/>
              </a:rPr>
              <a:t> </a:t>
            </a:r>
            <a:r>
              <a:rPr sz="577" dirty="0">
                <a:solidFill>
                  <a:srgbClr val="3C3C3B"/>
                </a:solidFill>
                <a:latin typeface="Verdana"/>
                <a:cs typeface="Verdana"/>
              </a:rPr>
              <a:t>précisé </a:t>
            </a:r>
            <a:r>
              <a:rPr sz="577" spc="-196" dirty="0">
                <a:solidFill>
                  <a:srgbClr val="3C3C3B"/>
                </a:solidFill>
                <a:latin typeface="Verdana"/>
                <a:cs typeface="Verdana"/>
              </a:rPr>
              <a:t> </a:t>
            </a:r>
            <a:r>
              <a:rPr sz="577" spc="19" dirty="0">
                <a:solidFill>
                  <a:srgbClr val="3C3C3B"/>
                </a:solidFill>
                <a:latin typeface="Verdana"/>
                <a:cs typeface="Verdana"/>
              </a:rPr>
              <a:t>que </a:t>
            </a:r>
            <a:r>
              <a:rPr sz="577" dirty="0">
                <a:solidFill>
                  <a:srgbClr val="3C3C3B"/>
                </a:solidFill>
                <a:latin typeface="Verdana"/>
                <a:cs typeface="Verdana"/>
              </a:rPr>
              <a:t>l’administrateur </a:t>
            </a:r>
            <a:r>
              <a:rPr sz="577" spc="-10" dirty="0">
                <a:solidFill>
                  <a:srgbClr val="3C3C3B"/>
                </a:solidFill>
                <a:latin typeface="Verdana"/>
                <a:cs typeface="Verdana"/>
              </a:rPr>
              <a:t>exerce </a:t>
            </a:r>
            <a:r>
              <a:rPr sz="577" spc="22" dirty="0">
                <a:solidFill>
                  <a:srgbClr val="3C3C3B"/>
                </a:solidFill>
                <a:latin typeface="Verdana"/>
                <a:cs typeface="Verdana"/>
              </a:rPr>
              <a:t>un </a:t>
            </a:r>
            <a:r>
              <a:rPr sz="577" spc="3" dirty="0">
                <a:solidFill>
                  <a:srgbClr val="3C3C3B"/>
                </a:solidFill>
                <a:latin typeface="Verdana"/>
                <a:cs typeface="Verdana"/>
              </a:rPr>
              <a:t>contrôle </a:t>
            </a:r>
            <a:r>
              <a:rPr sz="577" spc="-6" dirty="0">
                <a:solidFill>
                  <a:srgbClr val="3C3C3B"/>
                </a:solidFill>
                <a:latin typeface="Verdana"/>
                <a:cs typeface="Verdana"/>
              </a:rPr>
              <a:t>sur les </a:t>
            </a:r>
            <a:r>
              <a:rPr sz="577" spc="3" dirty="0">
                <a:solidFill>
                  <a:srgbClr val="3C3C3B"/>
                </a:solidFill>
                <a:latin typeface="Verdana"/>
                <a:cs typeface="Verdana"/>
              </a:rPr>
              <a:t>durées des </a:t>
            </a:r>
            <a:r>
              <a:rPr sz="577" spc="6" dirty="0">
                <a:solidFill>
                  <a:srgbClr val="3C3C3B"/>
                </a:solidFill>
                <a:latin typeface="Verdana"/>
                <a:cs typeface="Verdana"/>
              </a:rPr>
              <a:t> </a:t>
            </a:r>
            <a:r>
              <a:rPr sz="577" spc="3" dirty="0">
                <a:solidFill>
                  <a:srgbClr val="3C3C3B"/>
                </a:solidFill>
                <a:latin typeface="Verdana"/>
                <a:cs typeface="Verdana"/>
              </a:rPr>
              <a:t>connexions</a:t>
            </a:r>
            <a:r>
              <a:rPr sz="577" spc="-26"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spc="-6" dirty="0">
                <a:solidFill>
                  <a:srgbClr val="3C3C3B"/>
                </a:solidFill>
                <a:latin typeface="Verdana"/>
                <a:cs typeface="Verdana"/>
              </a:rPr>
              <a:t>sur</a:t>
            </a:r>
            <a:r>
              <a:rPr sz="577" spc="-26" dirty="0">
                <a:solidFill>
                  <a:srgbClr val="3C3C3B"/>
                </a:solidFill>
                <a:latin typeface="Verdana"/>
                <a:cs typeface="Verdana"/>
              </a:rPr>
              <a:t> </a:t>
            </a:r>
            <a:r>
              <a:rPr sz="577" spc="-6" dirty="0">
                <a:solidFill>
                  <a:srgbClr val="3C3C3B"/>
                </a:solidFill>
                <a:latin typeface="Verdana"/>
                <a:cs typeface="Verdana"/>
              </a:rPr>
              <a:t>les</a:t>
            </a:r>
            <a:r>
              <a:rPr sz="577" spc="-26" dirty="0">
                <a:solidFill>
                  <a:srgbClr val="3C3C3B"/>
                </a:solidFill>
                <a:latin typeface="Verdana"/>
                <a:cs typeface="Verdana"/>
              </a:rPr>
              <a:t> </a:t>
            </a:r>
            <a:r>
              <a:rPr sz="577" spc="-10" dirty="0">
                <a:solidFill>
                  <a:srgbClr val="3C3C3B"/>
                </a:solidFill>
                <a:latin typeface="Verdana"/>
                <a:cs typeface="Verdana"/>
              </a:rPr>
              <a:t>sites</a:t>
            </a:r>
            <a:r>
              <a:rPr sz="577" spc="-26" dirty="0">
                <a:solidFill>
                  <a:srgbClr val="3C3C3B"/>
                </a:solidFill>
                <a:latin typeface="Verdana"/>
                <a:cs typeface="Verdana"/>
              </a:rPr>
              <a:t> </a:t>
            </a:r>
            <a:r>
              <a:rPr sz="577" spc="-6" dirty="0">
                <a:solidFill>
                  <a:srgbClr val="3C3C3B"/>
                </a:solidFill>
                <a:latin typeface="Verdana"/>
                <a:cs typeface="Verdana"/>
              </a:rPr>
              <a:t>les</a:t>
            </a:r>
            <a:r>
              <a:rPr sz="577" spc="-26" dirty="0">
                <a:solidFill>
                  <a:srgbClr val="3C3C3B"/>
                </a:solidFill>
                <a:latin typeface="Verdana"/>
                <a:cs typeface="Verdana"/>
              </a:rPr>
              <a:t> </a:t>
            </a:r>
            <a:r>
              <a:rPr sz="577" spc="6" dirty="0">
                <a:solidFill>
                  <a:srgbClr val="3C3C3B"/>
                </a:solidFill>
                <a:latin typeface="Verdana"/>
                <a:cs typeface="Verdana"/>
              </a:rPr>
              <a:t>plus</a:t>
            </a:r>
            <a:r>
              <a:rPr sz="577" spc="-22" dirty="0">
                <a:solidFill>
                  <a:srgbClr val="3C3C3B"/>
                </a:solidFill>
                <a:latin typeface="Verdana"/>
                <a:cs typeface="Verdana"/>
              </a:rPr>
              <a:t> visités,</a:t>
            </a:r>
            <a:r>
              <a:rPr sz="577" spc="-26" dirty="0">
                <a:solidFill>
                  <a:srgbClr val="3C3C3B"/>
                </a:solidFill>
                <a:latin typeface="Verdana"/>
                <a:cs typeface="Verdana"/>
              </a:rPr>
              <a:t> </a:t>
            </a:r>
            <a:r>
              <a:rPr sz="577" spc="6" dirty="0">
                <a:solidFill>
                  <a:srgbClr val="3C3C3B"/>
                </a:solidFill>
                <a:latin typeface="Verdana"/>
                <a:cs typeface="Verdana"/>
              </a:rPr>
              <a:t>dans</a:t>
            </a:r>
            <a:r>
              <a:rPr sz="577" spc="-26" dirty="0">
                <a:solidFill>
                  <a:srgbClr val="3C3C3B"/>
                </a:solidFill>
                <a:latin typeface="Verdana"/>
                <a:cs typeface="Verdana"/>
              </a:rPr>
              <a:t> </a:t>
            </a:r>
            <a:r>
              <a:rPr sz="577" dirty="0">
                <a:solidFill>
                  <a:srgbClr val="3C3C3B"/>
                </a:solidFill>
                <a:latin typeface="Verdana"/>
                <a:cs typeface="Verdana"/>
              </a:rPr>
              <a:t>le</a:t>
            </a:r>
            <a:r>
              <a:rPr sz="577" spc="-26" dirty="0">
                <a:solidFill>
                  <a:srgbClr val="3C3C3B"/>
                </a:solidFill>
                <a:latin typeface="Verdana"/>
                <a:cs typeface="Verdana"/>
              </a:rPr>
              <a:t> </a:t>
            </a:r>
            <a:r>
              <a:rPr sz="577" spc="3" dirty="0">
                <a:solidFill>
                  <a:srgbClr val="3C3C3B"/>
                </a:solidFill>
                <a:latin typeface="Verdana"/>
                <a:cs typeface="Verdana"/>
              </a:rPr>
              <a:t>cadre</a:t>
            </a:r>
            <a:r>
              <a:rPr sz="577" spc="-26"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spc="-6" dirty="0">
                <a:solidFill>
                  <a:srgbClr val="3C3C3B"/>
                </a:solidFill>
                <a:latin typeface="Verdana"/>
                <a:cs typeface="Verdana"/>
              </a:rPr>
              <a:t>la </a:t>
            </a:r>
            <a:r>
              <a:rPr sz="577" spc="-196" dirty="0">
                <a:solidFill>
                  <a:srgbClr val="3C3C3B"/>
                </a:solidFill>
                <a:latin typeface="Verdana"/>
                <a:cs typeface="Verdana"/>
              </a:rPr>
              <a:t> </a:t>
            </a:r>
            <a:r>
              <a:rPr sz="577" spc="6" dirty="0">
                <a:solidFill>
                  <a:srgbClr val="3C3C3B"/>
                </a:solidFill>
                <a:latin typeface="Verdana"/>
                <a:cs typeface="Verdana"/>
              </a:rPr>
              <a:t>mission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protection</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6" dirty="0">
                <a:solidFill>
                  <a:srgbClr val="3C3C3B"/>
                </a:solidFill>
                <a:latin typeface="Verdana"/>
                <a:cs typeface="Verdana"/>
              </a:rPr>
              <a:t>systèmes</a:t>
            </a:r>
            <a:r>
              <a:rPr sz="577" spc="-51" dirty="0">
                <a:solidFill>
                  <a:srgbClr val="3C3C3B"/>
                </a:solidFill>
                <a:latin typeface="Verdana"/>
                <a:cs typeface="Verdana"/>
              </a:rPr>
              <a:t> </a:t>
            </a:r>
            <a:r>
              <a:rPr sz="577" spc="-3" dirty="0">
                <a:solidFill>
                  <a:srgbClr val="3C3C3B"/>
                </a:solidFill>
                <a:latin typeface="Verdana"/>
                <a:cs typeface="Verdana"/>
              </a:rPr>
              <a:t>d’information.</a:t>
            </a:r>
            <a:endParaRPr sz="577">
              <a:solidFill>
                <a:prstClr val="black"/>
              </a:solidFill>
              <a:latin typeface="Verdana"/>
              <a:cs typeface="Verdana"/>
            </a:endParaRPr>
          </a:p>
          <a:p>
            <a:pPr marL="8145" marR="3258" defTabSz="586405">
              <a:spcBef>
                <a:spcPts val="321"/>
              </a:spcBef>
            </a:pPr>
            <a:r>
              <a:rPr sz="577" b="1" spc="26" dirty="0">
                <a:solidFill>
                  <a:srgbClr val="AF0B2B"/>
                </a:solidFill>
                <a:latin typeface="Arial"/>
                <a:cs typeface="Arial"/>
              </a:rPr>
              <a:t>Article </a:t>
            </a:r>
            <a:r>
              <a:rPr sz="577" b="1" spc="6" dirty="0">
                <a:solidFill>
                  <a:srgbClr val="AF0B2B"/>
                </a:solidFill>
                <a:latin typeface="Arial"/>
                <a:cs typeface="Arial"/>
              </a:rPr>
              <a:t>5. </a:t>
            </a:r>
            <a:r>
              <a:rPr sz="577" b="1" spc="26" dirty="0">
                <a:solidFill>
                  <a:srgbClr val="AF0B2B"/>
                </a:solidFill>
                <a:latin typeface="Arial"/>
                <a:cs typeface="Arial"/>
              </a:rPr>
              <a:t>Conditions d’utilisation </a:t>
            </a:r>
            <a:r>
              <a:rPr sz="577" b="1" spc="22" dirty="0">
                <a:solidFill>
                  <a:srgbClr val="AF0B2B"/>
                </a:solidFill>
                <a:latin typeface="Arial"/>
                <a:cs typeface="Arial"/>
              </a:rPr>
              <a:t>des </a:t>
            </a:r>
            <a:r>
              <a:rPr sz="577" b="1" spc="13" dirty="0">
                <a:solidFill>
                  <a:srgbClr val="AF0B2B"/>
                </a:solidFill>
                <a:latin typeface="Arial"/>
                <a:cs typeface="Arial"/>
              </a:rPr>
              <a:t>Ressources </a:t>
            </a:r>
            <a:r>
              <a:rPr sz="577" b="1" spc="32" dirty="0">
                <a:solidFill>
                  <a:srgbClr val="AF0B2B"/>
                </a:solidFill>
                <a:latin typeface="Arial"/>
                <a:cs typeface="Arial"/>
              </a:rPr>
              <a:t>CMA </a:t>
            </a:r>
            <a:r>
              <a:rPr sz="577" b="1" spc="29" dirty="0">
                <a:solidFill>
                  <a:srgbClr val="AF0B2B"/>
                </a:solidFill>
                <a:latin typeface="Arial"/>
                <a:cs typeface="Arial"/>
              </a:rPr>
              <a:t>IdF </a:t>
            </a:r>
            <a:r>
              <a:rPr sz="577" b="1" spc="-151" dirty="0">
                <a:solidFill>
                  <a:srgbClr val="AF0B2B"/>
                </a:solidFill>
                <a:latin typeface="Arial"/>
                <a:cs typeface="Arial"/>
              </a:rPr>
              <a:t> </a:t>
            </a:r>
            <a:r>
              <a:rPr sz="577" spc="-6" dirty="0">
                <a:solidFill>
                  <a:srgbClr val="3C3C3B"/>
                </a:solidFill>
                <a:latin typeface="Verdana"/>
                <a:cs typeface="Verdana"/>
              </a:rPr>
              <a:t>L’accès</a:t>
            </a:r>
            <a:r>
              <a:rPr sz="577" spc="77" dirty="0">
                <a:solidFill>
                  <a:srgbClr val="3C3C3B"/>
                </a:solidFill>
                <a:latin typeface="Verdana"/>
                <a:cs typeface="Verdana"/>
              </a:rPr>
              <a:t> </a:t>
            </a:r>
            <a:r>
              <a:rPr sz="577" spc="-6" dirty="0">
                <a:solidFill>
                  <a:srgbClr val="3C3C3B"/>
                </a:solidFill>
                <a:latin typeface="Verdana"/>
                <a:cs typeface="Verdana"/>
              </a:rPr>
              <a:t>aux</a:t>
            </a:r>
            <a:r>
              <a:rPr sz="577" spc="77" dirty="0">
                <a:solidFill>
                  <a:srgbClr val="3C3C3B"/>
                </a:solidFill>
                <a:latin typeface="Verdana"/>
                <a:cs typeface="Verdana"/>
              </a:rPr>
              <a:t> </a:t>
            </a:r>
            <a:r>
              <a:rPr sz="577" spc="-6" dirty="0">
                <a:solidFill>
                  <a:srgbClr val="3C3C3B"/>
                </a:solidFill>
                <a:latin typeface="Verdana"/>
                <a:cs typeface="Verdana"/>
              </a:rPr>
              <a:t>ressources</a:t>
            </a:r>
            <a:r>
              <a:rPr sz="577" spc="77" dirty="0">
                <a:solidFill>
                  <a:srgbClr val="3C3C3B"/>
                </a:solidFill>
                <a:latin typeface="Verdana"/>
                <a:cs typeface="Verdana"/>
              </a:rPr>
              <a:t> </a:t>
            </a:r>
            <a:r>
              <a:rPr sz="577" spc="29" dirty="0">
                <a:solidFill>
                  <a:srgbClr val="3C3C3B"/>
                </a:solidFill>
                <a:latin typeface="Verdana"/>
                <a:cs typeface="Verdana"/>
              </a:rPr>
              <a:t>CMA</a:t>
            </a:r>
            <a:r>
              <a:rPr sz="577" spc="77" dirty="0">
                <a:solidFill>
                  <a:srgbClr val="3C3C3B"/>
                </a:solidFill>
                <a:latin typeface="Verdana"/>
                <a:cs typeface="Verdana"/>
              </a:rPr>
              <a:t> </a:t>
            </a:r>
            <a:r>
              <a:rPr sz="577" spc="-3" dirty="0">
                <a:solidFill>
                  <a:srgbClr val="3C3C3B"/>
                </a:solidFill>
                <a:latin typeface="Verdana"/>
                <a:cs typeface="Verdana"/>
              </a:rPr>
              <a:t>IdF</a:t>
            </a:r>
            <a:r>
              <a:rPr sz="577" spc="77" dirty="0">
                <a:solidFill>
                  <a:srgbClr val="3C3C3B"/>
                </a:solidFill>
                <a:latin typeface="Verdana"/>
                <a:cs typeface="Verdana"/>
              </a:rPr>
              <a:t> </a:t>
            </a:r>
            <a:r>
              <a:rPr sz="577" spc="-3" dirty="0">
                <a:solidFill>
                  <a:srgbClr val="3C3C3B"/>
                </a:solidFill>
                <a:latin typeface="Verdana"/>
                <a:cs typeface="Verdana"/>
              </a:rPr>
              <a:t>est</a:t>
            </a:r>
            <a:r>
              <a:rPr sz="577" spc="77" dirty="0">
                <a:solidFill>
                  <a:srgbClr val="3C3C3B"/>
                </a:solidFill>
                <a:latin typeface="Verdana"/>
                <a:cs typeface="Verdana"/>
              </a:rPr>
              <a:t> </a:t>
            </a:r>
            <a:r>
              <a:rPr sz="577" spc="6" dirty="0">
                <a:solidFill>
                  <a:srgbClr val="3C3C3B"/>
                </a:solidFill>
                <a:latin typeface="Verdana"/>
                <a:cs typeface="Verdana"/>
              </a:rPr>
              <a:t>strictement</a:t>
            </a:r>
            <a:r>
              <a:rPr sz="577" spc="80" dirty="0">
                <a:solidFill>
                  <a:srgbClr val="3C3C3B"/>
                </a:solidFill>
                <a:latin typeface="Verdana"/>
                <a:cs typeface="Verdana"/>
              </a:rPr>
              <a:t> </a:t>
            </a:r>
            <a:r>
              <a:rPr sz="577" spc="6" dirty="0">
                <a:solidFill>
                  <a:srgbClr val="3C3C3B"/>
                </a:solidFill>
                <a:latin typeface="Verdana"/>
                <a:cs typeface="Verdana"/>
              </a:rPr>
              <a:t>limité</a:t>
            </a:r>
            <a:r>
              <a:rPr sz="577" spc="77" dirty="0">
                <a:solidFill>
                  <a:srgbClr val="3C3C3B"/>
                </a:solidFill>
                <a:latin typeface="Verdana"/>
                <a:cs typeface="Verdana"/>
              </a:rPr>
              <a:t> </a:t>
            </a:r>
            <a:r>
              <a:rPr sz="577" spc="-6" dirty="0">
                <a:solidFill>
                  <a:srgbClr val="3C3C3B"/>
                </a:solidFill>
                <a:latin typeface="Verdana"/>
                <a:cs typeface="Verdana"/>
              </a:rPr>
              <a:t>aux </a:t>
            </a:r>
            <a:r>
              <a:rPr sz="577" spc="-196" dirty="0">
                <a:solidFill>
                  <a:srgbClr val="3C3C3B"/>
                </a:solidFill>
                <a:latin typeface="Verdana"/>
                <a:cs typeface="Verdana"/>
              </a:rPr>
              <a:t> </a:t>
            </a:r>
            <a:r>
              <a:rPr sz="577" spc="-3" dirty="0">
                <a:solidFill>
                  <a:srgbClr val="3C3C3B"/>
                </a:solidFill>
                <a:latin typeface="Verdana"/>
                <a:cs typeface="Verdana"/>
              </a:rPr>
              <a:t>activités</a:t>
            </a:r>
            <a:r>
              <a:rPr sz="577" dirty="0">
                <a:solidFill>
                  <a:srgbClr val="3C3C3B"/>
                </a:solidFill>
                <a:latin typeface="Verdana"/>
                <a:cs typeface="Verdana"/>
              </a:rPr>
              <a:t> </a:t>
            </a:r>
            <a:r>
              <a:rPr sz="577" spc="-6" dirty="0">
                <a:solidFill>
                  <a:srgbClr val="3C3C3B"/>
                </a:solidFill>
                <a:latin typeface="Verdana"/>
                <a:cs typeface="Verdana"/>
              </a:rPr>
              <a:t>suivantes</a:t>
            </a:r>
            <a:r>
              <a:rPr sz="577" spc="-3" dirty="0">
                <a:solidFill>
                  <a:srgbClr val="3C3C3B"/>
                </a:solidFill>
                <a:latin typeface="Verdana"/>
                <a:cs typeface="Verdana"/>
              </a:rPr>
              <a:t> </a:t>
            </a:r>
            <a:r>
              <a:rPr sz="577" spc="-141" dirty="0">
                <a:solidFill>
                  <a:srgbClr val="3C3C3B"/>
                </a:solidFill>
                <a:latin typeface="Verdana"/>
                <a:cs typeface="Verdana"/>
              </a:rPr>
              <a:t>:</a:t>
            </a:r>
            <a:r>
              <a:rPr sz="577" spc="-138" dirty="0">
                <a:solidFill>
                  <a:srgbClr val="3C3C3B"/>
                </a:solidFill>
                <a:latin typeface="Verdana"/>
                <a:cs typeface="Verdana"/>
              </a:rPr>
              <a:t> </a:t>
            </a:r>
            <a:r>
              <a:rPr sz="577" spc="-3" dirty="0">
                <a:solidFill>
                  <a:srgbClr val="3C3C3B"/>
                </a:solidFill>
                <a:latin typeface="Verdana"/>
                <a:cs typeface="Verdana"/>
              </a:rPr>
              <a:t>activités</a:t>
            </a:r>
            <a:r>
              <a:rPr sz="577" dirty="0">
                <a:solidFill>
                  <a:srgbClr val="3C3C3B"/>
                </a:solidFill>
                <a:latin typeface="Verdana"/>
                <a:cs typeface="Verdana"/>
              </a:rPr>
              <a:t> </a:t>
            </a:r>
            <a:r>
              <a:rPr sz="577" spc="6" dirty="0">
                <a:solidFill>
                  <a:srgbClr val="3C3C3B"/>
                </a:solidFill>
                <a:latin typeface="Verdana"/>
                <a:cs typeface="Verdana"/>
              </a:rPr>
              <a:t>pédagogiques,</a:t>
            </a:r>
            <a:r>
              <a:rPr sz="577" spc="10" dirty="0">
                <a:solidFill>
                  <a:srgbClr val="3C3C3B"/>
                </a:solidFill>
                <a:latin typeface="Verdana"/>
                <a:cs typeface="Verdana"/>
              </a:rPr>
              <a:t> </a:t>
            </a:r>
            <a:r>
              <a:rPr sz="577" spc="-6" dirty="0">
                <a:solidFill>
                  <a:srgbClr val="3C3C3B"/>
                </a:solidFill>
                <a:latin typeface="Verdana"/>
                <a:cs typeface="Verdana"/>
              </a:rPr>
              <a:t>associatives </a:t>
            </a:r>
            <a:r>
              <a:rPr sz="577" spc="-196" dirty="0">
                <a:solidFill>
                  <a:srgbClr val="3C3C3B"/>
                </a:solidFill>
                <a:latin typeface="Verdana"/>
                <a:cs typeface="Verdana"/>
              </a:rPr>
              <a:t> </a:t>
            </a:r>
            <a:r>
              <a:rPr sz="577" spc="-16" dirty="0">
                <a:solidFill>
                  <a:srgbClr val="3C3C3B"/>
                </a:solidFill>
                <a:latin typeface="Verdana"/>
                <a:cs typeface="Verdana"/>
              </a:rPr>
              <a:t>(après</a:t>
            </a:r>
            <a:r>
              <a:rPr sz="577" spc="35" dirty="0">
                <a:solidFill>
                  <a:srgbClr val="3C3C3B"/>
                </a:solidFill>
                <a:latin typeface="Verdana"/>
                <a:cs typeface="Verdana"/>
              </a:rPr>
              <a:t> </a:t>
            </a:r>
            <a:r>
              <a:rPr sz="577" spc="6" dirty="0">
                <a:solidFill>
                  <a:srgbClr val="3C3C3B"/>
                </a:solidFill>
                <a:latin typeface="Verdana"/>
                <a:cs typeface="Verdana"/>
              </a:rPr>
              <a:t>accord</a:t>
            </a:r>
            <a:r>
              <a:rPr sz="577" spc="38" dirty="0">
                <a:solidFill>
                  <a:srgbClr val="3C3C3B"/>
                </a:solidFill>
                <a:latin typeface="Verdana"/>
                <a:cs typeface="Verdana"/>
              </a:rPr>
              <a:t> </a:t>
            </a:r>
            <a:r>
              <a:rPr sz="577" spc="16" dirty="0">
                <a:solidFill>
                  <a:srgbClr val="3C3C3B"/>
                </a:solidFill>
                <a:latin typeface="Verdana"/>
                <a:cs typeface="Verdana"/>
              </a:rPr>
              <a:t>de</a:t>
            </a:r>
            <a:r>
              <a:rPr sz="577" spc="35" dirty="0">
                <a:solidFill>
                  <a:srgbClr val="3C3C3B"/>
                </a:solidFill>
                <a:latin typeface="Verdana"/>
                <a:cs typeface="Verdana"/>
              </a:rPr>
              <a:t> </a:t>
            </a:r>
            <a:r>
              <a:rPr sz="577" spc="-6" dirty="0">
                <a:solidFill>
                  <a:srgbClr val="3C3C3B"/>
                </a:solidFill>
                <a:latin typeface="Verdana"/>
                <a:cs typeface="Verdana"/>
              </a:rPr>
              <a:t>la</a:t>
            </a:r>
            <a:r>
              <a:rPr sz="577" spc="38" dirty="0">
                <a:solidFill>
                  <a:srgbClr val="3C3C3B"/>
                </a:solidFill>
                <a:latin typeface="Verdana"/>
                <a:cs typeface="Verdana"/>
              </a:rPr>
              <a:t> </a:t>
            </a:r>
            <a:r>
              <a:rPr sz="577" spc="6" dirty="0">
                <a:solidFill>
                  <a:srgbClr val="3C3C3B"/>
                </a:solidFill>
                <a:latin typeface="Verdana"/>
                <a:cs typeface="Verdana"/>
              </a:rPr>
              <a:t>direction</a:t>
            </a:r>
            <a:r>
              <a:rPr sz="577" spc="38" dirty="0">
                <a:solidFill>
                  <a:srgbClr val="3C3C3B"/>
                </a:solidFill>
                <a:latin typeface="Verdana"/>
                <a:cs typeface="Verdana"/>
              </a:rPr>
              <a:t> </a:t>
            </a:r>
            <a:r>
              <a:rPr sz="577" spc="16" dirty="0">
                <a:solidFill>
                  <a:srgbClr val="3C3C3B"/>
                </a:solidFill>
                <a:latin typeface="Verdana"/>
                <a:cs typeface="Verdana"/>
              </a:rPr>
              <a:t>de</a:t>
            </a:r>
            <a:r>
              <a:rPr sz="577" spc="35" dirty="0">
                <a:solidFill>
                  <a:srgbClr val="3C3C3B"/>
                </a:solidFill>
                <a:latin typeface="Verdana"/>
                <a:cs typeface="Verdana"/>
              </a:rPr>
              <a:t> </a:t>
            </a:r>
            <a:r>
              <a:rPr sz="577" spc="-6" dirty="0">
                <a:solidFill>
                  <a:srgbClr val="3C3C3B"/>
                </a:solidFill>
                <a:latin typeface="Verdana"/>
                <a:cs typeface="Verdana"/>
              </a:rPr>
              <a:t>la</a:t>
            </a:r>
            <a:r>
              <a:rPr sz="577" spc="38" dirty="0">
                <a:solidFill>
                  <a:srgbClr val="3C3C3B"/>
                </a:solidFill>
                <a:latin typeface="Verdana"/>
                <a:cs typeface="Verdana"/>
              </a:rPr>
              <a:t> </a:t>
            </a:r>
            <a:r>
              <a:rPr sz="577" spc="29" dirty="0">
                <a:solidFill>
                  <a:srgbClr val="3C3C3B"/>
                </a:solidFill>
                <a:latin typeface="Verdana"/>
                <a:cs typeface="Verdana"/>
              </a:rPr>
              <a:t>CMA</a:t>
            </a:r>
            <a:r>
              <a:rPr sz="577" spc="35" dirty="0">
                <a:solidFill>
                  <a:srgbClr val="3C3C3B"/>
                </a:solidFill>
                <a:latin typeface="Verdana"/>
                <a:cs typeface="Verdana"/>
              </a:rPr>
              <a:t> </a:t>
            </a:r>
            <a:r>
              <a:rPr sz="577" spc="-22" dirty="0">
                <a:solidFill>
                  <a:srgbClr val="3C3C3B"/>
                </a:solidFill>
                <a:latin typeface="Verdana"/>
                <a:cs typeface="Verdana"/>
              </a:rPr>
              <a:t>IdF)</a:t>
            </a:r>
            <a:r>
              <a:rPr sz="577" spc="38" dirty="0">
                <a:solidFill>
                  <a:srgbClr val="3C3C3B"/>
                </a:solidFill>
                <a:latin typeface="Verdana"/>
                <a:cs typeface="Verdana"/>
              </a:rPr>
              <a:t> </a:t>
            </a:r>
            <a:r>
              <a:rPr sz="577" spc="3" dirty="0">
                <a:solidFill>
                  <a:srgbClr val="3C3C3B"/>
                </a:solidFill>
                <a:latin typeface="Verdana"/>
                <a:cs typeface="Verdana"/>
              </a:rPr>
              <a:t>et</a:t>
            </a:r>
            <a:r>
              <a:rPr sz="577" spc="38" dirty="0">
                <a:solidFill>
                  <a:srgbClr val="3C3C3B"/>
                </a:solidFill>
                <a:latin typeface="Verdana"/>
                <a:cs typeface="Verdana"/>
              </a:rPr>
              <a:t> </a:t>
            </a:r>
            <a:r>
              <a:rPr sz="577" spc="-3" dirty="0">
                <a:solidFill>
                  <a:srgbClr val="3C3C3B"/>
                </a:solidFill>
                <a:latin typeface="Verdana"/>
                <a:cs typeface="Verdana"/>
              </a:rPr>
              <a:t>activités</a:t>
            </a:r>
            <a:r>
              <a:rPr sz="577" spc="35" dirty="0">
                <a:solidFill>
                  <a:srgbClr val="3C3C3B"/>
                </a:solidFill>
                <a:latin typeface="Verdana"/>
                <a:cs typeface="Verdana"/>
              </a:rPr>
              <a:t> </a:t>
            </a:r>
            <a:r>
              <a:rPr sz="577" spc="16" dirty="0">
                <a:solidFill>
                  <a:srgbClr val="3C3C3B"/>
                </a:solidFill>
                <a:latin typeface="Verdana"/>
                <a:cs typeface="Verdana"/>
              </a:rPr>
              <a:t>de </a:t>
            </a:r>
            <a:r>
              <a:rPr sz="577" spc="-192"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dirty="0">
                <a:solidFill>
                  <a:srgbClr val="3C3C3B"/>
                </a:solidFill>
                <a:latin typeface="Verdana"/>
                <a:cs typeface="Verdana"/>
              </a:rPr>
              <a:t>o</a:t>
            </a:r>
            <a:r>
              <a:rPr sz="577" spc="-6" dirty="0">
                <a:solidFill>
                  <a:srgbClr val="3C3C3B"/>
                </a:solidFill>
                <a:latin typeface="Verdana"/>
                <a:cs typeface="Verdana"/>
              </a:rPr>
              <a:t>f</a:t>
            </a:r>
            <a:r>
              <a:rPr sz="577" spc="3" dirty="0">
                <a:solidFill>
                  <a:srgbClr val="3C3C3B"/>
                </a:solidFill>
                <a:latin typeface="Verdana"/>
                <a:cs typeface="Verdana"/>
              </a:rPr>
              <a:t>essionn</a:t>
            </a:r>
            <a:r>
              <a:rPr sz="577" spc="-19" dirty="0">
                <a:solidFill>
                  <a:srgbClr val="3C3C3B"/>
                </a:solidFill>
                <a:latin typeface="Verdana"/>
                <a:cs typeface="Verdana"/>
              </a:rPr>
              <a:t>elle.</a:t>
            </a:r>
            <a:endParaRPr sz="577">
              <a:solidFill>
                <a:prstClr val="black"/>
              </a:solidFill>
              <a:latin typeface="Verdana"/>
              <a:cs typeface="Verdana"/>
            </a:endParaRPr>
          </a:p>
          <a:p>
            <a:pPr marL="8145" marR="3258" algn="just" defTabSz="586405"/>
            <a:r>
              <a:rPr sz="577" spc="-3" dirty="0">
                <a:solidFill>
                  <a:srgbClr val="3C3C3B"/>
                </a:solidFill>
                <a:latin typeface="Verdana"/>
                <a:cs typeface="Verdana"/>
              </a:rPr>
              <a:t>L’utilisation</a:t>
            </a:r>
            <a:r>
              <a:rPr sz="577" spc="-73" dirty="0">
                <a:solidFill>
                  <a:srgbClr val="3C3C3B"/>
                </a:solidFill>
                <a:latin typeface="Verdana"/>
                <a:cs typeface="Verdana"/>
              </a:rPr>
              <a:t> </a:t>
            </a:r>
            <a:r>
              <a:rPr sz="577" spc="13" dirty="0">
                <a:solidFill>
                  <a:srgbClr val="3C3C3B"/>
                </a:solidFill>
                <a:latin typeface="Verdana"/>
                <a:cs typeface="Verdana"/>
              </a:rPr>
              <a:t>pour</a:t>
            </a:r>
            <a:r>
              <a:rPr sz="577" spc="-73" dirty="0">
                <a:solidFill>
                  <a:srgbClr val="3C3C3B"/>
                </a:solidFill>
                <a:latin typeface="Verdana"/>
                <a:cs typeface="Verdana"/>
              </a:rPr>
              <a:t> </a:t>
            </a:r>
            <a:r>
              <a:rPr sz="577" spc="3" dirty="0">
                <a:solidFill>
                  <a:srgbClr val="3C3C3B"/>
                </a:solidFill>
                <a:latin typeface="Verdana"/>
                <a:cs typeface="Verdana"/>
              </a:rPr>
              <a:t>des</a:t>
            </a:r>
            <a:r>
              <a:rPr sz="577" spc="-73" dirty="0">
                <a:solidFill>
                  <a:srgbClr val="3C3C3B"/>
                </a:solidFill>
                <a:latin typeface="Verdana"/>
                <a:cs typeface="Verdana"/>
              </a:rPr>
              <a:t> </a:t>
            </a:r>
            <a:r>
              <a:rPr sz="577" spc="-6" dirty="0">
                <a:solidFill>
                  <a:srgbClr val="3C3C3B"/>
                </a:solidFill>
                <a:latin typeface="Verdana"/>
                <a:cs typeface="Verdana"/>
              </a:rPr>
              <a:t>projets</a:t>
            </a:r>
            <a:r>
              <a:rPr sz="577" spc="-71" dirty="0">
                <a:solidFill>
                  <a:srgbClr val="3C3C3B"/>
                </a:solidFill>
                <a:latin typeface="Verdana"/>
                <a:cs typeface="Verdana"/>
              </a:rPr>
              <a:t> </a:t>
            </a:r>
            <a:r>
              <a:rPr sz="577" dirty="0">
                <a:solidFill>
                  <a:srgbClr val="3C3C3B"/>
                </a:solidFill>
                <a:latin typeface="Verdana"/>
                <a:cs typeface="Verdana"/>
              </a:rPr>
              <a:t>n’entrant</a:t>
            </a:r>
            <a:r>
              <a:rPr sz="577" spc="-73" dirty="0">
                <a:solidFill>
                  <a:srgbClr val="3C3C3B"/>
                </a:solidFill>
                <a:latin typeface="Verdana"/>
                <a:cs typeface="Verdana"/>
              </a:rPr>
              <a:t> </a:t>
            </a:r>
            <a:r>
              <a:rPr sz="577" dirty="0">
                <a:solidFill>
                  <a:srgbClr val="3C3C3B"/>
                </a:solidFill>
                <a:latin typeface="Verdana"/>
                <a:cs typeface="Verdana"/>
              </a:rPr>
              <a:t>pas</a:t>
            </a:r>
            <a:r>
              <a:rPr sz="577" spc="-73" dirty="0">
                <a:solidFill>
                  <a:srgbClr val="3C3C3B"/>
                </a:solidFill>
                <a:latin typeface="Verdana"/>
                <a:cs typeface="Verdana"/>
              </a:rPr>
              <a:t> </a:t>
            </a:r>
            <a:r>
              <a:rPr sz="577" spc="6" dirty="0">
                <a:solidFill>
                  <a:srgbClr val="3C3C3B"/>
                </a:solidFill>
                <a:latin typeface="Verdana"/>
                <a:cs typeface="Verdana"/>
              </a:rPr>
              <a:t>explicitement</a:t>
            </a:r>
            <a:r>
              <a:rPr sz="577" spc="-73" dirty="0">
                <a:solidFill>
                  <a:srgbClr val="3C3C3B"/>
                </a:solidFill>
                <a:latin typeface="Verdana"/>
                <a:cs typeface="Verdana"/>
              </a:rPr>
              <a:t> </a:t>
            </a:r>
            <a:r>
              <a:rPr sz="577" spc="6" dirty="0">
                <a:solidFill>
                  <a:srgbClr val="3C3C3B"/>
                </a:solidFill>
                <a:latin typeface="Verdana"/>
                <a:cs typeface="Verdana"/>
              </a:rPr>
              <a:t>dans </a:t>
            </a:r>
            <a:r>
              <a:rPr sz="577" spc="-196" dirty="0">
                <a:solidFill>
                  <a:srgbClr val="3C3C3B"/>
                </a:solidFill>
                <a:latin typeface="Verdana"/>
                <a:cs typeface="Verdana"/>
              </a:rPr>
              <a:t> </a:t>
            </a:r>
            <a:r>
              <a:rPr sz="577" dirty="0">
                <a:solidFill>
                  <a:srgbClr val="3C3C3B"/>
                </a:solidFill>
                <a:latin typeface="Verdana"/>
                <a:cs typeface="Verdana"/>
              </a:rPr>
              <a:t>le</a:t>
            </a:r>
            <a:r>
              <a:rPr sz="577" spc="-45" dirty="0">
                <a:solidFill>
                  <a:srgbClr val="3C3C3B"/>
                </a:solidFill>
                <a:latin typeface="Verdana"/>
                <a:cs typeface="Verdana"/>
              </a:rPr>
              <a:t> </a:t>
            </a:r>
            <a:r>
              <a:rPr sz="577" spc="22" dirty="0">
                <a:solidFill>
                  <a:srgbClr val="3C3C3B"/>
                </a:solidFill>
                <a:latin typeface="Verdana"/>
                <a:cs typeface="Verdana"/>
              </a:rPr>
              <a:t>champ</a:t>
            </a:r>
            <a:r>
              <a:rPr sz="577" spc="-42" dirty="0">
                <a:solidFill>
                  <a:srgbClr val="3C3C3B"/>
                </a:solidFill>
                <a:latin typeface="Verdana"/>
                <a:cs typeface="Verdana"/>
              </a:rPr>
              <a:t> </a:t>
            </a:r>
            <a:r>
              <a:rPr sz="577" spc="16" dirty="0">
                <a:solidFill>
                  <a:srgbClr val="3C3C3B"/>
                </a:solidFill>
                <a:latin typeface="Verdana"/>
                <a:cs typeface="Verdana"/>
              </a:rPr>
              <a:t>de</a:t>
            </a:r>
            <a:r>
              <a:rPr sz="577" spc="-42" dirty="0">
                <a:solidFill>
                  <a:srgbClr val="3C3C3B"/>
                </a:solidFill>
                <a:latin typeface="Verdana"/>
                <a:cs typeface="Verdana"/>
              </a:rPr>
              <a:t> </a:t>
            </a:r>
            <a:r>
              <a:rPr sz="577" dirty="0">
                <a:solidFill>
                  <a:srgbClr val="3C3C3B"/>
                </a:solidFill>
                <a:latin typeface="Verdana"/>
                <a:cs typeface="Verdana"/>
              </a:rPr>
              <a:t>ces</a:t>
            </a:r>
            <a:r>
              <a:rPr sz="577" spc="-45" dirty="0">
                <a:solidFill>
                  <a:srgbClr val="3C3C3B"/>
                </a:solidFill>
                <a:latin typeface="Verdana"/>
                <a:cs typeface="Verdana"/>
              </a:rPr>
              <a:t> </a:t>
            </a:r>
            <a:r>
              <a:rPr sz="577" spc="-3" dirty="0">
                <a:solidFill>
                  <a:srgbClr val="3C3C3B"/>
                </a:solidFill>
                <a:latin typeface="Verdana"/>
                <a:cs typeface="Verdana"/>
              </a:rPr>
              <a:t>activités</a:t>
            </a:r>
            <a:r>
              <a:rPr sz="577" spc="-42" dirty="0">
                <a:solidFill>
                  <a:srgbClr val="3C3C3B"/>
                </a:solidFill>
                <a:latin typeface="Verdana"/>
                <a:cs typeface="Verdana"/>
              </a:rPr>
              <a:t> </a:t>
            </a:r>
            <a:r>
              <a:rPr sz="577" spc="16" dirty="0">
                <a:solidFill>
                  <a:srgbClr val="3C3C3B"/>
                </a:solidFill>
                <a:latin typeface="Verdana"/>
                <a:cs typeface="Verdana"/>
              </a:rPr>
              <a:t>ou</a:t>
            </a:r>
            <a:r>
              <a:rPr sz="577" spc="-42" dirty="0">
                <a:solidFill>
                  <a:srgbClr val="3C3C3B"/>
                </a:solidFill>
                <a:latin typeface="Verdana"/>
                <a:cs typeface="Verdana"/>
              </a:rPr>
              <a:t> </a:t>
            </a:r>
            <a:r>
              <a:rPr sz="577" spc="-6" dirty="0">
                <a:solidFill>
                  <a:srgbClr val="3C3C3B"/>
                </a:solidFill>
                <a:latin typeface="Verdana"/>
                <a:cs typeface="Verdana"/>
              </a:rPr>
              <a:t>à</a:t>
            </a:r>
            <a:r>
              <a:rPr sz="577" spc="-42" dirty="0">
                <a:solidFill>
                  <a:srgbClr val="3C3C3B"/>
                </a:solidFill>
                <a:latin typeface="Verdana"/>
                <a:cs typeface="Verdana"/>
              </a:rPr>
              <a:t> </a:t>
            </a:r>
            <a:r>
              <a:rPr sz="577" spc="3" dirty="0">
                <a:solidFill>
                  <a:srgbClr val="3C3C3B"/>
                </a:solidFill>
                <a:latin typeface="Verdana"/>
                <a:cs typeface="Verdana"/>
              </a:rPr>
              <a:t>toute</a:t>
            </a:r>
            <a:r>
              <a:rPr sz="577" spc="-45" dirty="0">
                <a:solidFill>
                  <a:srgbClr val="3C3C3B"/>
                </a:solidFill>
                <a:latin typeface="Verdana"/>
                <a:cs typeface="Verdana"/>
              </a:rPr>
              <a:t> </a:t>
            </a:r>
            <a:r>
              <a:rPr sz="577" dirty="0">
                <a:solidFill>
                  <a:srgbClr val="3C3C3B"/>
                </a:solidFill>
                <a:latin typeface="Verdana"/>
                <a:cs typeface="Verdana"/>
              </a:rPr>
              <a:t>autre</a:t>
            </a:r>
            <a:r>
              <a:rPr sz="577" spc="-42" dirty="0">
                <a:solidFill>
                  <a:srgbClr val="3C3C3B"/>
                </a:solidFill>
                <a:latin typeface="Verdana"/>
                <a:cs typeface="Verdana"/>
              </a:rPr>
              <a:t> </a:t>
            </a:r>
            <a:r>
              <a:rPr sz="577" spc="19" dirty="0">
                <a:solidFill>
                  <a:srgbClr val="3C3C3B"/>
                </a:solidFill>
                <a:latin typeface="Verdana"/>
                <a:cs typeface="Verdana"/>
              </a:rPr>
              <a:t>fin</a:t>
            </a:r>
            <a:r>
              <a:rPr sz="577" spc="-42" dirty="0">
                <a:solidFill>
                  <a:srgbClr val="3C3C3B"/>
                </a:solidFill>
                <a:latin typeface="Verdana"/>
                <a:cs typeface="Verdana"/>
              </a:rPr>
              <a:t> </a:t>
            </a:r>
            <a:r>
              <a:rPr sz="577" spc="-3" dirty="0">
                <a:solidFill>
                  <a:srgbClr val="3C3C3B"/>
                </a:solidFill>
                <a:latin typeface="Verdana"/>
                <a:cs typeface="Verdana"/>
              </a:rPr>
              <a:t>est</a:t>
            </a:r>
            <a:r>
              <a:rPr sz="577" spc="-45" dirty="0">
                <a:solidFill>
                  <a:srgbClr val="3C3C3B"/>
                </a:solidFill>
                <a:latin typeface="Verdana"/>
                <a:cs typeface="Verdana"/>
              </a:rPr>
              <a:t> </a:t>
            </a:r>
            <a:r>
              <a:rPr sz="577" spc="6" dirty="0">
                <a:solidFill>
                  <a:srgbClr val="3C3C3B"/>
                </a:solidFill>
                <a:latin typeface="Verdana"/>
                <a:cs typeface="Verdana"/>
              </a:rPr>
              <a:t>strictement </a:t>
            </a:r>
            <a:r>
              <a:rPr sz="577" spc="-192" dirty="0">
                <a:solidFill>
                  <a:srgbClr val="3C3C3B"/>
                </a:solidFill>
                <a:latin typeface="Verdana"/>
                <a:cs typeface="Verdana"/>
              </a:rPr>
              <a:t> </a:t>
            </a:r>
            <a:r>
              <a:rPr sz="577" spc="-6" dirty="0">
                <a:solidFill>
                  <a:srgbClr val="3C3C3B"/>
                </a:solidFill>
                <a:latin typeface="Verdana"/>
                <a:cs typeface="Verdana"/>
              </a:rPr>
              <a:t>interdite,</a:t>
            </a:r>
            <a:r>
              <a:rPr sz="577" spc="-71" dirty="0">
                <a:solidFill>
                  <a:srgbClr val="3C3C3B"/>
                </a:solidFill>
                <a:latin typeface="Verdana"/>
                <a:cs typeface="Verdana"/>
              </a:rPr>
              <a:t> </a:t>
            </a:r>
            <a:r>
              <a:rPr sz="577" spc="-3" dirty="0">
                <a:solidFill>
                  <a:srgbClr val="3C3C3B"/>
                </a:solidFill>
                <a:latin typeface="Verdana"/>
                <a:cs typeface="Verdana"/>
              </a:rPr>
              <a:t>sauf</a:t>
            </a:r>
            <a:r>
              <a:rPr sz="577" spc="-71" dirty="0">
                <a:solidFill>
                  <a:srgbClr val="3C3C3B"/>
                </a:solidFill>
                <a:latin typeface="Verdana"/>
                <a:cs typeface="Verdana"/>
              </a:rPr>
              <a:t> </a:t>
            </a:r>
            <a:r>
              <a:rPr sz="577" dirty="0">
                <a:solidFill>
                  <a:srgbClr val="3C3C3B"/>
                </a:solidFill>
                <a:latin typeface="Verdana"/>
                <a:cs typeface="Verdana"/>
              </a:rPr>
              <a:t>autorisation</a:t>
            </a:r>
            <a:r>
              <a:rPr sz="577" spc="-67" dirty="0">
                <a:solidFill>
                  <a:srgbClr val="3C3C3B"/>
                </a:solidFill>
                <a:latin typeface="Verdana"/>
                <a:cs typeface="Verdana"/>
              </a:rPr>
              <a:t> </a:t>
            </a:r>
            <a:r>
              <a:rPr sz="577" dirty="0">
                <a:solidFill>
                  <a:srgbClr val="3C3C3B"/>
                </a:solidFill>
                <a:latin typeface="Verdana"/>
                <a:cs typeface="Verdana"/>
              </a:rPr>
              <a:t>préalable</a:t>
            </a:r>
            <a:r>
              <a:rPr sz="577" spc="-71" dirty="0">
                <a:solidFill>
                  <a:srgbClr val="3C3C3B"/>
                </a:solidFill>
                <a:latin typeface="Verdana"/>
                <a:cs typeface="Verdana"/>
              </a:rPr>
              <a:t> </a:t>
            </a:r>
            <a:r>
              <a:rPr sz="577" dirty="0">
                <a:solidFill>
                  <a:srgbClr val="3C3C3B"/>
                </a:solidFill>
                <a:latin typeface="Verdana"/>
                <a:cs typeface="Verdana"/>
              </a:rPr>
              <a:t>écrite</a:t>
            </a:r>
            <a:r>
              <a:rPr sz="577" spc="-71" dirty="0">
                <a:solidFill>
                  <a:srgbClr val="3C3C3B"/>
                </a:solidFill>
                <a:latin typeface="Verdana"/>
                <a:cs typeface="Verdana"/>
              </a:rPr>
              <a:t> </a:t>
            </a:r>
            <a:r>
              <a:rPr sz="577" spc="16" dirty="0">
                <a:solidFill>
                  <a:srgbClr val="3C3C3B"/>
                </a:solidFill>
                <a:latin typeface="Verdana"/>
                <a:cs typeface="Verdana"/>
              </a:rPr>
              <a:t>de</a:t>
            </a:r>
            <a:r>
              <a:rPr sz="577" spc="-67" dirty="0">
                <a:solidFill>
                  <a:srgbClr val="3C3C3B"/>
                </a:solidFill>
                <a:latin typeface="Verdana"/>
                <a:cs typeface="Verdana"/>
              </a:rPr>
              <a:t> </a:t>
            </a:r>
            <a:r>
              <a:rPr sz="577" spc="-6" dirty="0">
                <a:solidFill>
                  <a:srgbClr val="3C3C3B"/>
                </a:solidFill>
                <a:latin typeface="Verdana"/>
                <a:cs typeface="Verdana"/>
              </a:rPr>
              <a:t>la</a:t>
            </a:r>
            <a:r>
              <a:rPr sz="577" spc="-71" dirty="0">
                <a:solidFill>
                  <a:srgbClr val="3C3C3B"/>
                </a:solidFill>
                <a:latin typeface="Verdana"/>
                <a:cs typeface="Verdana"/>
              </a:rPr>
              <a:t> </a:t>
            </a:r>
            <a:r>
              <a:rPr sz="577" spc="29" dirty="0">
                <a:solidFill>
                  <a:srgbClr val="3C3C3B"/>
                </a:solidFill>
                <a:latin typeface="Verdana"/>
                <a:cs typeface="Verdana"/>
              </a:rPr>
              <a:t>CMA</a:t>
            </a:r>
            <a:r>
              <a:rPr sz="577" spc="-71" dirty="0">
                <a:solidFill>
                  <a:srgbClr val="3C3C3B"/>
                </a:solidFill>
                <a:latin typeface="Verdana"/>
                <a:cs typeface="Verdana"/>
              </a:rPr>
              <a:t> </a:t>
            </a:r>
            <a:r>
              <a:rPr sz="577" spc="-26" dirty="0">
                <a:solidFill>
                  <a:srgbClr val="3C3C3B"/>
                </a:solidFill>
                <a:latin typeface="Verdana"/>
                <a:cs typeface="Verdana"/>
              </a:rPr>
              <a:t>IdF.</a:t>
            </a:r>
            <a:r>
              <a:rPr sz="577" spc="-67" dirty="0">
                <a:solidFill>
                  <a:srgbClr val="3C3C3B"/>
                </a:solidFill>
                <a:latin typeface="Verdana"/>
                <a:cs typeface="Verdana"/>
              </a:rPr>
              <a:t> </a:t>
            </a:r>
            <a:r>
              <a:rPr sz="577" spc="-38" dirty="0">
                <a:solidFill>
                  <a:srgbClr val="3C3C3B"/>
                </a:solidFill>
                <a:latin typeface="Verdana"/>
                <a:cs typeface="Verdana"/>
              </a:rPr>
              <a:t>Il</a:t>
            </a:r>
            <a:r>
              <a:rPr sz="577" spc="-71" dirty="0">
                <a:solidFill>
                  <a:srgbClr val="3C3C3B"/>
                </a:solidFill>
                <a:latin typeface="Verdana"/>
                <a:cs typeface="Verdana"/>
              </a:rPr>
              <a:t> </a:t>
            </a:r>
            <a:r>
              <a:rPr sz="577" spc="13" dirty="0">
                <a:solidFill>
                  <a:srgbClr val="3C3C3B"/>
                </a:solidFill>
                <a:latin typeface="Verdana"/>
                <a:cs typeface="Verdana"/>
              </a:rPr>
              <a:t>ne </a:t>
            </a:r>
            <a:r>
              <a:rPr sz="577" spc="-196" dirty="0">
                <a:solidFill>
                  <a:srgbClr val="3C3C3B"/>
                </a:solidFill>
                <a:latin typeface="Verdana"/>
                <a:cs typeface="Verdana"/>
              </a:rPr>
              <a:t> </a:t>
            </a:r>
            <a:r>
              <a:rPr sz="577" spc="-6" dirty="0">
                <a:solidFill>
                  <a:srgbClr val="3C3C3B"/>
                </a:solidFill>
                <a:latin typeface="Verdana"/>
                <a:cs typeface="Verdana"/>
              </a:rPr>
              <a:t>s‘agit</a:t>
            </a:r>
            <a:r>
              <a:rPr sz="577" spc="-55" dirty="0">
                <a:solidFill>
                  <a:srgbClr val="3C3C3B"/>
                </a:solidFill>
                <a:latin typeface="Verdana"/>
                <a:cs typeface="Verdana"/>
              </a:rPr>
              <a:t> </a:t>
            </a:r>
            <a:r>
              <a:rPr sz="577" spc="13" dirty="0">
                <a:solidFill>
                  <a:srgbClr val="3C3C3B"/>
                </a:solidFill>
                <a:latin typeface="Verdana"/>
                <a:cs typeface="Verdana"/>
              </a:rPr>
              <a:t>en</a:t>
            </a:r>
            <a:r>
              <a:rPr sz="577" spc="-55" dirty="0">
                <a:solidFill>
                  <a:srgbClr val="3C3C3B"/>
                </a:solidFill>
                <a:latin typeface="Verdana"/>
                <a:cs typeface="Verdana"/>
              </a:rPr>
              <a:t> </a:t>
            </a:r>
            <a:r>
              <a:rPr sz="577" spc="16" dirty="0">
                <a:solidFill>
                  <a:srgbClr val="3C3C3B"/>
                </a:solidFill>
                <a:latin typeface="Verdana"/>
                <a:cs typeface="Verdana"/>
              </a:rPr>
              <a:t>aucun</a:t>
            </a:r>
            <a:r>
              <a:rPr sz="577" spc="-55" dirty="0">
                <a:solidFill>
                  <a:srgbClr val="3C3C3B"/>
                </a:solidFill>
                <a:latin typeface="Verdana"/>
                <a:cs typeface="Verdana"/>
              </a:rPr>
              <a:t> </a:t>
            </a:r>
            <a:r>
              <a:rPr sz="577" spc="-3" dirty="0">
                <a:solidFill>
                  <a:srgbClr val="3C3C3B"/>
                </a:solidFill>
                <a:latin typeface="Verdana"/>
                <a:cs typeface="Verdana"/>
              </a:rPr>
              <a:t>cas</a:t>
            </a:r>
            <a:r>
              <a:rPr sz="577" spc="-55" dirty="0">
                <a:solidFill>
                  <a:srgbClr val="3C3C3B"/>
                </a:solidFill>
                <a:latin typeface="Verdana"/>
                <a:cs typeface="Verdana"/>
              </a:rPr>
              <a:t> </a:t>
            </a:r>
            <a:r>
              <a:rPr sz="577" spc="10" dirty="0">
                <a:solidFill>
                  <a:srgbClr val="3C3C3B"/>
                </a:solidFill>
                <a:latin typeface="Verdana"/>
                <a:cs typeface="Verdana"/>
              </a:rPr>
              <a:t>d’un</a:t>
            </a:r>
            <a:r>
              <a:rPr sz="577" spc="-55" dirty="0">
                <a:solidFill>
                  <a:srgbClr val="3C3C3B"/>
                </a:solidFill>
                <a:latin typeface="Verdana"/>
                <a:cs typeface="Verdana"/>
              </a:rPr>
              <a:t> </a:t>
            </a:r>
            <a:r>
              <a:rPr sz="577" spc="3" dirty="0">
                <a:solidFill>
                  <a:srgbClr val="3C3C3B"/>
                </a:solidFill>
                <a:latin typeface="Verdana"/>
                <a:cs typeface="Verdana"/>
              </a:rPr>
              <a:t>espace</a:t>
            </a:r>
            <a:r>
              <a:rPr sz="577" spc="-55" dirty="0">
                <a:solidFill>
                  <a:srgbClr val="3C3C3B"/>
                </a:solidFill>
                <a:latin typeface="Verdana"/>
                <a:cs typeface="Verdana"/>
              </a:rPr>
              <a:t> </a:t>
            </a:r>
            <a:r>
              <a:rPr sz="577" spc="6" dirty="0">
                <a:solidFill>
                  <a:srgbClr val="3C3C3B"/>
                </a:solidFill>
                <a:latin typeface="Verdana"/>
                <a:cs typeface="Verdana"/>
              </a:rPr>
              <a:t>personnel</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19" dirty="0">
                <a:solidFill>
                  <a:srgbClr val="3C3C3B"/>
                </a:solidFill>
                <a:latin typeface="Verdana"/>
                <a:cs typeface="Verdana"/>
              </a:rPr>
              <a:t>privé.</a:t>
            </a:r>
            <a:endParaRPr sz="577">
              <a:solidFill>
                <a:prstClr val="black"/>
              </a:solidFill>
              <a:latin typeface="Verdana"/>
              <a:cs typeface="Verdana"/>
            </a:endParaRPr>
          </a:p>
          <a:p>
            <a:pPr defTabSz="586405">
              <a:spcBef>
                <a:spcPts val="29"/>
              </a:spcBef>
            </a:pPr>
            <a:endParaRPr sz="545">
              <a:solidFill>
                <a:prstClr val="black"/>
              </a:solidFill>
              <a:latin typeface="Verdana"/>
              <a:cs typeface="Verdana"/>
            </a:endParaRPr>
          </a:p>
          <a:p>
            <a:pPr marL="8145" marR="3258" algn="just" defTabSz="586405"/>
            <a:r>
              <a:rPr sz="577" spc="-13" dirty="0">
                <a:solidFill>
                  <a:srgbClr val="3C3C3B"/>
                </a:solidFill>
                <a:latin typeface="Verdana"/>
                <a:cs typeface="Verdana"/>
              </a:rPr>
              <a:t>Ainsi,</a:t>
            </a:r>
            <a:r>
              <a:rPr sz="577" spc="58" dirty="0">
                <a:solidFill>
                  <a:srgbClr val="3C3C3B"/>
                </a:solidFill>
                <a:latin typeface="Verdana"/>
                <a:cs typeface="Verdana"/>
              </a:rPr>
              <a:t> </a:t>
            </a:r>
            <a:r>
              <a:rPr sz="577" spc="-6" dirty="0">
                <a:solidFill>
                  <a:srgbClr val="3C3C3B"/>
                </a:solidFill>
                <a:latin typeface="Verdana"/>
                <a:cs typeface="Verdana"/>
              </a:rPr>
              <a:t>les</a:t>
            </a:r>
            <a:r>
              <a:rPr sz="577" spc="61" dirty="0">
                <a:solidFill>
                  <a:srgbClr val="3C3C3B"/>
                </a:solidFill>
                <a:latin typeface="Verdana"/>
                <a:cs typeface="Verdana"/>
              </a:rPr>
              <a:t> </a:t>
            </a:r>
            <a:r>
              <a:rPr sz="577" spc="-3" dirty="0">
                <a:solidFill>
                  <a:srgbClr val="3C3C3B"/>
                </a:solidFill>
                <a:latin typeface="Verdana"/>
                <a:cs typeface="Verdana"/>
              </a:rPr>
              <a:t>Ressources</a:t>
            </a:r>
            <a:r>
              <a:rPr sz="577" spc="58" dirty="0">
                <a:solidFill>
                  <a:srgbClr val="3C3C3B"/>
                </a:solidFill>
                <a:latin typeface="Verdana"/>
                <a:cs typeface="Verdana"/>
              </a:rPr>
              <a:t> </a:t>
            </a:r>
            <a:r>
              <a:rPr sz="577" spc="29" dirty="0">
                <a:solidFill>
                  <a:srgbClr val="3C3C3B"/>
                </a:solidFill>
                <a:latin typeface="Verdana"/>
                <a:cs typeface="Verdana"/>
              </a:rPr>
              <a:t>CMA</a:t>
            </a:r>
            <a:r>
              <a:rPr sz="577" spc="61" dirty="0">
                <a:solidFill>
                  <a:srgbClr val="3C3C3B"/>
                </a:solidFill>
                <a:latin typeface="Verdana"/>
                <a:cs typeface="Verdana"/>
              </a:rPr>
              <a:t> </a:t>
            </a:r>
            <a:r>
              <a:rPr sz="577" spc="-3" dirty="0">
                <a:solidFill>
                  <a:srgbClr val="3C3C3B"/>
                </a:solidFill>
                <a:latin typeface="Verdana"/>
                <a:cs typeface="Verdana"/>
              </a:rPr>
              <a:t>IdF</a:t>
            </a:r>
            <a:r>
              <a:rPr sz="577" spc="58" dirty="0">
                <a:solidFill>
                  <a:srgbClr val="3C3C3B"/>
                </a:solidFill>
                <a:latin typeface="Verdana"/>
                <a:cs typeface="Verdana"/>
              </a:rPr>
              <a:t> </a:t>
            </a:r>
            <a:r>
              <a:rPr sz="577" spc="13" dirty="0">
                <a:solidFill>
                  <a:srgbClr val="3C3C3B"/>
                </a:solidFill>
                <a:latin typeface="Verdana"/>
                <a:cs typeface="Verdana"/>
              </a:rPr>
              <a:t>ne</a:t>
            </a:r>
            <a:r>
              <a:rPr sz="577" spc="61" dirty="0">
                <a:solidFill>
                  <a:srgbClr val="3C3C3B"/>
                </a:solidFill>
                <a:latin typeface="Verdana"/>
                <a:cs typeface="Verdana"/>
              </a:rPr>
              <a:t> </a:t>
            </a:r>
            <a:r>
              <a:rPr sz="577" spc="3" dirty="0">
                <a:solidFill>
                  <a:srgbClr val="3C3C3B"/>
                </a:solidFill>
                <a:latin typeface="Verdana"/>
                <a:cs typeface="Verdana"/>
              </a:rPr>
              <a:t>doivent</a:t>
            </a:r>
            <a:r>
              <a:rPr sz="577" spc="61" dirty="0">
                <a:solidFill>
                  <a:srgbClr val="3C3C3B"/>
                </a:solidFill>
                <a:latin typeface="Verdana"/>
                <a:cs typeface="Verdana"/>
              </a:rPr>
              <a:t> </a:t>
            </a:r>
            <a:r>
              <a:rPr sz="577" dirty="0">
                <a:solidFill>
                  <a:srgbClr val="3C3C3B"/>
                </a:solidFill>
                <a:latin typeface="Verdana"/>
                <a:cs typeface="Verdana"/>
              </a:rPr>
              <a:t>pas</a:t>
            </a:r>
            <a:r>
              <a:rPr sz="577" spc="58" dirty="0">
                <a:solidFill>
                  <a:srgbClr val="3C3C3B"/>
                </a:solidFill>
                <a:latin typeface="Verdana"/>
                <a:cs typeface="Verdana"/>
              </a:rPr>
              <a:t> </a:t>
            </a:r>
            <a:r>
              <a:rPr sz="577" spc="-3" dirty="0">
                <a:solidFill>
                  <a:srgbClr val="3C3C3B"/>
                </a:solidFill>
                <a:latin typeface="Verdana"/>
                <a:cs typeface="Verdana"/>
              </a:rPr>
              <a:t>être</a:t>
            </a:r>
            <a:r>
              <a:rPr sz="577" spc="61" dirty="0">
                <a:solidFill>
                  <a:srgbClr val="3C3C3B"/>
                </a:solidFill>
                <a:latin typeface="Verdana"/>
                <a:cs typeface="Verdana"/>
              </a:rPr>
              <a:t> </a:t>
            </a:r>
            <a:r>
              <a:rPr sz="577" spc="-3" dirty="0">
                <a:solidFill>
                  <a:srgbClr val="3C3C3B"/>
                </a:solidFill>
                <a:latin typeface="Verdana"/>
                <a:cs typeface="Verdana"/>
              </a:rPr>
              <a:t>utilisées </a:t>
            </a:r>
            <a:r>
              <a:rPr sz="577" spc="-196" dirty="0">
                <a:solidFill>
                  <a:srgbClr val="3C3C3B"/>
                </a:solidFill>
                <a:latin typeface="Verdana"/>
                <a:cs typeface="Verdana"/>
              </a:rPr>
              <a:t> </a:t>
            </a:r>
            <a:r>
              <a:rPr sz="577" spc="-6" dirty="0">
                <a:solidFill>
                  <a:srgbClr val="3C3C3B"/>
                </a:solidFill>
                <a:latin typeface="Verdana"/>
                <a:cs typeface="Verdana"/>
              </a:rPr>
              <a:t>à </a:t>
            </a:r>
            <a:r>
              <a:rPr sz="577" spc="3" dirty="0">
                <a:solidFill>
                  <a:srgbClr val="3C3C3B"/>
                </a:solidFill>
                <a:latin typeface="Verdana"/>
                <a:cs typeface="Verdana"/>
              </a:rPr>
              <a:t>des </a:t>
            </a:r>
            <a:r>
              <a:rPr sz="577" spc="10" dirty="0">
                <a:solidFill>
                  <a:srgbClr val="3C3C3B"/>
                </a:solidFill>
                <a:latin typeface="Verdana"/>
                <a:cs typeface="Verdana"/>
              </a:rPr>
              <a:t>fins </a:t>
            </a:r>
            <a:r>
              <a:rPr sz="577" spc="-3" dirty="0">
                <a:solidFill>
                  <a:srgbClr val="3C3C3B"/>
                </a:solidFill>
                <a:latin typeface="Verdana"/>
                <a:cs typeface="Verdana"/>
              </a:rPr>
              <a:t>personnelles, sauf </a:t>
            </a:r>
            <a:r>
              <a:rPr sz="577" dirty="0">
                <a:solidFill>
                  <a:srgbClr val="3C3C3B"/>
                </a:solidFill>
                <a:latin typeface="Verdana"/>
                <a:cs typeface="Verdana"/>
              </a:rPr>
              <a:t>autorisation préalable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 </a:t>
            </a:r>
            <a:r>
              <a:rPr sz="577" spc="29" dirty="0">
                <a:solidFill>
                  <a:srgbClr val="3C3C3B"/>
                </a:solidFill>
                <a:latin typeface="Verdana"/>
                <a:cs typeface="Verdana"/>
              </a:rPr>
              <a:t>CMA</a:t>
            </a:r>
            <a:r>
              <a:rPr sz="577" spc="-13" dirty="0">
                <a:solidFill>
                  <a:srgbClr val="3C3C3B"/>
                </a:solidFill>
                <a:latin typeface="Verdana"/>
                <a:cs typeface="Verdana"/>
              </a:rPr>
              <a:t> </a:t>
            </a:r>
            <a:r>
              <a:rPr sz="577" spc="-26" dirty="0">
                <a:solidFill>
                  <a:srgbClr val="3C3C3B"/>
                </a:solidFill>
                <a:latin typeface="Verdana"/>
                <a:cs typeface="Verdana"/>
              </a:rPr>
              <a:t>IdF.</a:t>
            </a:r>
            <a:r>
              <a:rPr sz="577" spc="-10" dirty="0">
                <a:solidFill>
                  <a:srgbClr val="3C3C3B"/>
                </a:solidFill>
                <a:latin typeface="Verdana"/>
                <a:cs typeface="Verdana"/>
              </a:rPr>
              <a:t> </a:t>
            </a:r>
            <a:r>
              <a:rPr sz="577" spc="10" dirty="0">
                <a:solidFill>
                  <a:srgbClr val="3C3C3B"/>
                </a:solidFill>
                <a:latin typeface="Verdana"/>
                <a:cs typeface="Verdana"/>
              </a:rPr>
              <a:t>Par</a:t>
            </a:r>
            <a:r>
              <a:rPr sz="577" spc="-10" dirty="0">
                <a:solidFill>
                  <a:srgbClr val="3C3C3B"/>
                </a:solidFill>
                <a:latin typeface="Verdana"/>
                <a:cs typeface="Verdana"/>
              </a:rPr>
              <a:t> </a:t>
            </a:r>
            <a:r>
              <a:rPr sz="577" spc="-6" dirty="0">
                <a:solidFill>
                  <a:srgbClr val="3C3C3B"/>
                </a:solidFill>
                <a:latin typeface="Verdana"/>
                <a:cs typeface="Verdana"/>
              </a:rPr>
              <a:t>défaut,</a:t>
            </a:r>
            <a:r>
              <a:rPr sz="577" spc="-10" dirty="0">
                <a:solidFill>
                  <a:srgbClr val="3C3C3B"/>
                </a:solidFill>
                <a:latin typeface="Verdana"/>
                <a:cs typeface="Verdana"/>
              </a:rPr>
              <a:t> </a:t>
            </a:r>
            <a:r>
              <a:rPr sz="577" spc="-6" dirty="0">
                <a:solidFill>
                  <a:srgbClr val="3C3C3B"/>
                </a:solidFill>
                <a:latin typeface="Verdana"/>
                <a:cs typeface="Verdana"/>
              </a:rPr>
              <a:t>les</a:t>
            </a:r>
            <a:r>
              <a:rPr sz="577" spc="-10" dirty="0">
                <a:solidFill>
                  <a:srgbClr val="3C3C3B"/>
                </a:solidFill>
                <a:latin typeface="Verdana"/>
                <a:cs typeface="Verdana"/>
              </a:rPr>
              <a:t> </a:t>
            </a:r>
            <a:r>
              <a:rPr sz="577" spc="3" dirty="0">
                <a:solidFill>
                  <a:srgbClr val="3C3C3B"/>
                </a:solidFill>
                <a:latin typeface="Verdana"/>
                <a:cs typeface="Verdana"/>
              </a:rPr>
              <a:t>usages</a:t>
            </a:r>
            <a:r>
              <a:rPr sz="577" spc="-10" dirty="0">
                <a:solidFill>
                  <a:srgbClr val="3C3C3B"/>
                </a:solidFill>
                <a:latin typeface="Verdana"/>
                <a:cs typeface="Verdana"/>
              </a:rPr>
              <a:t> </a:t>
            </a:r>
            <a:r>
              <a:rPr sz="577" spc="3" dirty="0">
                <a:solidFill>
                  <a:srgbClr val="3C3C3B"/>
                </a:solidFill>
                <a:latin typeface="Verdana"/>
                <a:cs typeface="Verdana"/>
              </a:rPr>
              <a:t>et</a:t>
            </a:r>
            <a:r>
              <a:rPr sz="577" spc="-10" dirty="0">
                <a:solidFill>
                  <a:srgbClr val="3C3C3B"/>
                </a:solidFill>
                <a:latin typeface="Verdana"/>
                <a:cs typeface="Verdana"/>
              </a:rPr>
              <a:t> </a:t>
            </a:r>
            <a:r>
              <a:rPr sz="577" spc="10" dirty="0">
                <a:solidFill>
                  <a:srgbClr val="3C3C3B"/>
                </a:solidFill>
                <a:latin typeface="Verdana"/>
                <a:cs typeface="Verdana"/>
              </a:rPr>
              <a:t>contenus</a:t>
            </a:r>
            <a:r>
              <a:rPr sz="577" spc="-10" dirty="0">
                <a:solidFill>
                  <a:srgbClr val="3C3C3B"/>
                </a:solidFill>
                <a:latin typeface="Verdana"/>
                <a:cs typeface="Verdana"/>
              </a:rPr>
              <a:t> </a:t>
            </a:r>
            <a:r>
              <a:rPr sz="577" spc="3" dirty="0">
                <a:solidFill>
                  <a:srgbClr val="3C3C3B"/>
                </a:solidFill>
                <a:latin typeface="Verdana"/>
                <a:cs typeface="Verdana"/>
              </a:rPr>
              <a:t>sont</a:t>
            </a:r>
            <a:r>
              <a:rPr sz="577" spc="-10" dirty="0">
                <a:solidFill>
                  <a:srgbClr val="3C3C3B"/>
                </a:solidFill>
                <a:latin typeface="Verdana"/>
                <a:cs typeface="Verdana"/>
              </a:rPr>
              <a:t> </a:t>
            </a:r>
            <a:r>
              <a:rPr sz="577" dirty="0">
                <a:solidFill>
                  <a:srgbClr val="3C3C3B"/>
                </a:solidFill>
                <a:latin typeface="Verdana"/>
                <a:cs typeface="Verdana"/>
              </a:rPr>
              <a:t>considérés </a:t>
            </a:r>
            <a:r>
              <a:rPr sz="577" spc="-196" dirty="0">
                <a:solidFill>
                  <a:srgbClr val="3C3C3B"/>
                </a:solidFill>
                <a:latin typeface="Verdana"/>
                <a:cs typeface="Verdana"/>
              </a:rPr>
              <a:t> </a:t>
            </a:r>
            <a:r>
              <a:rPr sz="577" spc="13" dirty="0">
                <a:solidFill>
                  <a:srgbClr val="3C3C3B"/>
                </a:solidFill>
                <a:latin typeface="Verdana"/>
                <a:cs typeface="Verdana"/>
              </a:rPr>
              <a:t>pédagogiques</a:t>
            </a:r>
            <a:r>
              <a:rPr sz="577" spc="16" dirty="0">
                <a:solidFill>
                  <a:srgbClr val="3C3C3B"/>
                </a:solidFill>
                <a:latin typeface="Verdana"/>
                <a:cs typeface="Verdana"/>
              </a:rPr>
              <a:t> </a:t>
            </a:r>
            <a:r>
              <a:rPr sz="577" spc="-13" dirty="0">
                <a:solidFill>
                  <a:srgbClr val="3C3C3B"/>
                </a:solidFill>
                <a:latin typeface="Verdana"/>
                <a:cs typeface="Verdana"/>
              </a:rPr>
              <a:t>et/ou</a:t>
            </a:r>
            <a:r>
              <a:rPr sz="577" spc="-10" dirty="0">
                <a:solidFill>
                  <a:srgbClr val="3C3C3B"/>
                </a:solidFill>
                <a:latin typeface="Verdana"/>
                <a:cs typeface="Verdana"/>
              </a:rPr>
              <a:t> </a:t>
            </a:r>
            <a:r>
              <a:rPr sz="577" dirty="0">
                <a:solidFill>
                  <a:srgbClr val="3C3C3B"/>
                </a:solidFill>
                <a:latin typeface="Verdana"/>
                <a:cs typeface="Verdana"/>
              </a:rPr>
              <a:t>professionnels</a:t>
            </a:r>
            <a:r>
              <a:rPr sz="577" spc="3" dirty="0">
                <a:solidFill>
                  <a:srgbClr val="3C3C3B"/>
                </a:solidFill>
                <a:latin typeface="Verdana"/>
                <a:cs typeface="Verdana"/>
              </a:rPr>
              <a:t> </a:t>
            </a:r>
            <a:r>
              <a:rPr sz="577" spc="-141" dirty="0">
                <a:solidFill>
                  <a:srgbClr val="3C3C3B"/>
                </a:solidFill>
                <a:latin typeface="Verdana"/>
                <a:cs typeface="Verdana"/>
              </a:rPr>
              <a:t>;</a:t>
            </a:r>
            <a:r>
              <a:rPr sz="577" spc="-138" dirty="0">
                <a:solidFill>
                  <a:srgbClr val="3C3C3B"/>
                </a:solidFill>
                <a:latin typeface="Verdana"/>
                <a:cs typeface="Verdana"/>
              </a:rPr>
              <a:t> </a:t>
            </a:r>
            <a:r>
              <a:rPr sz="577" spc="-3" dirty="0">
                <a:solidFill>
                  <a:srgbClr val="3C3C3B"/>
                </a:solidFill>
                <a:latin typeface="Verdana"/>
                <a:cs typeface="Verdana"/>
              </a:rPr>
              <a:t>seuls</a:t>
            </a:r>
            <a:r>
              <a:rPr sz="577" dirty="0">
                <a:solidFill>
                  <a:srgbClr val="3C3C3B"/>
                </a:solidFill>
                <a:latin typeface="Verdana"/>
                <a:cs typeface="Verdana"/>
              </a:rPr>
              <a:t> </a:t>
            </a:r>
            <a:r>
              <a:rPr sz="577" spc="-6" dirty="0">
                <a:solidFill>
                  <a:srgbClr val="3C3C3B"/>
                </a:solidFill>
                <a:latin typeface="Verdana"/>
                <a:cs typeface="Verdana"/>
              </a:rPr>
              <a:t>les</a:t>
            </a:r>
            <a:r>
              <a:rPr sz="577" spc="-3" dirty="0">
                <a:solidFill>
                  <a:srgbClr val="3C3C3B"/>
                </a:solidFill>
                <a:latin typeface="Verdana"/>
                <a:cs typeface="Verdana"/>
              </a:rPr>
              <a:t> </a:t>
            </a:r>
            <a:r>
              <a:rPr sz="577" spc="-10" dirty="0">
                <a:solidFill>
                  <a:srgbClr val="3C3C3B"/>
                </a:solidFill>
                <a:latin typeface="Verdana"/>
                <a:cs typeface="Verdana"/>
              </a:rPr>
              <a:t>espaces, </a:t>
            </a:r>
            <a:r>
              <a:rPr sz="577" spc="-6" dirty="0">
                <a:solidFill>
                  <a:srgbClr val="3C3C3B"/>
                </a:solidFill>
                <a:latin typeface="Verdana"/>
                <a:cs typeface="Verdana"/>
              </a:rPr>
              <a:t> </a:t>
            </a:r>
            <a:r>
              <a:rPr sz="577" spc="-10" dirty="0">
                <a:solidFill>
                  <a:srgbClr val="3C3C3B"/>
                </a:solidFill>
                <a:latin typeface="Verdana"/>
                <a:cs typeface="Verdana"/>
              </a:rPr>
              <a:t>répertoires, </a:t>
            </a:r>
            <a:r>
              <a:rPr sz="577" spc="3" dirty="0">
                <a:solidFill>
                  <a:srgbClr val="3C3C3B"/>
                </a:solidFill>
                <a:latin typeface="Verdana"/>
                <a:cs typeface="Verdana"/>
              </a:rPr>
              <a:t>fichiers </a:t>
            </a:r>
            <a:r>
              <a:rPr sz="577" spc="-13" dirty="0">
                <a:solidFill>
                  <a:srgbClr val="3C3C3B"/>
                </a:solidFill>
                <a:latin typeface="Verdana"/>
                <a:cs typeface="Verdana"/>
              </a:rPr>
              <a:t>et/ou </a:t>
            </a:r>
            <a:r>
              <a:rPr sz="577" spc="3" dirty="0">
                <a:solidFill>
                  <a:srgbClr val="3C3C3B"/>
                </a:solidFill>
                <a:latin typeface="Verdana"/>
                <a:cs typeface="Verdana"/>
              </a:rPr>
              <a:t>messages </a:t>
            </a:r>
            <a:r>
              <a:rPr sz="577" spc="6" dirty="0">
                <a:solidFill>
                  <a:srgbClr val="3C3C3B"/>
                </a:solidFill>
                <a:latin typeface="Verdana"/>
                <a:cs typeface="Verdana"/>
              </a:rPr>
              <a:t>qualifiés </a:t>
            </a:r>
            <a:r>
              <a:rPr sz="577" dirty="0">
                <a:solidFill>
                  <a:srgbClr val="3C3C3B"/>
                </a:solidFill>
                <a:latin typeface="Verdana"/>
                <a:cs typeface="Verdana"/>
              </a:rPr>
              <a:t>expressément </a:t>
            </a:r>
            <a:r>
              <a:rPr sz="577" spc="3" dirty="0">
                <a:solidFill>
                  <a:srgbClr val="3C3C3B"/>
                </a:solidFill>
                <a:latin typeface="Verdana"/>
                <a:cs typeface="Verdana"/>
              </a:rPr>
              <a:t> </a:t>
            </a:r>
            <a:r>
              <a:rPr sz="577" spc="16" dirty="0">
                <a:solidFill>
                  <a:srgbClr val="3C3C3B"/>
                </a:solidFill>
                <a:latin typeface="Verdana"/>
                <a:cs typeface="Verdana"/>
              </a:rPr>
              <a:t>de</a:t>
            </a:r>
            <a:r>
              <a:rPr sz="577" spc="-3" dirty="0">
                <a:solidFill>
                  <a:srgbClr val="3C3C3B"/>
                </a:solidFill>
                <a:latin typeface="Verdana"/>
                <a:cs typeface="Verdana"/>
              </a:rPr>
              <a:t> </a:t>
            </a:r>
            <a:r>
              <a:rPr sz="577" spc="-99" dirty="0">
                <a:solidFill>
                  <a:srgbClr val="3C3C3B"/>
                </a:solidFill>
                <a:latin typeface="Verdana"/>
                <a:cs typeface="Verdana"/>
              </a:rPr>
              <a:t>«</a:t>
            </a:r>
            <a:r>
              <a:rPr sz="577" dirty="0">
                <a:solidFill>
                  <a:srgbClr val="3C3C3B"/>
                </a:solidFill>
                <a:latin typeface="Verdana"/>
                <a:cs typeface="Verdana"/>
              </a:rPr>
              <a:t> </a:t>
            </a:r>
            <a:r>
              <a:rPr sz="577" spc="3" dirty="0">
                <a:solidFill>
                  <a:srgbClr val="3C3C3B"/>
                </a:solidFill>
                <a:latin typeface="Verdana"/>
                <a:cs typeface="Verdana"/>
              </a:rPr>
              <a:t>personnels</a:t>
            </a:r>
            <a:r>
              <a:rPr sz="577" dirty="0">
                <a:solidFill>
                  <a:srgbClr val="3C3C3B"/>
                </a:solidFill>
                <a:latin typeface="Verdana"/>
                <a:cs typeface="Verdana"/>
              </a:rPr>
              <a:t> </a:t>
            </a:r>
            <a:r>
              <a:rPr sz="577" spc="-99" dirty="0">
                <a:solidFill>
                  <a:srgbClr val="3C3C3B"/>
                </a:solidFill>
                <a:latin typeface="Verdana"/>
                <a:cs typeface="Verdana"/>
              </a:rPr>
              <a:t>»</a:t>
            </a:r>
            <a:r>
              <a:rPr sz="577" dirty="0">
                <a:solidFill>
                  <a:srgbClr val="3C3C3B"/>
                </a:solidFill>
                <a:latin typeface="Verdana"/>
                <a:cs typeface="Verdana"/>
              </a:rPr>
              <a:t> </a:t>
            </a:r>
            <a:r>
              <a:rPr sz="577" spc="16" dirty="0">
                <a:solidFill>
                  <a:srgbClr val="3C3C3B"/>
                </a:solidFill>
                <a:latin typeface="Verdana"/>
                <a:cs typeface="Verdana"/>
              </a:rPr>
              <a:t>ou</a:t>
            </a:r>
            <a:r>
              <a:rPr sz="577" dirty="0">
                <a:solidFill>
                  <a:srgbClr val="3C3C3B"/>
                </a:solidFill>
                <a:latin typeface="Verdana"/>
                <a:cs typeface="Verdana"/>
              </a:rPr>
              <a:t> </a:t>
            </a:r>
            <a:r>
              <a:rPr sz="577" spc="16" dirty="0">
                <a:solidFill>
                  <a:srgbClr val="3C3C3B"/>
                </a:solidFill>
                <a:latin typeface="Verdana"/>
                <a:cs typeface="Verdana"/>
              </a:rPr>
              <a:t>de</a:t>
            </a:r>
            <a:r>
              <a:rPr sz="577" dirty="0">
                <a:solidFill>
                  <a:srgbClr val="3C3C3B"/>
                </a:solidFill>
                <a:latin typeface="Verdana"/>
                <a:cs typeface="Verdana"/>
              </a:rPr>
              <a:t> </a:t>
            </a:r>
            <a:r>
              <a:rPr sz="577" spc="-99" dirty="0">
                <a:solidFill>
                  <a:srgbClr val="3C3C3B"/>
                </a:solidFill>
                <a:latin typeface="Verdana"/>
                <a:cs typeface="Verdana"/>
              </a:rPr>
              <a:t>«</a:t>
            </a:r>
            <a:r>
              <a:rPr sz="577" spc="-3" dirty="0">
                <a:solidFill>
                  <a:srgbClr val="3C3C3B"/>
                </a:solidFill>
                <a:latin typeface="Verdana"/>
                <a:cs typeface="Verdana"/>
              </a:rPr>
              <a:t> </a:t>
            </a:r>
            <a:r>
              <a:rPr sz="577" spc="-10" dirty="0">
                <a:solidFill>
                  <a:srgbClr val="3C3C3B"/>
                </a:solidFill>
                <a:latin typeface="Verdana"/>
                <a:cs typeface="Verdana"/>
              </a:rPr>
              <a:t>privés</a:t>
            </a:r>
            <a:r>
              <a:rPr sz="577" dirty="0">
                <a:solidFill>
                  <a:srgbClr val="3C3C3B"/>
                </a:solidFill>
                <a:latin typeface="Verdana"/>
                <a:cs typeface="Verdana"/>
              </a:rPr>
              <a:t> </a:t>
            </a:r>
            <a:r>
              <a:rPr sz="577" spc="-99" dirty="0">
                <a:solidFill>
                  <a:srgbClr val="3C3C3B"/>
                </a:solidFill>
                <a:latin typeface="Verdana"/>
                <a:cs typeface="Verdana"/>
              </a:rPr>
              <a:t>»</a:t>
            </a:r>
            <a:r>
              <a:rPr sz="577" dirty="0">
                <a:solidFill>
                  <a:srgbClr val="3C3C3B"/>
                </a:solidFill>
                <a:latin typeface="Verdana"/>
                <a:cs typeface="Verdana"/>
              </a:rPr>
              <a:t> seront considérés </a:t>
            </a:r>
            <a:r>
              <a:rPr sz="577" spc="26" dirty="0">
                <a:solidFill>
                  <a:srgbClr val="3C3C3B"/>
                </a:solidFill>
                <a:latin typeface="Verdana"/>
                <a:cs typeface="Verdana"/>
              </a:rPr>
              <a:t>comme </a:t>
            </a:r>
            <a:r>
              <a:rPr sz="577" spc="-196" dirty="0">
                <a:solidFill>
                  <a:srgbClr val="3C3C3B"/>
                </a:solidFill>
                <a:latin typeface="Verdana"/>
                <a:cs typeface="Verdana"/>
              </a:rPr>
              <a:t> </a:t>
            </a:r>
            <a:r>
              <a:rPr sz="577" spc="-22" dirty="0">
                <a:solidFill>
                  <a:srgbClr val="3C3C3B"/>
                </a:solidFill>
                <a:latin typeface="Verdana"/>
                <a:cs typeface="Verdana"/>
              </a:rPr>
              <a:t>tels.</a:t>
            </a:r>
            <a:endParaRPr sz="577">
              <a:solidFill>
                <a:prstClr val="black"/>
              </a:solidFill>
              <a:latin typeface="Verdana"/>
              <a:cs typeface="Verdana"/>
            </a:endParaRPr>
          </a:p>
          <a:p>
            <a:pPr defTabSz="586405">
              <a:spcBef>
                <a:spcPts val="29"/>
              </a:spcBef>
            </a:pPr>
            <a:endParaRPr sz="545">
              <a:solidFill>
                <a:prstClr val="black"/>
              </a:solidFill>
              <a:latin typeface="Verdana"/>
              <a:cs typeface="Verdana"/>
            </a:endParaRPr>
          </a:p>
          <a:p>
            <a:pPr marL="8145" marR="3258" algn="just" defTabSz="586405">
              <a:spcBef>
                <a:spcPts val="3"/>
              </a:spcBef>
            </a:pPr>
            <a:r>
              <a:rPr sz="577" spc="-10" dirty="0">
                <a:solidFill>
                  <a:srgbClr val="3C3C3B"/>
                </a:solidFill>
                <a:latin typeface="Verdana"/>
                <a:cs typeface="Verdana"/>
              </a:rPr>
              <a:t>Sauf </a:t>
            </a:r>
            <a:r>
              <a:rPr sz="577" dirty="0">
                <a:solidFill>
                  <a:srgbClr val="3C3C3B"/>
                </a:solidFill>
                <a:latin typeface="Verdana"/>
                <a:cs typeface="Verdana"/>
              </a:rPr>
              <a:t>autorisation préalable </a:t>
            </a:r>
            <a:r>
              <a:rPr sz="577" spc="16" dirty="0">
                <a:solidFill>
                  <a:srgbClr val="3C3C3B"/>
                </a:solidFill>
                <a:latin typeface="Verdana"/>
                <a:cs typeface="Verdana"/>
              </a:rPr>
              <a:t>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3" dirty="0">
                <a:solidFill>
                  <a:srgbClr val="3C3C3B"/>
                </a:solidFill>
                <a:latin typeface="Verdana"/>
                <a:cs typeface="Verdana"/>
              </a:rPr>
              <a:t>pour </a:t>
            </a:r>
            <a:r>
              <a:rPr sz="577" spc="-6" dirty="0">
                <a:solidFill>
                  <a:srgbClr val="3C3C3B"/>
                </a:solidFill>
                <a:latin typeface="Verdana"/>
                <a:cs typeface="Verdana"/>
              </a:rPr>
              <a:t>les </a:t>
            </a:r>
            <a:r>
              <a:rPr sz="577" spc="3" dirty="0">
                <a:solidFill>
                  <a:srgbClr val="3C3C3B"/>
                </a:solidFill>
                <a:latin typeface="Verdana"/>
                <a:cs typeface="Verdana"/>
              </a:rPr>
              <a:t>besoins </a:t>
            </a:r>
            <a:r>
              <a:rPr sz="577" spc="6"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l’exécution </a:t>
            </a:r>
            <a:r>
              <a:rPr sz="577" spc="16" dirty="0">
                <a:solidFill>
                  <a:srgbClr val="3C3C3B"/>
                </a:solidFill>
                <a:latin typeface="Verdana"/>
                <a:cs typeface="Verdana"/>
              </a:rPr>
              <a:t>de </a:t>
            </a:r>
            <a:r>
              <a:rPr sz="577" spc="-13" dirty="0">
                <a:solidFill>
                  <a:srgbClr val="3C3C3B"/>
                </a:solidFill>
                <a:latin typeface="Verdana"/>
                <a:cs typeface="Verdana"/>
              </a:rPr>
              <a:t>travaux </a:t>
            </a:r>
            <a:r>
              <a:rPr sz="577" spc="16" dirty="0">
                <a:solidFill>
                  <a:srgbClr val="3C3C3B"/>
                </a:solidFill>
                <a:latin typeface="Verdana"/>
                <a:cs typeface="Verdana"/>
              </a:rPr>
              <a:t>commandés </a:t>
            </a:r>
            <a:r>
              <a:rPr sz="577" dirty="0">
                <a:solidFill>
                  <a:srgbClr val="3C3C3B"/>
                </a:solidFill>
                <a:latin typeface="Verdana"/>
                <a:cs typeface="Verdana"/>
              </a:rPr>
              <a:t>par le </a:t>
            </a:r>
            <a:r>
              <a:rPr sz="577" spc="-6" dirty="0">
                <a:solidFill>
                  <a:srgbClr val="3C3C3B"/>
                </a:solidFill>
                <a:latin typeface="Verdana"/>
                <a:cs typeface="Verdana"/>
              </a:rPr>
              <a:t>réseau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 </a:t>
            </a:r>
            <a:r>
              <a:rPr sz="577" spc="29" dirty="0">
                <a:solidFill>
                  <a:srgbClr val="3C3C3B"/>
                </a:solidFill>
                <a:latin typeface="Verdana"/>
                <a:cs typeface="Verdana"/>
              </a:rPr>
              <a:t>CMA</a:t>
            </a:r>
            <a:r>
              <a:rPr sz="577" spc="-38" dirty="0">
                <a:solidFill>
                  <a:srgbClr val="3C3C3B"/>
                </a:solidFill>
                <a:latin typeface="Verdana"/>
                <a:cs typeface="Verdana"/>
              </a:rPr>
              <a:t> </a:t>
            </a:r>
            <a:r>
              <a:rPr sz="577" spc="-26" dirty="0">
                <a:solidFill>
                  <a:srgbClr val="3C3C3B"/>
                </a:solidFill>
                <a:latin typeface="Verdana"/>
                <a:cs typeface="Verdana"/>
              </a:rPr>
              <a:t>IdF,</a:t>
            </a:r>
            <a:r>
              <a:rPr sz="577" spc="-38" dirty="0">
                <a:solidFill>
                  <a:srgbClr val="3C3C3B"/>
                </a:solidFill>
                <a:latin typeface="Verdana"/>
                <a:cs typeface="Verdana"/>
              </a:rPr>
              <a:t> </a:t>
            </a:r>
            <a:r>
              <a:rPr sz="577" spc="-13" dirty="0">
                <a:solidFill>
                  <a:srgbClr val="3C3C3B"/>
                </a:solidFill>
                <a:latin typeface="Verdana"/>
                <a:cs typeface="Verdana"/>
              </a:rPr>
              <a:t>ses</a:t>
            </a:r>
            <a:r>
              <a:rPr sz="577" spc="-35" dirty="0">
                <a:solidFill>
                  <a:srgbClr val="3C3C3B"/>
                </a:solidFill>
                <a:latin typeface="Verdana"/>
                <a:cs typeface="Verdana"/>
              </a:rPr>
              <a:t> </a:t>
            </a:r>
            <a:r>
              <a:rPr sz="577" spc="-6" dirty="0">
                <a:solidFill>
                  <a:srgbClr val="3C3C3B"/>
                </a:solidFill>
                <a:latin typeface="Verdana"/>
                <a:cs typeface="Verdana"/>
              </a:rPr>
              <a:t>prestataires</a:t>
            </a:r>
            <a:r>
              <a:rPr sz="577" spc="-38" dirty="0">
                <a:solidFill>
                  <a:srgbClr val="3C3C3B"/>
                </a:solidFill>
                <a:latin typeface="Verdana"/>
                <a:cs typeface="Verdana"/>
              </a:rPr>
              <a:t> </a:t>
            </a:r>
            <a:r>
              <a:rPr sz="577" spc="3" dirty="0">
                <a:solidFill>
                  <a:srgbClr val="3C3C3B"/>
                </a:solidFill>
                <a:latin typeface="Verdana"/>
                <a:cs typeface="Verdana"/>
              </a:rPr>
              <a:t>et</a:t>
            </a:r>
            <a:r>
              <a:rPr sz="577" spc="-35" dirty="0">
                <a:solidFill>
                  <a:srgbClr val="3C3C3B"/>
                </a:solidFill>
                <a:latin typeface="Verdana"/>
                <a:cs typeface="Verdana"/>
              </a:rPr>
              <a:t> </a:t>
            </a:r>
            <a:r>
              <a:rPr sz="577" spc="-13" dirty="0">
                <a:solidFill>
                  <a:srgbClr val="3C3C3B"/>
                </a:solidFill>
                <a:latin typeface="Verdana"/>
                <a:cs typeface="Verdana"/>
              </a:rPr>
              <a:t>ses</a:t>
            </a:r>
            <a:r>
              <a:rPr sz="577" spc="-38" dirty="0">
                <a:solidFill>
                  <a:srgbClr val="3C3C3B"/>
                </a:solidFill>
                <a:latin typeface="Verdana"/>
                <a:cs typeface="Verdana"/>
              </a:rPr>
              <a:t> </a:t>
            </a:r>
            <a:r>
              <a:rPr sz="577" spc="-10" dirty="0">
                <a:solidFill>
                  <a:srgbClr val="3C3C3B"/>
                </a:solidFill>
                <a:latin typeface="Verdana"/>
                <a:cs typeface="Verdana"/>
              </a:rPr>
              <a:t>partenaires,</a:t>
            </a:r>
            <a:r>
              <a:rPr sz="577" spc="-35" dirty="0">
                <a:solidFill>
                  <a:srgbClr val="3C3C3B"/>
                </a:solidFill>
                <a:latin typeface="Verdana"/>
                <a:cs typeface="Verdana"/>
              </a:rPr>
              <a:t> </a:t>
            </a:r>
            <a:r>
              <a:rPr sz="577" spc="3" dirty="0">
                <a:solidFill>
                  <a:srgbClr val="3C3C3B"/>
                </a:solidFill>
                <a:latin typeface="Verdana"/>
                <a:cs typeface="Verdana"/>
              </a:rPr>
              <a:t>l’apprenant</a:t>
            </a:r>
            <a:r>
              <a:rPr sz="577" spc="-38" dirty="0">
                <a:solidFill>
                  <a:srgbClr val="3C3C3B"/>
                </a:solidFill>
                <a:latin typeface="Verdana"/>
                <a:cs typeface="Verdana"/>
              </a:rPr>
              <a:t> </a:t>
            </a:r>
            <a:r>
              <a:rPr sz="577" spc="-10" dirty="0">
                <a:solidFill>
                  <a:srgbClr val="3C3C3B"/>
                </a:solidFill>
                <a:latin typeface="Verdana"/>
                <a:cs typeface="Verdana"/>
              </a:rPr>
              <a:t>n’est </a:t>
            </a:r>
            <a:r>
              <a:rPr sz="577" spc="-196" dirty="0">
                <a:solidFill>
                  <a:srgbClr val="3C3C3B"/>
                </a:solidFill>
                <a:latin typeface="Verdana"/>
                <a:cs typeface="Verdana"/>
              </a:rPr>
              <a:t> </a:t>
            </a:r>
            <a:r>
              <a:rPr sz="577" dirty="0">
                <a:solidFill>
                  <a:srgbClr val="3C3C3B"/>
                </a:solidFill>
                <a:latin typeface="Verdana"/>
                <a:cs typeface="Verdana"/>
              </a:rPr>
              <a:t>pas </a:t>
            </a:r>
            <a:r>
              <a:rPr sz="577" spc="-3" dirty="0">
                <a:solidFill>
                  <a:srgbClr val="3C3C3B"/>
                </a:solidFill>
                <a:latin typeface="Verdana"/>
                <a:cs typeface="Verdana"/>
              </a:rPr>
              <a:t>autorisé </a:t>
            </a:r>
            <a:r>
              <a:rPr sz="577" spc="-6" dirty="0">
                <a:solidFill>
                  <a:srgbClr val="3C3C3B"/>
                </a:solidFill>
                <a:latin typeface="Verdana"/>
                <a:cs typeface="Verdana"/>
              </a:rPr>
              <a:t>à </a:t>
            </a:r>
            <a:r>
              <a:rPr sz="577" spc="-3" dirty="0">
                <a:solidFill>
                  <a:srgbClr val="3C3C3B"/>
                </a:solidFill>
                <a:latin typeface="Verdana"/>
                <a:cs typeface="Verdana"/>
              </a:rPr>
              <a:t>utiliser </a:t>
            </a:r>
            <a:r>
              <a:rPr sz="577" spc="-6" dirty="0">
                <a:solidFill>
                  <a:srgbClr val="3C3C3B"/>
                </a:solidFill>
                <a:latin typeface="Verdana"/>
                <a:cs typeface="Verdana"/>
              </a:rPr>
              <a:t>les ressources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3" dirty="0">
                <a:solidFill>
                  <a:srgbClr val="3C3C3B"/>
                </a:solidFill>
                <a:latin typeface="Verdana"/>
                <a:cs typeface="Verdana"/>
              </a:rPr>
              <a:t>pour </a:t>
            </a:r>
            <a:r>
              <a:rPr sz="577" spc="-10" dirty="0">
                <a:solidFill>
                  <a:srgbClr val="3C3C3B"/>
                </a:solidFill>
                <a:latin typeface="Verdana"/>
                <a:cs typeface="Verdana"/>
              </a:rPr>
              <a:t>réaliser </a:t>
            </a:r>
            <a:r>
              <a:rPr sz="577" spc="-6" dirty="0">
                <a:solidFill>
                  <a:srgbClr val="3C3C3B"/>
                </a:solidFill>
                <a:latin typeface="Verdana"/>
                <a:cs typeface="Verdana"/>
              </a:rPr>
              <a:t> </a:t>
            </a:r>
            <a:r>
              <a:rPr sz="577" spc="3" dirty="0">
                <a:solidFill>
                  <a:srgbClr val="3C3C3B"/>
                </a:solidFill>
                <a:latin typeface="Verdana"/>
                <a:cs typeface="Verdana"/>
              </a:rPr>
              <a:t>des </a:t>
            </a:r>
            <a:r>
              <a:rPr sz="577" dirty="0">
                <a:solidFill>
                  <a:srgbClr val="3C3C3B"/>
                </a:solidFill>
                <a:latin typeface="Verdana"/>
                <a:cs typeface="Verdana"/>
              </a:rPr>
              <a:t>prestations </a:t>
            </a:r>
            <a:r>
              <a:rPr sz="577" spc="-6" dirty="0">
                <a:solidFill>
                  <a:srgbClr val="3C3C3B"/>
                </a:solidFill>
                <a:latin typeface="Verdana"/>
                <a:cs typeface="Verdana"/>
              </a:rPr>
              <a:t>à </a:t>
            </a:r>
            <a:r>
              <a:rPr sz="577" spc="-3" dirty="0">
                <a:solidFill>
                  <a:srgbClr val="3C3C3B"/>
                </a:solidFill>
                <a:latin typeface="Verdana"/>
                <a:cs typeface="Verdana"/>
              </a:rPr>
              <a:t>titre </a:t>
            </a:r>
            <a:r>
              <a:rPr sz="577" dirty="0">
                <a:solidFill>
                  <a:srgbClr val="3C3C3B"/>
                </a:solidFill>
                <a:latin typeface="Verdana"/>
                <a:cs typeface="Verdana"/>
              </a:rPr>
              <a:t>onéreux </a:t>
            </a:r>
            <a:r>
              <a:rPr sz="577" spc="16" dirty="0">
                <a:solidFill>
                  <a:srgbClr val="3C3C3B"/>
                </a:solidFill>
                <a:latin typeface="Verdana"/>
                <a:cs typeface="Verdana"/>
              </a:rPr>
              <a:t>ou </a:t>
            </a:r>
            <a:r>
              <a:rPr sz="577" spc="-10" dirty="0">
                <a:solidFill>
                  <a:srgbClr val="3C3C3B"/>
                </a:solidFill>
                <a:latin typeface="Verdana"/>
                <a:cs typeface="Verdana"/>
              </a:rPr>
              <a:t>gracieux, </a:t>
            </a:r>
            <a:r>
              <a:rPr sz="577" spc="3" dirty="0">
                <a:solidFill>
                  <a:srgbClr val="3C3C3B"/>
                </a:solidFill>
                <a:latin typeface="Verdana"/>
                <a:cs typeface="Verdana"/>
              </a:rPr>
              <a:t>destinés </a:t>
            </a:r>
            <a:r>
              <a:rPr sz="577" spc="-6" dirty="0">
                <a:solidFill>
                  <a:srgbClr val="3C3C3B"/>
                </a:solidFill>
                <a:latin typeface="Verdana"/>
                <a:cs typeface="Verdana"/>
              </a:rPr>
              <a:t>à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personnes</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dirty="0">
                <a:solidFill>
                  <a:srgbClr val="3C3C3B"/>
                </a:solidFill>
                <a:latin typeface="Verdana"/>
                <a:cs typeface="Verdana"/>
              </a:rPr>
              <a:t>entités</a:t>
            </a:r>
            <a:r>
              <a:rPr sz="577" spc="-55" dirty="0">
                <a:solidFill>
                  <a:srgbClr val="3C3C3B"/>
                </a:solidFill>
                <a:latin typeface="Verdana"/>
                <a:cs typeface="Verdana"/>
              </a:rPr>
              <a:t> </a:t>
            </a:r>
            <a:r>
              <a:rPr sz="577" dirty="0">
                <a:solidFill>
                  <a:srgbClr val="3C3C3B"/>
                </a:solidFill>
                <a:latin typeface="Verdana"/>
                <a:cs typeface="Verdana"/>
              </a:rPr>
              <a:t>étrangères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1" dirty="0">
                <a:solidFill>
                  <a:srgbClr val="3C3C3B"/>
                </a:solidFill>
                <a:latin typeface="Verdana"/>
                <a:cs typeface="Verdana"/>
              </a:rPr>
              <a:t> </a:t>
            </a:r>
            <a:r>
              <a:rPr sz="577" spc="-26" dirty="0">
                <a:solidFill>
                  <a:srgbClr val="3C3C3B"/>
                </a:solidFill>
                <a:latin typeface="Verdana"/>
                <a:cs typeface="Verdana"/>
              </a:rPr>
              <a:t>IdF.</a:t>
            </a:r>
            <a:endParaRPr sz="577">
              <a:solidFill>
                <a:prstClr val="black"/>
              </a:solidFill>
              <a:latin typeface="Verdana"/>
              <a:cs typeface="Verdana"/>
            </a:endParaRPr>
          </a:p>
          <a:p>
            <a:pPr defTabSz="586405">
              <a:spcBef>
                <a:spcPts val="29"/>
              </a:spcBef>
            </a:pPr>
            <a:endParaRPr sz="545">
              <a:solidFill>
                <a:prstClr val="black"/>
              </a:solidFill>
              <a:latin typeface="Verdana"/>
              <a:cs typeface="Verdana"/>
            </a:endParaRPr>
          </a:p>
          <a:p>
            <a:pPr marL="8145" marR="3258" algn="just" defTabSz="586405"/>
            <a:r>
              <a:rPr sz="577" spc="-3" dirty="0">
                <a:solidFill>
                  <a:srgbClr val="3C3C3B"/>
                </a:solidFill>
                <a:latin typeface="Verdana"/>
                <a:cs typeface="Verdana"/>
              </a:rPr>
              <a:t>Les </a:t>
            </a:r>
            <a:r>
              <a:rPr sz="577" dirty="0">
                <a:solidFill>
                  <a:srgbClr val="3C3C3B"/>
                </a:solidFill>
                <a:latin typeface="Verdana"/>
                <a:cs typeface="Verdana"/>
              </a:rPr>
              <a:t>limites d’utilisation </a:t>
            </a:r>
            <a:r>
              <a:rPr sz="577" spc="-3" dirty="0">
                <a:solidFill>
                  <a:srgbClr val="3C3C3B"/>
                </a:solidFill>
                <a:latin typeface="Verdana"/>
                <a:cs typeface="Verdana"/>
              </a:rPr>
              <a:t>(temps </a:t>
            </a:r>
            <a:r>
              <a:rPr sz="577" spc="10" dirty="0">
                <a:solidFill>
                  <a:srgbClr val="3C3C3B"/>
                </a:solidFill>
                <a:latin typeface="Verdana"/>
                <a:cs typeface="Verdana"/>
              </a:rPr>
              <a:t>d’occupation </a:t>
            </a:r>
            <a:r>
              <a:rPr sz="577" spc="3" dirty="0">
                <a:solidFill>
                  <a:srgbClr val="3C3C3B"/>
                </a:solidFill>
                <a:latin typeface="Verdana"/>
                <a:cs typeface="Verdana"/>
              </a:rPr>
              <a:t>des </a:t>
            </a:r>
            <a:r>
              <a:rPr sz="577" dirty="0">
                <a:solidFill>
                  <a:srgbClr val="3C3C3B"/>
                </a:solidFill>
                <a:latin typeface="Verdana"/>
                <a:cs typeface="Verdana"/>
              </a:rPr>
              <a:t>machines, </a:t>
            </a:r>
            <a:r>
              <a:rPr sz="577" spc="3" dirty="0">
                <a:solidFill>
                  <a:srgbClr val="3C3C3B"/>
                </a:solidFill>
                <a:latin typeface="Verdana"/>
                <a:cs typeface="Verdana"/>
              </a:rPr>
              <a:t> consommables,</a:t>
            </a:r>
            <a:r>
              <a:rPr sz="577" spc="6" dirty="0">
                <a:solidFill>
                  <a:srgbClr val="3C3C3B"/>
                </a:solidFill>
                <a:latin typeface="Verdana"/>
                <a:cs typeface="Verdana"/>
              </a:rPr>
              <a:t> </a:t>
            </a:r>
            <a:r>
              <a:rPr sz="577" spc="-87" dirty="0">
                <a:solidFill>
                  <a:srgbClr val="3C3C3B"/>
                </a:solidFill>
                <a:latin typeface="Verdana"/>
                <a:cs typeface="Verdana"/>
              </a:rPr>
              <a:t>...)</a:t>
            </a:r>
            <a:r>
              <a:rPr sz="577" spc="-83" dirty="0">
                <a:solidFill>
                  <a:srgbClr val="3C3C3B"/>
                </a:solidFill>
                <a:latin typeface="Verdana"/>
                <a:cs typeface="Verdana"/>
              </a:rPr>
              <a:t> </a:t>
            </a:r>
            <a:r>
              <a:rPr sz="577" spc="3" dirty="0">
                <a:solidFill>
                  <a:srgbClr val="3C3C3B"/>
                </a:solidFill>
                <a:latin typeface="Verdana"/>
                <a:cs typeface="Verdana"/>
              </a:rPr>
              <a:t>sont</a:t>
            </a:r>
            <a:r>
              <a:rPr sz="577" spc="6" dirty="0">
                <a:solidFill>
                  <a:srgbClr val="3C3C3B"/>
                </a:solidFill>
                <a:latin typeface="Verdana"/>
                <a:cs typeface="Verdana"/>
              </a:rPr>
              <a:t> </a:t>
            </a:r>
            <a:r>
              <a:rPr sz="577" spc="10" dirty="0">
                <a:solidFill>
                  <a:srgbClr val="3C3C3B"/>
                </a:solidFill>
                <a:latin typeface="Verdana"/>
                <a:cs typeface="Verdana"/>
              </a:rPr>
              <a:t>définies</a:t>
            </a:r>
            <a:r>
              <a:rPr sz="577" spc="13" dirty="0">
                <a:solidFill>
                  <a:srgbClr val="3C3C3B"/>
                </a:solidFill>
                <a:latin typeface="Verdana"/>
                <a:cs typeface="Verdana"/>
              </a:rPr>
              <a:t> </a:t>
            </a:r>
            <a:r>
              <a:rPr sz="577" dirty="0">
                <a:solidFill>
                  <a:srgbClr val="3C3C3B"/>
                </a:solidFill>
                <a:latin typeface="Verdana"/>
                <a:cs typeface="Verdana"/>
              </a:rPr>
              <a:t>par</a:t>
            </a:r>
            <a:r>
              <a:rPr sz="577" spc="3" dirty="0">
                <a:solidFill>
                  <a:srgbClr val="3C3C3B"/>
                </a:solidFill>
                <a:latin typeface="Verdana"/>
                <a:cs typeface="Verdana"/>
              </a:rPr>
              <a:t> </a:t>
            </a:r>
            <a:r>
              <a:rPr sz="577" dirty="0">
                <a:solidFill>
                  <a:srgbClr val="3C3C3B"/>
                </a:solidFill>
                <a:latin typeface="Verdana"/>
                <a:cs typeface="Verdana"/>
              </a:rPr>
              <a:t>l’administrateur</a:t>
            </a:r>
            <a:r>
              <a:rPr sz="577" spc="3" dirty="0">
                <a:solidFill>
                  <a:srgbClr val="3C3C3B"/>
                </a:solidFill>
                <a:latin typeface="Verdana"/>
                <a:cs typeface="Verdana"/>
              </a:rPr>
              <a:t> et </a:t>
            </a:r>
            <a:r>
              <a:rPr sz="577" spc="6" dirty="0">
                <a:solidFill>
                  <a:srgbClr val="3C3C3B"/>
                </a:solidFill>
                <a:latin typeface="Verdana"/>
                <a:cs typeface="Verdana"/>
              </a:rPr>
              <a:t> peu</a:t>
            </a:r>
            <a:r>
              <a:rPr sz="577" spc="-3" dirty="0">
                <a:solidFill>
                  <a:srgbClr val="3C3C3B"/>
                </a:solidFill>
                <a:latin typeface="Verdana"/>
                <a:cs typeface="Verdana"/>
              </a:rPr>
              <a:t>v</a:t>
            </a:r>
            <a:r>
              <a:rPr sz="577" spc="10" dirty="0">
                <a:solidFill>
                  <a:srgbClr val="3C3C3B"/>
                </a:solidFill>
                <a:latin typeface="Verdana"/>
                <a:cs typeface="Verdana"/>
              </a:rPr>
              <a:t>ent</a:t>
            </a:r>
            <a:r>
              <a:rPr sz="577" spc="-55" dirty="0">
                <a:solidFill>
                  <a:srgbClr val="3C3C3B"/>
                </a:solidFill>
                <a:latin typeface="Verdana"/>
                <a:cs typeface="Verdana"/>
              </a:rPr>
              <a:t> </a:t>
            </a:r>
            <a:r>
              <a:rPr sz="577" spc="-3" dirty="0">
                <a:solidFill>
                  <a:srgbClr val="3C3C3B"/>
                </a:solidFill>
                <a:latin typeface="Verdana"/>
                <a:cs typeface="Verdana"/>
              </a:rPr>
              <a:t>êt</a:t>
            </a:r>
            <a:r>
              <a:rPr sz="577" spc="-1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48" dirty="0">
                <a:solidFill>
                  <a:srgbClr val="3C3C3B"/>
                </a:solidFill>
                <a:latin typeface="Verdana"/>
                <a:cs typeface="Verdana"/>
              </a:rPr>
              <a:t>m</a:t>
            </a:r>
            <a:r>
              <a:rPr sz="577" spc="6" dirty="0">
                <a:solidFill>
                  <a:srgbClr val="3C3C3B"/>
                </a:solidFill>
                <a:latin typeface="Verdana"/>
                <a:cs typeface="Verdana"/>
              </a:rPr>
              <a:t>odifiées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out</a:t>
            </a:r>
            <a:r>
              <a:rPr sz="577" spc="-55" dirty="0">
                <a:solidFill>
                  <a:srgbClr val="3C3C3B"/>
                </a:solidFill>
                <a:latin typeface="Verdana"/>
                <a:cs typeface="Verdana"/>
              </a:rPr>
              <a:t> </a:t>
            </a:r>
            <a:r>
              <a:rPr sz="577" spc="48" dirty="0">
                <a:solidFill>
                  <a:srgbClr val="3C3C3B"/>
                </a:solidFill>
                <a:latin typeface="Verdana"/>
                <a:cs typeface="Verdana"/>
              </a:rPr>
              <a:t>m</a:t>
            </a:r>
            <a:r>
              <a:rPr sz="577" spc="29" dirty="0">
                <a:solidFill>
                  <a:srgbClr val="3C3C3B"/>
                </a:solidFill>
                <a:latin typeface="Verdana"/>
                <a:cs typeface="Verdana"/>
              </a:rPr>
              <a:t>om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endParaRPr sz="577">
              <a:solidFill>
                <a:prstClr val="black"/>
              </a:solidFill>
              <a:latin typeface="Verdana"/>
              <a:cs typeface="Verdana"/>
            </a:endParaRPr>
          </a:p>
          <a:p>
            <a:pPr marL="8145" defTabSz="586405">
              <a:spcBef>
                <a:spcPts val="321"/>
              </a:spcBef>
            </a:pPr>
            <a:r>
              <a:rPr sz="577" b="1" spc="26" dirty="0">
                <a:solidFill>
                  <a:srgbClr val="AF0B2B"/>
                </a:solidFill>
                <a:latin typeface="Arial"/>
                <a:cs typeface="Arial"/>
              </a:rPr>
              <a:t>Article</a:t>
            </a:r>
            <a:r>
              <a:rPr sz="577" b="1" spc="-3" dirty="0">
                <a:solidFill>
                  <a:srgbClr val="AF0B2B"/>
                </a:solidFill>
                <a:latin typeface="Arial"/>
                <a:cs typeface="Arial"/>
              </a:rPr>
              <a:t> </a:t>
            </a:r>
            <a:r>
              <a:rPr sz="577" b="1" spc="19" dirty="0">
                <a:solidFill>
                  <a:srgbClr val="AF0B2B"/>
                </a:solidFill>
                <a:latin typeface="Arial"/>
                <a:cs typeface="Arial"/>
              </a:rPr>
              <a:t>6.</a:t>
            </a:r>
            <a:r>
              <a:rPr sz="577" b="1" dirty="0">
                <a:solidFill>
                  <a:srgbClr val="AF0B2B"/>
                </a:solidFill>
                <a:latin typeface="Arial"/>
                <a:cs typeface="Arial"/>
              </a:rPr>
              <a:t> </a:t>
            </a:r>
            <a:r>
              <a:rPr sz="577" b="1" spc="29" dirty="0">
                <a:solidFill>
                  <a:srgbClr val="AF0B2B"/>
                </a:solidFill>
                <a:latin typeface="Arial"/>
                <a:cs typeface="Arial"/>
              </a:rPr>
              <a:t>Obligations</a:t>
            </a:r>
            <a:r>
              <a:rPr sz="577" b="1" dirty="0">
                <a:solidFill>
                  <a:srgbClr val="AF0B2B"/>
                </a:solidFill>
                <a:latin typeface="Arial"/>
                <a:cs typeface="Arial"/>
              </a:rPr>
              <a:t> </a:t>
            </a:r>
            <a:r>
              <a:rPr sz="577" b="1" spc="45" dirty="0">
                <a:solidFill>
                  <a:srgbClr val="AF0B2B"/>
                </a:solidFill>
                <a:latin typeface="Arial"/>
                <a:cs typeface="Arial"/>
              </a:rPr>
              <a:t>de</a:t>
            </a:r>
            <a:r>
              <a:rPr sz="577" b="1" dirty="0">
                <a:solidFill>
                  <a:srgbClr val="AF0B2B"/>
                </a:solidFill>
                <a:latin typeface="Arial"/>
                <a:cs typeface="Arial"/>
              </a:rPr>
              <a:t> </a:t>
            </a:r>
            <a:r>
              <a:rPr sz="577" b="1" spc="29" dirty="0">
                <a:solidFill>
                  <a:srgbClr val="AF0B2B"/>
                </a:solidFill>
                <a:latin typeface="Arial"/>
                <a:cs typeface="Arial"/>
              </a:rPr>
              <a:t>l’Apprenant</a:t>
            </a:r>
            <a:endParaRPr sz="577">
              <a:solidFill>
                <a:prstClr val="black"/>
              </a:solidFill>
              <a:latin typeface="Arial"/>
              <a:cs typeface="Arial"/>
            </a:endParaRPr>
          </a:p>
          <a:p>
            <a:pPr marL="8145" algn="just" defTabSz="586405"/>
            <a:r>
              <a:rPr sz="577" spc="-13" dirty="0">
                <a:solidFill>
                  <a:srgbClr val="3C3C3B"/>
                </a:solidFill>
                <a:latin typeface="Verdana"/>
                <a:cs typeface="Verdana"/>
              </a:rPr>
              <a:t>L</a:t>
            </a:r>
            <a:r>
              <a:rPr sz="577" spc="-42"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a:t>
            </a:r>
            <a:r>
              <a:rPr sz="577" spc="-55" dirty="0">
                <a:solidFill>
                  <a:srgbClr val="3C3C3B"/>
                </a:solidFill>
                <a:latin typeface="Verdana"/>
                <a:cs typeface="Verdana"/>
              </a:rPr>
              <a:t> </a:t>
            </a:r>
            <a:r>
              <a:rPr sz="577" spc="-35" dirty="0">
                <a:solidFill>
                  <a:srgbClr val="3C3C3B"/>
                </a:solidFill>
                <a:latin typeface="Verdana"/>
                <a:cs typeface="Verdana"/>
              </a:rPr>
              <a:t>s</a:t>
            </a:r>
            <a:r>
              <a:rPr sz="577" spc="-38" dirty="0">
                <a:solidFill>
                  <a:srgbClr val="3C3C3B"/>
                </a:solidFill>
                <a:latin typeface="Verdana"/>
                <a:cs typeface="Verdana"/>
              </a:rPr>
              <a:t>’</a:t>
            </a:r>
            <a:r>
              <a:rPr sz="577" spc="13" dirty="0">
                <a:solidFill>
                  <a:srgbClr val="3C3C3B"/>
                </a:solidFill>
                <a:latin typeface="Verdana"/>
                <a:cs typeface="Verdana"/>
              </a:rPr>
              <a:t>enga</a:t>
            </a:r>
            <a:r>
              <a:rPr sz="577" spc="19" dirty="0">
                <a:solidFill>
                  <a:srgbClr val="3C3C3B"/>
                </a:solidFill>
                <a:latin typeface="Verdana"/>
                <a:cs typeface="Verdana"/>
              </a:rPr>
              <a:t>ge</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97912" algn="l"/>
              </a:tabLst>
            </a:pPr>
            <a:r>
              <a:rPr sz="577" dirty="0">
                <a:solidFill>
                  <a:srgbClr val="3C3C3B"/>
                </a:solidFill>
                <a:latin typeface="Verdana"/>
                <a:cs typeface="Verdana"/>
              </a:rPr>
              <a:t>Signaler</a:t>
            </a:r>
            <a:r>
              <a:rPr sz="577" spc="3" dirty="0">
                <a:solidFill>
                  <a:srgbClr val="3C3C3B"/>
                </a:solidFill>
                <a:latin typeface="Verdana"/>
                <a:cs typeface="Verdana"/>
              </a:rPr>
              <a:t> </a:t>
            </a:r>
            <a:r>
              <a:rPr sz="577" spc="-6" dirty="0">
                <a:solidFill>
                  <a:srgbClr val="3C3C3B"/>
                </a:solidFill>
                <a:latin typeface="Verdana"/>
                <a:cs typeface="Verdana"/>
              </a:rPr>
              <a:t>à</a:t>
            </a:r>
            <a:r>
              <a:rPr sz="577" spc="-3" dirty="0">
                <a:solidFill>
                  <a:srgbClr val="3C3C3B"/>
                </a:solidFill>
                <a:latin typeface="Verdana"/>
                <a:cs typeface="Verdana"/>
              </a:rPr>
              <a:t> </a:t>
            </a:r>
            <a:r>
              <a:rPr sz="577" spc="-6" dirty="0">
                <a:solidFill>
                  <a:srgbClr val="3C3C3B"/>
                </a:solidFill>
                <a:latin typeface="Verdana"/>
                <a:cs typeface="Verdana"/>
              </a:rPr>
              <a:t>l’administrateur,</a:t>
            </a:r>
            <a:r>
              <a:rPr sz="577" spc="-3" dirty="0">
                <a:solidFill>
                  <a:srgbClr val="3C3C3B"/>
                </a:solidFill>
                <a:latin typeface="Verdana"/>
                <a:cs typeface="Verdana"/>
              </a:rPr>
              <a:t> </a:t>
            </a:r>
            <a:r>
              <a:rPr sz="577" dirty="0">
                <a:solidFill>
                  <a:srgbClr val="3C3C3B"/>
                </a:solidFill>
                <a:latin typeface="Verdana"/>
                <a:cs typeface="Verdana"/>
              </a:rPr>
              <a:t>par</a:t>
            </a:r>
            <a:r>
              <a:rPr sz="577" spc="3" dirty="0">
                <a:solidFill>
                  <a:srgbClr val="3C3C3B"/>
                </a:solidFill>
                <a:latin typeface="Verdana"/>
                <a:cs typeface="Verdana"/>
              </a:rPr>
              <a:t> </a:t>
            </a:r>
            <a:r>
              <a:rPr sz="577" dirty="0">
                <a:solidFill>
                  <a:srgbClr val="3C3C3B"/>
                </a:solidFill>
                <a:latin typeface="Verdana"/>
                <a:cs typeface="Verdana"/>
              </a:rPr>
              <a:t>le</a:t>
            </a:r>
            <a:r>
              <a:rPr sz="577" spc="3" dirty="0">
                <a:solidFill>
                  <a:srgbClr val="3C3C3B"/>
                </a:solidFill>
                <a:latin typeface="Verdana"/>
                <a:cs typeface="Verdana"/>
              </a:rPr>
              <a:t> </a:t>
            </a:r>
            <a:r>
              <a:rPr sz="577" dirty="0">
                <a:solidFill>
                  <a:srgbClr val="3C3C3B"/>
                </a:solidFill>
                <a:latin typeface="Verdana"/>
                <a:cs typeface="Verdana"/>
              </a:rPr>
              <a:t>biais</a:t>
            </a:r>
            <a:r>
              <a:rPr sz="577" spc="3"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l’équipe </a:t>
            </a:r>
            <a:r>
              <a:rPr sz="577" spc="6" dirty="0">
                <a:solidFill>
                  <a:srgbClr val="3C3C3B"/>
                </a:solidFill>
                <a:latin typeface="Verdana"/>
                <a:cs typeface="Verdana"/>
              </a:rPr>
              <a:t> </a:t>
            </a:r>
            <a:r>
              <a:rPr sz="577" spc="16" dirty="0">
                <a:solidFill>
                  <a:srgbClr val="3C3C3B"/>
                </a:solidFill>
                <a:latin typeface="Verdana"/>
                <a:cs typeface="Verdana"/>
              </a:rPr>
              <a:t>pédagogique</a:t>
            </a:r>
            <a:r>
              <a:rPr sz="577" spc="19" dirty="0">
                <a:solidFill>
                  <a:srgbClr val="3C3C3B"/>
                </a:solidFill>
                <a:latin typeface="Verdana"/>
                <a:cs typeface="Verdana"/>
              </a:rPr>
              <a:t> </a:t>
            </a:r>
            <a:r>
              <a:rPr sz="577" spc="16" dirty="0">
                <a:solidFill>
                  <a:srgbClr val="3C3C3B"/>
                </a:solidFill>
                <a:latin typeface="Verdana"/>
                <a:cs typeface="Verdana"/>
              </a:rPr>
              <a:t>ou</a:t>
            </a:r>
            <a:r>
              <a:rPr sz="577" spc="19" dirty="0">
                <a:solidFill>
                  <a:srgbClr val="3C3C3B"/>
                </a:solidFill>
                <a:latin typeface="Verdana"/>
                <a:cs typeface="Verdana"/>
              </a:rPr>
              <a:t> </a:t>
            </a:r>
            <a:r>
              <a:rPr sz="577" spc="3" dirty="0">
                <a:solidFill>
                  <a:srgbClr val="3C3C3B"/>
                </a:solidFill>
                <a:latin typeface="Verdana"/>
                <a:cs typeface="Verdana"/>
              </a:rPr>
              <a:t>des</a:t>
            </a:r>
            <a:r>
              <a:rPr sz="577" spc="212" dirty="0">
                <a:solidFill>
                  <a:srgbClr val="3C3C3B"/>
                </a:solidFill>
                <a:latin typeface="Verdana"/>
                <a:cs typeface="Verdana"/>
              </a:rPr>
              <a:t> </a:t>
            </a:r>
            <a:r>
              <a:rPr sz="577" dirty="0">
                <a:solidFill>
                  <a:srgbClr val="3C3C3B"/>
                </a:solidFill>
                <a:latin typeface="Verdana"/>
                <a:cs typeface="Verdana"/>
              </a:rPr>
              <a:t>formateurs</a:t>
            </a:r>
            <a:r>
              <a:rPr sz="577" spc="3" dirty="0">
                <a:solidFill>
                  <a:srgbClr val="3C3C3B"/>
                </a:solidFill>
                <a:latin typeface="Verdana"/>
                <a:cs typeface="Verdana"/>
              </a:rPr>
              <a:t> et</a:t>
            </a:r>
            <a:r>
              <a:rPr sz="577" spc="212" dirty="0">
                <a:solidFill>
                  <a:srgbClr val="3C3C3B"/>
                </a:solidFill>
                <a:latin typeface="Verdana"/>
                <a:cs typeface="Verdana"/>
              </a:rPr>
              <a:t> </a:t>
            </a:r>
            <a:r>
              <a:rPr sz="577" spc="3" dirty="0">
                <a:solidFill>
                  <a:srgbClr val="3C3C3B"/>
                </a:solidFill>
                <a:latin typeface="Verdana"/>
                <a:cs typeface="Verdana"/>
              </a:rPr>
              <a:t>des</a:t>
            </a:r>
            <a:r>
              <a:rPr sz="577" spc="212" dirty="0">
                <a:solidFill>
                  <a:srgbClr val="3C3C3B"/>
                </a:solidFill>
                <a:latin typeface="Verdana"/>
                <a:cs typeface="Verdana"/>
              </a:rPr>
              <a:t> </a:t>
            </a:r>
            <a:r>
              <a:rPr sz="577" spc="-6" dirty="0">
                <a:solidFill>
                  <a:srgbClr val="3C3C3B"/>
                </a:solidFill>
                <a:latin typeface="Verdana"/>
                <a:cs typeface="Verdana"/>
              </a:rPr>
              <a:t>services </a:t>
            </a:r>
            <a:r>
              <a:rPr sz="577" spc="-196" dirty="0">
                <a:solidFill>
                  <a:srgbClr val="3C3C3B"/>
                </a:solidFill>
                <a:latin typeface="Verdana"/>
                <a:cs typeface="Verdana"/>
              </a:rPr>
              <a:t> </a:t>
            </a:r>
            <a:r>
              <a:rPr sz="577" dirty="0">
                <a:solidFill>
                  <a:srgbClr val="3C3C3B"/>
                </a:solidFill>
                <a:latin typeface="Verdana"/>
                <a:cs typeface="Verdana"/>
              </a:rPr>
              <a:t>administratifs </a:t>
            </a:r>
            <a:r>
              <a:rPr sz="577" spc="-3" dirty="0">
                <a:solidFill>
                  <a:srgbClr val="3C3C3B"/>
                </a:solidFill>
                <a:latin typeface="Verdana"/>
                <a:cs typeface="Verdana"/>
              </a:rPr>
              <a:t>concernés, </a:t>
            </a:r>
            <a:r>
              <a:rPr sz="577" spc="3" dirty="0">
                <a:solidFill>
                  <a:srgbClr val="3C3C3B"/>
                </a:solidFill>
                <a:latin typeface="Verdana"/>
                <a:cs typeface="Verdana"/>
              </a:rPr>
              <a:t>toute </a:t>
            </a:r>
            <a:r>
              <a:rPr sz="577" dirty="0">
                <a:solidFill>
                  <a:srgbClr val="3C3C3B"/>
                </a:solidFill>
                <a:latin typeface="Verdana"/>
                <a:cs typeface="Verdana"/>
              </a:rPr>
              <a:t>violation </a:t>
            </a:r>
            <a:r>
              <a:rPr sz="577" spc="16" dirty="0">
                <a:solidFill>
                  <a:srgbClr val="3C3C3B"/>
                </a:solidFill>
                <a:latin typeface="Verdana"/>
                <a:cs typeface="Verdana"/>
              </a:rPr>
              <a:t>ou </a:t>
            </a:r>
            <a:r>
              <a:rPr sz="577" spc="-3" dirty="0">
                <a:solidFill>
                  <a:srgbClr val="3C3C3B"/>
                </a:solidFill>
                <a:latin typeface="Verdana"/>
                <a:cs typeface="Verdana"/>
              </a:rPr>
              <a:t>tentative </a:t>
            </a:r>
            <a:r>
              <a:rPr sz="577" spc="16" dirty="0">
                <a:solidFill>
                  <a:srgbClr val="3C3C3B"/>
                </a:solidFill>
                <a:latin typeface="Verdana"/>
                <a:cs typeface="Verdana"/>
              </a:rPr>
              <a:t>de </a:t>
            </a:r>
            <a:r>
              <a:rPr sz="577" spc="19" dirty="0">
                <a:solidFill>
                  <a:srgbClr val="3C3C3B"/>
                </a:solidFill>
                <a:latin typeface="Verdana"/>
                <a:cs typeface="Verdana"/>
              </a:rPr>
              <a:t> </a:t>
            </a:r>
            <a:r>
              <a:rPr sz="577" dirty="0">
                <a:solidFill>
                  <a:srgbClr val="3C3C3B"/>
                </a:solidFill>
                <a:latin typeface="Verdana"/>
                <a:cs typeface="Verdana"/>
              </a:rPr>
              <a:t>violation</a:t>
            </a:r>
            <a:r>
              <a:rPr sz="577" spc="-58" dirty="0">
                <a:solidFill>
                  <a:srgbClr val="3C3C3B"/>
                </a:solidFill>
                <a:latin typeface="Verdana"/>
                <a:cs typeface="Verdana"/>
              </a:rPr>
              <a:t> </a:t>
            </a:r>
            <a:r>
              <a:rPr sz="577" spc="3" dirty="0">
                <a:solidFill>
                  <a:srgbClr val="3C3C3B"/>
                </a:solidFill>
                <a:latin typeface="Verdana"/>
                <a:cs typeface="Verdana"/>
              </a:rPr>
              <a:t>suspectée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son</a:t>
            </a:r>
            <a:r>
              <a:rPr sz="577" spc="-58" dirty="0">
                <a:solidFill>
                  <a:srgbClr val="3C3C3B"/>
                </a:solidFill>
                <a:latin typeface="Verdana"/>
                <a:cs typeface="Verdana"/>
              </a:rPr>
              <a:t> </a:t>
            </a:r>
            <a:r>
              <a:rPr sz="577" spc="16" dirty="0">
                <a:solidFill>
                  <a:srgbClr val="3C3C3B"/>
                </a:solidFill>
                <a:latin typeface="Verdana"/>
                <a:cs typeface="Verdana"/>
              </a:rPr>
              <a:t>compte</a:t>
            </a:r>
            <a:r>
              <a:rPr sz="577" spc="-55" dirty="0">
                <a:solidFill>
                  <a:srgbClr val="3C3C3B"/>
                </a:solidFill>
                <a:latin typeface="Verdana"/>
                <a:cs typeface="Verdana"/>
              </a:rPr>
              <a:t> </a:t>
            </a:r>
            <a:r>
              <a:rPr sz="577" dirty="0">
                <a:solidFill>
                  <a:srgbClr val="3C3C3B"/>
                </a:solidFill>
                <a:latin typeface="Verdana"/>
                <a:cs typeface="Verdana"/>
              </a:rPr>
              <a:t>d’accès</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6" dirty="0">
                <a:solidFill>
                  <a:srgbClr val="3C3C3B"/>
                </a:solidFill>
                <a:latin typeface="Verdana"/>
                <a:cs typeface="Verdana"/>
              </a:rPr>
              <a:t>identifiants</a:t>
            </a:r>
            <a:r>
              <a:rPr sz="577" spc="-58"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74700" algn="l"/>
              </a:tabLst>
            </a:pPr>
            <a:r>
              <a:rPr sz="577" spc="19" dirty="0">
                <a:solidFill>
                  <a:srgbClr val="3C3C3B"/>
                </a:solidFill>
                <a:latin typeface="Verdana"/>
                <a:cs typeface="Verdana"/>
              </a:rPr>
              <a:t>Ne </a:t>
            </a:r>
            <a:r>
              <a:rPr sz="577" spc="-6" dirty="0">
                <a:solidFill>
                  <a:srgbClr val="3C3C3B"/>
                </a:solidFill>
                <a:latin typeface="Verdana"/>
                <a:cs typeface="Verdana"/>
              </a:rPr>
              <a:t>jamais </a:t>
            </a:r>
            <a:r>
              <a:rPr sz="577" spc="10" dirty="0">
                <a:solidFill>
                  <a:srgbClr val="3C3C3B"/>
                </a:solidFill>
                <a:latin typeface="Verdana"/>
                <a:cs typeface="Verdana"/>
              </a:rPr>
              <a:t>confier </a:t>
            </a:r>
            <a:r>
              <a:rPr sz="577" spc="3" dirty="0">
                <a:solidFill>
                  <a:srgbClr val="3C3C3B"/>
                </a:solidFill>
                <a:latin typeface="Verdana"/>
                <a:cs typeface="Verdana"/>
              </a:rPr>
              <a:t>son </a:t>
            </a:r>
            <a:r>
              <a:rPr sz="577" spc="22" dirty="0">
                <a:solidFill>
                  <a:srgbClr val="3C3C3B"/>
                </a:solidFill>
                <a:latin typeface="Verdana"/>
                <a:cs typeface="Verdana"/>
              </a:rPr>
              <a:t>mot </a:t>
            </a:r>
            <a:r>
              <a:rPr sz="577" spc="16" dirty="0">
                <a:solidFill>
                  <a:srgbClr val="3C3C3B"/>
                </a:solidFill>
                <a:latin typeface="Verdana"/>
                <a:cs typeface="Verdana"/>
              </a:rPr>
              <a:t>de </a:t>
            </a:r>
            <a:r>
              <a:rPr sz="577" spc="-3" dirty="0">
                <a:solidFill>
                  <a:srgbClr val="3C3C3B"/>
                </a:solidFill>
                <a:latin typeface="Verdana"/>
                <a:cs typeface="Verdana"/>
              </a:rPr>
              <a:t>passe </a:t>
            </a:r>
            <a:r>
              <a:rPr sz="577" spc="-13" dirty="0">
                <a:solidFill>
                  <a:srgbClr val="3C3C3B"/>
                </a:solidFill>
                <a:latin typeface="Verdana"/>
                <a:cs typeface="Verdana"/>
              </a:rPr>
              <a:t>et/ou </a:t>
            </a:r>
            <a:r>
              <a:rPr sz="577" spc="10" dirty="0">
                <a:solidFill>
                  <a:srgbClr val="3C3C3B"/>
                </a:solidFill>
                <a:latin typeface="Verdana"/>
                <a:cs typeface="Verdana"/>
              </a:rPr>
              <a:t>identifiant </a:t>
            </a:r>
            <a:r>
              <a:rPr sz="577" spc="-6" dirty="0">
                <a:solidFill>
                  <a:srgbClr val="3C3C3B"/>
                </a:solidFill>
                <a:latin typeface="Verdana"/>
                <a:cs typeface="Verdana"/>
              </a:rPr>
              <a:t>à </a:t>
            </a:r>
            <a:r>
              <a:rPr sz="577" spc="-3"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ou</a:t>
            </a:r>
            <a:r>
              <a:rPr sz="577" spc="-3" dirty="0">
                <a:solidFill>
                  <a:srgbClr val="3C3C3B"/>
                </a:solidFill>
                <a:latin typeface="Verdana"/>
                <a:cs typeface="Verdana"/>
              </a:rPr>
              <a:t>t</a:t>
            </a:r>
            <a:r>
              <a:rPr sz="577" spc="3" dirty="0">
                <a:solidFill>
                  <a:srgbClr val="3C3C3B"/>
                </a:solidFill>
                <a:latin typeface="Verdana"/>
                <a:cs typeface="Verdana"/>
              </a:rPr>
              <a:t>e</a:t>
            </a:r>
            <a:r>
              <a:rPr sz="577" spc="-55" dirty="0">
                <a:solidFill>
                  <a:srgbClr val="3C3C3B"/>
                </a:solidFill>
                <a:latin typeface="Verdana"/>
                <a:cs typeface="Verdana"/>
              </a:rPr>
              <a:t> </a:t>
            </a:r>
            <a:r>
              <a:rPr sz="577" dirty="0">
                <a:solidFill>
                  <a:srgbClr val="3C3C3B"/>
                </a:solidFill>
                <a:latin typeface="Verdana"/>
                <a:cs typeface="Verdana"/>
              </a:rPr>
              <a:t>aut</a:t>
            </a:r>
            <a:r>
              <a:rPr sz="577" spc="-10"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pe</a:t>
            </a:r>
            <a:r>
              <a:rPr sz="577" dirty="0">
                <a:solidFill>
                  <a:srgbClr val="3C3C3B"/>
                </a:solidFill>
                <a:latin typeface="Verdana"/>
                <a:cs typeface="Verdana"/>
              </a:rPr>
              <a:t>r</a:t>
            </a:r>
            <a:r>
              <a:rPr sz="577" spc="10" dirty="0">
                <a:solidFill>
                  <a:srgbClr val="3C3C3B"/>
                </a:solidFill>
                <a:latin typeface="Verdana"/>
                <a:cs typeface="Verdana"/>
              </a:rPr>
              <a:t>sonn</a:t>
            </a:r>
            <a:r>
              <a:rPr sz="577" spc="3" dirty="0">
                <a:solidFill>
                  <a:srgbClr val="3C3C3B"/>
                </a:solidFill>
                <a:latin typeface="Verdana"/>
                <a:cs typeface="Verdana"/>
              </a:rPr>
              <a:t>e</a:t>
            </a:r>
            <a:r>
              <a:rPr sz="577" spc="-55" dirty="0">
                <a:solidFill>
                  <a:srgbClr val="3C3C3B"/>
                </a:solidFill>
                <a:latin typeface="Verdana"/>
                <a:cs typeface="Verdana"/>
              </a:rPr>
              <a:t> </a:t>
            </a:r>
            <a:r>
              <a:rPr sz="577" spc="19" dirty="0">
                <a:solidFill>
                  <a:srgbClr val="3C3C3B"/>
                </a:solidFill>
                <a:latin typeface="Verdana"/>
                <a:cs typeface="Verdana"/>
              </a:rPr>
              <a:t>que</a:t>
            </a:r>
            <a:r>
              <a:rPr sz="577" spc="-55"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6" dirty="0">
                <a:solidFill>
                  <a:srgbClr val="3C3C3B"/>
                </a:solidFill>
                <a:latin typeface="Verdana"/>
                <a:cs typeface="Verdana"/>
              </a:rPr>
              <a:t>a</a:t>
            </a:r>
            <a:r>
              <a:rPr sz="577" spc="10" dirty="0">
                <a:solidFill>
                  <a:srgbClr val="3C3C3B"/>
                </a:solidFill>
                <a:latin typeface="Verdana"/>
                <a:cs typeface="Verdana"/>
              </a:rPr>
              <a:t>dminist</a:t>
            </a:r>
            <a:r>
              <a:rPr sz="577" dirty="0">
                <a:solidFill>
                  <a:srgbClr val="3C3C3B"/>
                </a:solidFill>
                <a:latin typeface="Verdana"/>
                <a:cs typeface="Verdana"/>
              </a:rPr>
              <a:t>ra</a:t>
            </a:r>
            <a:r>
              <a:rPr sz="577" spc="-13" dirty="0">
                <a:solidFill>
                  <a:srgbClr val="3C3C3B"/>
                </a:solidFill>
                <a:latin typeface="Verdana"/>
                <a:cs typeface="Verdana"/>
              </a:rPr>
              <a:t>t</a:t>
            </a:r>
            <a:r>
              <a:rPr sz="577" spc="3" dirty="0">
                <a:solidFill>
                  <a:srgbClr val="3C3C3B"/>
                </a:solidFill>
                <a:latin typeface="Verdana"/>
                <a:cs typeface="Verdana"/>
              </a:rPr>
              <a:t>eur</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64111" indent="-41130" algn="just" defTabSz="586405">
              <a:buFontTx/>
              <a:buChar char="•"/>
              <a:tabLst>
                <a:tab pos="164519" algn="l"/>
              </a:tabLst>
            </a:pPr>
            <a:r>
              <a:rPr sz="577" spc="19" dirty="0">
                <a:solidFill>
                  <a:srgbClr val="3C3C3B"/>
                </a:solidFill>
                <a:latin typeface="Verdana"/>
                <a:cs typeface="Verdana"/>
              </a:rPr>
              <a:t>Ne</a:t>
            </a:r>
            <a:r>
              <a:rPr sz="577" spc="-55"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as</a:t>
            </a:r>
            <a:r>
              <a:rPr sz="577" spc="-55" dirty="0">
                <a:solidFill>
                  <a:srgbClr val="3C3C3B"/>
                </a:solidFill>
                <a:latin typeface="Verdana"/>
                <a:cs typeface="Verdana"/>
              </a:rPr>
              <a:t> </a:t>
            </a:r>
            <a:r>
              <a:rPr sz="577" spc="10" dirty="0">
                <a:solidFill>
                  <a:srgbClr val="3C3C3B"/>
                </a:solidFill>
                <a:latin typeface="Verdana"/>
                <a:cs typeface="Verdana"/>
              </a:rPr>
              <a:t>masquer</a:t>
            </a:r>
            <a:r>
              <a:rPr sz="577" spc="-55" dirty="0">
                <a:solidFill>
                  <a:srgbClr val="3C3C3B"/>
                </a:solidFill>
                <a:latin typeface="Verdana"/>
                <a:cs typeface="Verdana"/>
              </a:rPr>
              <a:t> </a:t>
            </a:r>
            <a:r>
              <a:rPr sz="577" spc="-13" dirty="0">
                <a:solidFill>
                  <a:srgbClr val="3C3C3B"/>
                </a:solidFill>
                <a:latin typeface="Verdana"/>
                <a:cs typeface="Verdana"/>
              </a:rPr>
              <a:t>sa</a:t>
            </a:r>
            <a:r>
              <a:rPr sz="577" spc="-55" dirty="0">
                <a:solidFill>
                  <a:srgbClr val="3C3C3B"/>
                </a:solidFill>
                <a:latin typeface="Verdana"/>
                <a:cs typeface="Verdana"/>
              </a:rPr>
              <a:t> </a:t>
            </a:r>
            <a:r>
              <a:rPr sz="577" spc="-38" dirty="0">
                <a:solidFill>
                  <a:srgbClr val="3C3C3B"/>
                </a:solidFill>
                <a:latin typeface="Verdana"/>
                <a:cs typeface="Verdana"/>
              </a:rPr>
              <a:t>v</a:t>
            </a:r>
            <a:r>
              <a:rPr sz="577" spc="-6" dirty="0">
                <a:solidFill>
                  <a:srgbClr val="3C3C3B"/>
                </a:solidFill>
                <a:latin typeface="Verdana"/>
                <a:cs typeface="Verdana"/>
              </a:rPr>
              <a:t>é</a:t>
            </a:r>
            <a:r>
              <a:rPr sz="577" spc="-13" dirty="0">
                <a:solidFill>
                  <a:srgbClr val="3C3C3B"/>
                </a:solidFill>
                <a:latin typeface="Verdana"/>
                <a:cs typeface="Verdana"/>
              </a:rPr>
              <a:t>r</a:t>
            </a:r>
            <a:r>
              <a:rPr sz="577" spc="3" dirty="0">
                <a:solidFill>
                  <a:srgbClr val="3C3C3B"/>
                </a:solidFill>
                <a:latin typeface="Verdana"/>
                <a:cs typeface="Verdana"/>
              </a:rPr>
              <a:t>itable</a:t>
            </a:r>
            <a:r>
              <a:rPr sz="577" spc="-55" dirty="0">
                <a:solidFill>
                  <a:srgbClr val="3C3C3B"/>
                </a:solidFill>
                <a:latin typeface="Verdana"/>
                <a:cs typeface="Verdana"/>
              </a:rPr>
              <a:t> </a:t>
            </a:r>
            <a:r>
              <a:rPr sz="577" spc="10" dirty="0">
                <a:solidFill>
                  <a:srgbClr val="3C3C3B"/>
                </a:solidFill>
                <a:latin typeface="Verdana"/>
                <a:cs typeface="Verdana"/>
              </a:rPr>
              <a:t>identi</a:t>
            </a:r>
            <a:r>
              <a:rPr sz="577" spc="-6" dirty="0">
                <a:solidFill>
                  <a:srgbClr val="3C3C3B"/>
                </a:solidFill>
                <a:latin typeface="Verdana"/>
                <a:cs typeface="Verdana"/>
              </a:rPr>
              <a:t>t</a:t>
            </a:r>
            <a:r>
              <a:rPr sz="577" spc="3" dirty="0">
                <a:solidFill>
                  <a:srgbClr val="3C3C3B"/>
                </a:solidFill>
                <a:latin typeface="Verdana"/>
                <a:cs typeface="Verdana"/>
              </a:rPr>
              <a:t>é</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64111" indent="-41130" algn="just" defTabSz="586405">
              <a:buFontTx/>
              <a:buChar char="•"/>
              <a:tabLst>
                <a:tab pos="164519" algn="l"/>
              </a:tabLst>
            </a:pPr>
            <a:r>
              <a:rPr sz="577" spc="19" dirty="0">
                <a:solidFill>
                  <a:srgbClr val="3C3C3B"/>
                </a:solidFill>
                <a:latin typeface="Verdana"/>
                <a:cs typeface="Verdana"/>
              </a:rPr>
              <a:t>Ne</a:t>
            </a:r>
            <a:r>
              <a:rPr sz="577" spc="-55"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as</a:t>
            </a:r>
            <a:r>
              <a:rPr sz="577" spc="-55" dirty="0">
                <a:solidFill>
                  <a:srgbClr val="3C3C3B"/>
                </a:solidFill>
                <a:latin typeface="Verdana"/>
                <a:cs typeface="Verdana"/>
              </a:rPr>
              <a:t> </a:t>
            </a:r>
            <a:r>
              <a:rPr sz="577" spc="3" dirty="0">
                <a:solidFill>
                  <a:srgbClr val="3C3C3B"/>
                </a:solidFill>
                <a:latin typeface="Verdana"/>
                <a:cs typeface="Verdana"/>
              </a:rPr>
              <a:t>usu</a:t>
            </a:r>
            <a:r>
              <a:rPr sz="577" spc="-6" dirty="0">
                <a:solidFill>
                  <a:srgbClr val="3C3C3B"/>
                </a:solidFill>
                <a:latin typeface="Verdana"/>
                <a:cs typeface="Verdana"/>
              </a:rPr>
              <a:t>r</a:t>
            </a:r>
            <a:r>
              <a:rPr sz="577" spc="6" dirty="0">
                <a:solidFill>
                  <a:srgbClr val="3C3C3B"/>
                </a:solidFill>
                <a:latin typeface="Verdana"/>
                <a:cs typeface="Verdana"/>
              </a:rPr>
              <a:t>per</a:t>
            </a:r>
            <a:r>
              <a:rPr sz="577" spc="-55" dirty="0">
                <a:solidFill>
                  <a:srgbClr val="3C3C3B"/>
                </a:solidFill>
                <a:latin typeface="Verdana"/>
                <a:cs typeface="Verdana"/>
              </a:rPr>
              <a:t> </a:t>
            </a:r>
            <a:r>
              <a:rPr sz="577" spc="3" dirty="0">
                <a:solidFill>
                  <a:srgbClr val="3C3C3B"/>
                </a:solidFill>
                <a:latin typeface="Verdana"/>
                <a:cs typeface="Verdana"/>
              </a:rPr>
              <a:t>l’identi</a:t>
            </a:r>
            <a:r>
              <a:rPr sz="577" spc="-10" dirty="0">
                <a:solidFill>
                  <a:srgbClr val="3C3C3B"/>
                </a:solidFill>
                <a:latin typeface="Verdana"/>
                <a:cs typeface="Verdana"/>
              </a:rPr>
              <a:t>t</a:t>
            </a:r>
            <a:r>
              <a:rPr sz="577" spc="3" dirty="0">
                <a:solidFill>
                  <a:srgbClr val="3C3C3B"/>
                </a:solidFill>
                <a:latin typeface="Verdana"/>
                <a:cs typeface="Verdana"/>
              </a:rPr>
              <a:t>é</a:t>
            </a:r>
            <a:r>
              <a:rPr sz="577" spc="-55"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spc="3" dirty="0">
                <a:solidFill>
                  <a:srgbClr val="3C3C3B"/>
                </a:solidFill>
                <a:latin typeface="Verdana"/>
                <a:cs typeface="Verdana"/>
              </a:rPr>
              <a:t>autrui</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86102" algn="l"/>
              </a:tabLst>
            </a:pPr>
            <a:r>
              <a:rPr sz="577" spc="-6" dirty="0">
                <a:solidFill>
                  <a:srgbClr val="3C3C3B"/>
                </a:solidFill>
                <a:latin typeface="Verdana"/>
                <a:cs typeface="Verdana"/>
              </a:rPr>
              <a:t>Verrouiller </a:t>
            </a:r>
            <a:r>
              <a:rPr sz="577" spc="3" dirty="0">
                <a:solidFill>
                  <a:srgbClr val="3C3C3B"/>
                </a:solidFill>
                <a:latin typeface="Verdana"/>
                <a:cs typeface="Verdana"/>
              </a:rPr>
              <a:t>son terminal </a:t>
            </a:r>
            <a:r>
              <a:rPr sz="577" spc="16" dirty="0">
                <a:solidFill>
                  <a:srgbClr val="3C3C3B"/>
                </a:solidFill>
                <a:latin typeface="Verdana"/>
                <a:cs typeface="Verdana"/>
              </a:rPr>
              <a:t>une </a:t>
            </a:r>
            <a:r>
              <a:rPr sz="577" spc="-6" dirty="0">
                <a:solidFill>
                  <a:srgbClr val="3C3C3B"/>
                </a:solidFill>
                <a:latin typeface="Verdana"/>
                <a:cs typeface="Verdana"/>
              </a:rPr>
              <a:t>fois la </a:t>
            </a:r>
            <a:r>
              <a:rPr sz="577" spc="-3" dirty="0">
                <a:solidFill>
                  <a:srgbClr val="3C3C3B"/>
                </a:solidFill>
                <a:latin typeface="Verdana"/>
                <a:cs typeface="Verdana"/>
              </a:rPr>
              <a:t>session </a:t>
            </a:r>
            <a:r>
              <a:rPr sz="577" spc="16" dirty="0">
                <a:solidFill>
                  <a:srgbClr val="3C3C3B"/>
                </a:solidFill>
                <a:latin typeface="Verdana"/>
                <a:cs typeface="Verdana"/>
              </a:rPr>
              <a:t>de </a:t>
            </a:r>
            <a:r>
              <a:rPr sz="577" spc="-13" dirty="0">
                <a:solidFill>
                  <a:srgbClr val="3C3C3B"/>
                </a:solidFill>
                <a:latin typeface="Verdana"/>
                <a:cs typeface="Verdana"/>
              </a:rPr>
              <a:t>travail </a:t>
            </a:r>
            <a:r>
              <a:rPr sz="577" spc="-10" dirty="0">
                <a:solidFill>
                  <a:srgbClr val="3C3C3B"/>
                </a:solidFill>
                <a:latin typeface="Verdana"/>
                <a:cs typeface="Verdana"/>
              </a:rPr>
              <a:t> </a:t>
            </a:r>
            <a:r>
              <a:rPr sz="577" spc="-6" dirty="0">
                <a:solidFill>
                  <a:srgbClr val="3C3C3B"/>
                </a:solidFill>
                <a:latin typeface="Verdana"/>
                <a:cs typeface="Verdana"/>
              </a:rPr>
              <a:t>te</a:t>
            </a:r>
            <a:r>
              <a:rPr sz="577" spc="-13" dirty="0">
                <a:solidFill>
                  <a:srgbClr val="3C3C3B"/>
                </a:solidFill>
                <a:latin typeface="Verdana"/>
                <a:cs typeface="Verdana"/>
              </a:rPr>
              <a:t>r</a:t>
            </a:r>
            <a:r>
              <a:rPr sz="577" spc="22" dirty="0">
                <a:solidFill>
                  <a:srgbClr val="3C3C3B"/>
                </a:solidFill>
                <a:latin typeface="Verdana"/>
                <a:cs typeface="Verdana"/>
              </a:rPr>
              <a:t>min</a:t>
            </a:r>
            <a:r>
              <a:rPr sz="577" spc="3" dirty="0">
                <a:solidFill>
                  <a:srgbClr val="3C3C3B"/>
                </a:solidFill>
                <a:latin typeface="Verdana"/>
                <a:cs typeface="Verdana"/>
              </a:rPr>
              <a:t>ée</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64926" algn="l"/>
              </a:tabLst>
            </a:pPr>
            <a:r>
              <a:rPr sz="577" spc="19" dirty="0">
                <a:solidFill>
                  <a:srgbClr val="3C3C3B"/>
                </a:solidFill>
                <a:latin typeface="Verdana"/>
                <a:cs typeface="Verdana"/>
              </a:rPr>
              <a:t>Ne</a:t>
            </a:r>
            <a:r>
              <a:rPr sz="577" spc="-51"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as</a:t>
            </a:r>
            <a:r>
              <a:rPr sz="577" spc="-51" dirty="0">
                <a:solidFill>
                  <a:srgbClr val="3C3C3B"/>
                </a:solidFill>
                <a:latin typeface="Verdana"/>
                <a:cs typeface="Verdana"/>
              </a:rPr>
              <a:t> </a:t>
            </a:r>
            <a:r>
              <a:rPr sz="577" spc="16" dirty="0">
                <a:solidFill>
                  <a:srgbClr val="3C3C3B"/>
                </a:solidFill>
                <a:latin typeface="Verdana"/>
                <a:cs typeface="Verdana"/>
              </a:rPr>
              <a:t>c</a:t>
            </a:r>
            <a:r>
              <a:rPr sz="577" spc="35" dirty="0">
                <a:solidFill>
                  <a:srgbClr val="3C3C3B"/>
                </a:solidFill>
                <a:latin typeface="Verdana"/>
                <a:cs typeface="Verdana"/>
              </a:rPr>
              <a:t>omm</a:t>
            </a:r>
            <a:r>
              <a:rPr sz="577" spc="6" dirty="0">
                <a:solidFill>
                  <a:srgbClr val="3C3C3B"/>
                </a:solidFill>
                <a:latin typeface="Verdana"/>
                <a:cs typeface="Verdana"/>
              </a:rPr>
              <a:t>e</a:t>
            </a:r>
            <a:r>
              <a:rPr sz="577" spc="-6" dirty="0">
                <a:solidFill>
                  <a:srgbClr val="3C3C3B"/>
                </a:solidFill>
                <a:latin typeface="Verdana"/>
                <a:cs typeface="Verdana"/>
              </a:rPr>
              <a:t>tt</a:t>
            </a:r>
            <a:r>
              <a:rPr sz="577" spc="-16" dirty="0">
                <a:solidFill>
                  <a:srgbClr val="3C3C3B"/>
                </a:solidFill>
                <a:latin typeface="Verdana"/>
                <a:cs typeface="Verdana"/>
              </a:rPr>
              <a:t>r</a:t>
            </a:r>
            <a:r>
              <a:rPr sz="577" spc="3" dirty="0">
                <a:solidFill>
                  <a:srgbClr val="3C3C3B"/>
                </a:solidFill>
                <a:latin typeface="Verdana"/>
                <a:cs typeface="Verdana"/>
              </a:rPr>
              <a:t>e</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délit</a:t>
            </a:r>
            <a:r>
              <a:rPr sz="577" spc="-51" dirty="0">
                <a:solidFill>
                  <a:srgbClr val="3C3C3B"/>
                </a:solidFill>
                <a:latin typeface="Verdana"/>
                <a:cs typeface="Verdana"/>
              </a:rPr>
              <a:t> </a:t>
            </a:r>
            <a:r>
              <a:rPr sz="577" spc="16" dirty="0">
                <a:solidFill>
                  <a:srgbClr val="3C3C3B"/>
                </a:solidFill>
                <a:latin typeface="Verdana"/>
                <a:cs typeface="Verdana"/>
              </a:rPr>
              <a:t>ou</a:t>
            </a:r>
            <a:r>
              <a:rPr sz="577" spc="-51"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spc="-6" dirty="0">
                <a:solidFill>
                  <a:srgbClr val="3C3C3B"/>
                </a:solidFill>
                <a:latin typeface="Verdana"/>
                <a:cs typeface="Verdana"/>
              </a:rPr>
              <a:t>a</a:t>
            </a:r>
            <a:r>
              <a:rPr sz="577" spc="26" dirty="0">
                <a:solidFill>
                  <a:srgbClr val="3C3C3B"/>
                </a:solidFill>
                <a:latin typeface="Verdana"/>
                <a:cs typeface="Verdana"/>
              </a:rPr>
              <a:t>c</a:t>
            </a:r>
            <a:r>
              <a:rPr sz="577" spc="-6" dirty="0">
                <a:solidFill>
                  <a:srgbClr val="3C3C3B"/>
                </a:solidFill>
                <a:latin typeface="Verdana"/>
                <a:cs typeface="Verdana"/>
              </a:rPr>
              <a:t>t</a:t>
            </a:r>
            <a:r>
              <a:rPr sz="577" spc="3" dirty="0">
                <a:solidFill>
                  <a:srgbClr val="3C3C3B"/>
                </a:solidFill>
                <a:latin typeface="Verdana"/>
                <a:cs typeface="Verdana"/>
              </a:rPr>
              <a:t>e</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pi</a:t>
            </a:r>
            <a:r>
              <a:rPr sz="577" spc="-3" dirty="0">
                <a:solidFill>
                  <a:srgbClr val="3C3C3B"/>
                </a:solidFill>
                <a:latin typeface="Verdana"/>
                <a:cs typeface="Verdana"/>
              </a:rPr>
              <a:t>rata</a:t>
            </a:r>
            <a:r>
              <a:rPr sz="577" spc="19" dirty="0">
                <a:solidFill>
                  <a:srgbClr val="3C3C3B"/>
                </a:solidFill>
                <a:latin typeface="Verdana"/>
                <a:cs typeface="Verdana"/>
              </a:rPr>
              <a:t>ge</a:t>
            </a:r>
            <a:r>
              <a:rPr sz="577" spc="-51" dirty="0">
                <a:solidFill>
                  <a:srgbClr val="3C3C3B"/>
                </a:solidFill>
                <a:latin typeface="Verdana"/>
                <a:cs typeface="Verdana"/>
              </a:rPr>
              <a:t> </a:t>
            </a:r>
            <a:r>
              <a:rPr sz="577" spc="10" dirty="0">
                <a:solidFill>
                  <a:srgbClr val="3C3C3B"/>
                </a:solidFill>
                <a:latin typeface="Verdana"/>
                <a:cs typeface="Verdana"/>
              </a:rPr>
              <a:t>po</a:t>
            </a:r>
            <a:r>
              <a:rPr sz="577" spc="13" dirty="0">
                <a:solidFill>
                  <a:srgbClr val="3C3C3B"/>
                </a:solidFill>
                <a:latin typeface="Verdana"/>
                <a:cs typeface="Verdana"/>
              </a:rPr>
              <a:t>r</a:t>
            </a:r>
            <a:r>
              <a:rPr sz="577" spc="6" dirty="0">
                <a:solidFill>
                  <a:srgbClr val="3C3C3B"/>
                </a:solidFill>
                <a:latin typeface="Verdana"/>
                <a:cs typeface="Verdana"/>
              </a:rPr>
              <a:t>tant  </a:t>
            </a:r>
            <a:r>
              <a:rPr sz="577" dirty="0">
                <a:solidFill>
                  <a:srgbClr val="3C3C3B"/>
                </a:solidFill>
                <a:latin typeface="Verdana"/>
                <a:cs typeface="Verdana"/>
              </a:rPr>
              <a:t>a</a:t>
            </a:r>
            <a:r>
              <a:rPr sz="577" spc="-10" dirty="0">
                <a:solidFill>
                  <a:srgbClr val="3C3C3B"/>
                </a:solidFill>
                <a:latin typeface="Verdana"/>
                <a:cs typeface="Verdana"/>
              </a:rPr>
              <a:t>t</a:t>
            </a:r>
            <a:r>
              <a:rPr sz="577" spc="-6" dirty="0">
                <a:solidFill>
                  <a:srgbClr val="3C3C3B"/>
                </a:solidFill>
                <a:latin typeface="Verdana"/>
                <a:cs typeface="Verdana"/>
              </a:rPr>
              <a:t>t</a:t>
            </a:r>
            <a:r>
              <a:rPr sz="577" spc="6" dirty="0">
                <a:solidFill>
                  <a:srgbClr val="3C3C3B"/>
                </a:solidFill>
                <a:latin typeface="Verdana"/>
                <a:cs typeface="Verdana"/>
              </a:rPr>
              <a:t>ein</a:t>
            </a:r>
            <a:r>
              <a:rPr sz="577" spc="-6" dirty="0">
                <a:solidFill>
                  <a:srgbClr val="3C3C3B"/>
                </a:solidFill>
                <a:latin typeface="Verdana"/>
                <a:cs typeface="Verdana"/>
              </a:rPr>
              <a:t>t</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aux</a:t>
            </a:r>
            <a:r>
              <a:rPr sz="577" spc="-55" dirty="0">
                <a:solidFill>
                  <a:srgbClr val="3C3C3B"/>
                </a:solidFill>
                <a:latin typeface="Verdana"/>
                <a:cs typeface="Verdana"/>
              </a:rPr>
              <a:t> </a:t>
            </a:r>
            <a:r>
              <a:rPr sz="577" spc="10" dirty="0">
                <a:solidFill>
                  <a:srgbClr val="3C3C3B"/>
                </a:solidFill>
                <a:latin typeface="Verdana"/>
                <a:cs typeface="Verdana"/>
              </a:rPr>
              <a:t>d</a:t>
            </a:r>
            <a:r>
              <a:rPr sz="577" spc="-3" dirty="0">
                <a:solidFill>
                  <a:srgbClr val="3C3C3B"/>
                </a:solidFill>
                <a:latin typeface="Verdana"/>
                <a:cs typeface="Verdana"/>
              </a:rPr>
              <a:t>roits</a:t>
            </a:r>
            <a:r>
              <a:rPr sz="577" spc="-55"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spc="3" dirty="0">
                <a:solidFill>
                  <a:srgbClr val="3C3C3B"/>
                </a:solidFill>
                <a:latin typeface="Verdana"/>
                <a:cs typeface="Verdana"/>
              </a:rPr>
              <a:t>autrui</a:t>
            </a:r>
            <a:r>
              <a:rPr sz="577" spc="-55" dirty="0">
                <a:solidFill>
                  <a:srgbClr val="3C3C3B"/>
                </a:solidFill>
                <a:latin typeface="Verdana"/>
                <a:cs typeface="Verdana"/>
              </a:rPr>
              <a:t> </a:t>
            </a:r>
            <a:r>
              <a:rPr sz="577" spc="-22" dirty="0">
                <a:solidFill>
                  <a:srgbClr val="3C3C3B"/>
                </a:solidFill>
                <a:latin typeface="Verdana"/>
                <a:cs typeface="Verdana"/>
              </a:rPr>
              <a:t>et</a:t>
            </a:r>
            <a:r>
              <a:rPr sz="577" spc="-61" dirty="0">
                <a:solidFill>
                  <a:srgbClr val="3C3C3B"/>
                </a:solidFill>
                <a:latin typeface="Verdana"/>
                <a:cs typeface="Verdana"/>
              </a:rPr>
              <a:t>/</a:t>
            </a:r>
            <a:r>
              <a:rPr sz="577" spc="16" dirty="0">
                <a:solidFill>
                  <a:srgbClr val="3C3C3B"/>
                </a:solidFill>
                <a:latin typeface="Verdana"/>
                <a:cs typeface="Verdana"/>
              </a:rPr>
              <a:t>ou</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3" dirty="0">
                <a:solidFill>
                  <a:srgbClr val="3C3C3B"/>
                </a:solidFill>
                <a:latin typeface="Verdana"/>
                <a:cs typeface="Verdana"/>
              </a:rPr>
              <a:t>sécu</a:t>
            </a:r>
            <a:r>
              <a:rPr sz="577" spc="-6" dirty="0">
                <a:solidFill>
                  <a:srgbClr val="3C3C3B"/>
                </a:solidFill>
                <a:latin typeface="Verdana"/>
                <a:cs typeface="Verdana"/>
              </a:rPr>
              <a:t>r</a:t>
            </a:r>
            <a:r>
              <a:rPr sz="577" dirty="0">
                <a:solidFill>
                  <a:srgbClr val="3C3C3B"/>
                </a:solidFill>
                <a:latin typeface="Verdana"/>
                <a:cs typeface="Verdana"/>
              </a:rPr>
              <a:t>i</a:t>
            </a:r>
            <a:r>
              <a:rPr sz="577" spc="-13" dirty="0">
                <a:solidFill>
                  <a:srgbClr val="3C3C3B"/>
                </a:solidFill>
                <a:latin typeface="Verdana"/>
                <a:cs typeface="Verdana"/>
              </a:rPr>
              <a:t>t</a:t>
            </a:r>
            <a:r>
              <a:rPr sz="577" spc="3" dirty="0">
                <a:solidFill>
                  <a:srgbClr val="3C3C3B"/>
                </a:solidFill>
                <a:latin typeface="Verdana"/>
                <a:cs typeface="Verdana"/>
              </a:rPr>
              <a:t>é</a:t>
            </a:r>
            <a:r>
              <a:rPr sz="577" spc="-55" dirty="0">
                <a:solidFill>
                  <a:srgbClr val="3C3C3B"/>
                </a:solidFill>
                <a:latin typeface="Verdana"/>
                <a:cs typeface="Verdana"/>
              </a:rPr>
              <a:t> </a:t>
            </a:r>
            <a:r>
              <a:rPr sz="577" spc="3" dirty="0">
                <a:solidFill>
                  <a:srgbClr val="3C3C3B"/>
                </a:solidFill>
                <a:latin typeface="Verdana"/>
                <a:cs typeface="Verdana"/>
              </a:rPr>
              <a:t>des</a:t>
            </a:r>
            <a:endParaRPr sz="577">
              <a:solidFill>
                <a:prstClr val="black"/>
              </a:solidFill>
              <a:latin typeface="Verdana"/>
              <a:cs typeface="Verdana"/>
            </a:endParaRPr>
          </a:p>
        </p:txBody>
      </p:sp>
      <p:sp>
        <p:nvSpPr>
          <p:cNvPr id="18" name="object 18"/>
          <p:cNvSpPr txBox="1"/>
          <p:nvPr/>
        </p:nvSpPr>
        <p:spPr>
          <a:xfrm>
            <a:off x="6316941" y="6442157"/>
            <a:ext cx="2140885" cy="185837"/>
          </a:xfrm>
          <a:prstGeom prst="rect">
            <a:avLst/>
          </a:prstGeom>
        </p:spPr>
        <p:txBody>
          <a:bodyPr vert="horz" wrap="square" lIns="0" tIns="8145" rIns="0" bIns="0" rtlCol="0">
            <a:spAutoFit/>
          </a:bodyPr>
          <a:lstStyle/>
          <a:p>
            <a:pPr marL="8145" defTabSz="586405">
              <a:spcBef>
                <a:spcPts val="64"/>
              </a:spcBef>
            </a:pPr>
            <a:r>
              <a:rPr sz="577" spc="6" dirty="0">
                <a:solidFill>
                  <a:srgbClr val="3C3C3B"/>
                </a:solidFill>
                <a:latin typeface="Verdana"/>
                <a:cs typeface="Verdana"/>
              </a:rPr>
              <a:t>pe</a:t>
            </a:r>
            <a:r>
              <a:rPr sz="577" dirty="0">
                <a:solidFill>
                  <a:srgbClr val="3C3C3B"/>
                </a:solidFill>
                <a:latin typeface="Verdana"/>
                <a:cs typeface="Verdana"/>
              </a:rPr>
              <a:t>r</a:t>
            </a:r>
            <a:r>
              <a:rPr sz="577" spc="10" dirty="0">
                <a:solidFill>
                  <a:srgbClr val="3C3C3B"/>
                </a:solidFill>
                <a:latin typeface="Verdana"/>
                <a:cs typeface="Verdana"/>
              </a:rPr>
              <a:t>sonn</a:t>
            </a:r>
            <a:r>
              <a:rPr sz="577" spc="-10" dirty="0">
                <a:solidFill>
                  <a:srgbClr val="3C3C3B"/>
                </a:solidFill>
                <a:latin typeface="Verdana"/>
                <a:cs typeface="Verdana"/>
              </a:rPr>
              <a:t>es</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73301" indent="-65563" defTabSz="586405">
              <a:buFontTx/>
              <a:buChar char="•"/>
              <a:tabLst>
                <a:tab pos="73708" algn="l"/>
              </a:tabLst>
            </a:pPr>
            <a:r>
              <a:rPr sz="577" spc="19" dirty="0">
                <a:solidFill>
                  <a:srgbClr val="3C3C3B"/>
                </a:solidFill>
                <a:latin typeface="Verdana"/>
                <a:cs typeface="Verdana"/>
              </a:rPr>
              <a:t>Ne</a:t>
            </a:r>
            <a:r>
              <a:rPr sz="577" spc="141" dirty="0">
                <a:solidFill>
                  <a:srgbClr val="3C3C3B"/>
                </a:solidFill>
                <a:latin typeface="Verdana"/>
                <a:cs typeface="Verdana"/>
              </a:rPr>
              <a:t> </a:t>
            </a:r>
            <a:r>
              <a:rPr sz="577" dirty="0">
                <a:solidFill>
                  <a:srgbClr val="3C3C3B"/>
                </a:solidFill>
                <a:latin typeface="Verdana"/>
                <a:cs typeface="Verdana"/>
              </a:rPr>
              <a:t>pas</a:t>
            </a:r>
            <a:r>
              <a:rPr sz="577" spc="138" dirty="0">
                <a:solidFill>
                  <a:srgbClr val="3C3C3B"/>
                </a:solidFill>
                <a:latin typeface="Verdana"/>
                <a:cs typeface="Verdana"/>
              </a:rPr>
              <a:t> </a:t>
            </a:r>
            <a:r>
              <a:rPr sz="577" spc="3" dirty="0">
                <a:solidFill>
                  <a:srgbClr val="3C3C3B"/>
                </a:solidFill>
                <a:latin typeface="Verdana"/>
                <a:cs typeface="Verdana"/>
              </a:rPr>
              <a:t>interrompre</a:t>
            </a:r>
            <a:r>
              <a:rPr sz="577" spc="141" dirty="0">
                <a:solidFill>
                  <a:srgbClr val="3C3C3B"/>
                </a:solidFill>
                <a:latin typeface="Verdana"/>
                <a:cs typeface="Verdana"/>
              </a:rPr>
              <a:t> </a:t>
            </a:r>
            <a:r>
              <a:rPr sz="577" spc="16" dirty="0">
                <a:solidFill>
                  <a:srgbClr val="3C3C3B"/>
                </a:solidFill>
                <a:latin typeface="Verdana"/>
                <a:cs typeface="Verdana"/>
              </a:rPr>
              <a:t>ou</a:t>
            </a:r>
            <a:r>
              <a:rPr sz="577" spc="141" dirty="0">
                <a:solidFill>
                  <a:srgbClr val="3C3C3B"/>
                </a:solidFill>
                <a:latin typeface="Verdana"/>
                <a:cs typeface="Verdana"/>
              </a:rPr>
              <a:t> </a:t>
            </a:r>
            <a:r>
              <a:rPr sz="577" spc="6" dirty="0">
                <a:solidFill>
                  <a:srgbClr val="3C3C3B"/>
                </a:solidFill>
                <a:latin typeface="Verdana"/>
                <a:cs typeface="Verdana"/>
              </a:rPr>
              <a:t>perturber</a:t>
            </a:r>
            <a:r>
              <a:rPr sz="577" spc="141" dirty="0">
                <a:solidFill>
                  <a:srgbClr val="3C3C3B"/>
                </a:solidFill>
                <a:latin typeface="Verdana"/>
                <a:cs typeface="Verdana"/>
              </a:rPr>
              <a:t> </a:t>
            </a:r>
            <a:r>
              <a:rPr sz="577" dirty="0">
                <a:solidFill>
                  <a:srgbClr val="3C3C3B"/>
                </a:solidFill>
                <a:latin typeface="Verdana"/>
                <a:cs typeface="Verdana"/>
              </a:rPr>
              <a:t>le</a:t>
            </a:r>
            <a:r>
              <a:rPr sz="577" spc="141" dirty="0">
                <a:solidFill>
                  <a:srgbClr val="3C3C3B"/>
                </a:solidFill>
                <a:latin typeface="Verdana"/>
                <a:cs typeface="Verdana"/>
              </a:rPr>
              <a:t> </a:t>
            </a:r>
            <a:r>
              <a:rPr sz="577" spc="13" dirty="0">
                <a:solidFill>
                  <a:srgbClr val="3C3C3B"/>
                </a:solidFill>
                <a:latin typeface="Verdana"/>
                <a:cs typeface="Verdana"/>
              </a:rPr>
              <a:t>fonctionnement</a:t>
            </a:r>
            <a:endParaRPr sz="577">
              <a:solidFill>
                <a:prstClr val="black"/>
              </a:solidFill>
              <a:latin typeface="Verdana"/>
              <a:cs typeface="Verdana"/>
            </a:endParaRPr>
          </a:p>
        </p:txBody>
      </p:sp>
      <p:sp>
        <p:nvSpPr>
          <p:cNvPr id="19" name="object 19"/>
          <p:cNvSpPr txBox="1"/>
          <p:nvPr/>
        </p:nvSpPr>
        <p:spPr>
          <a:xfrm>
            <a:off x="8579542" y="985112"/>
            <a:ext cx="2256135" cy="5303007"/>
          </a:xfrm>
          <a:prstGeom prst="rect">
            <a:avLst/>
          </a:prstGeom>
        </p:spPr>
        <p:txBody>
          <a:bodyPr vert="horz" wrap="square" lIns="0" tIns="8145" rIns="0" bIns="0" rtlCol="0">
            <a:spAutoFit/>
          </a:bodyPr>
          <a:lstStyle/>
          <a:p>
            <a:pPr marL="123389" marR="3665" algn="just" defTabSz="586405">
              <a:spcBef>
                <a:spcPts val="64"/>
              </a:spcBef>
            </a:pPr>
            <a:r>
              <a:rPr sz="577" spc="10" dirty="0">
                <a:solidFill>
                  <a:srgbClr val="3C3C3B"/>
                </a:solidFill>
                <a:latin typeface="Verdana"/>
                <a:cs typeface="Verdana"/>
              </a:rPr>
              <a:t>normal </a:t>
            </a:r>
            <a:r>
              <a:rPr sz="577" spc="26" dirty="0">
                <a:solidFill>
                  <a:srgbClr val="3C3C3B"/>
                </a:solidFill>
                <a:latin typeface="Verdana"/>
                <a:cs typeface="Verdana"/>
              </a:rPr>
              <a:t>du </a:t>
            </a:r>
            <a:r>
              <a:rPr sz="577" spc="-6" dirty="0">
                <a:solidFill>
                  <a:srgbClr val="3C3C3B"/>
                </a:solidFill>
                <a:latin typeface="Verdana"/>
                <a:cs typeface="Verdana"/>
              </a:rPr>
              <a:t>réseau </a:t>
            </a:r>
            <a:r>
              <a:rPr sz="577" spc="16" dirty="0">
                <a:solidFill>
                  <a:srgbClr val="3C3C3B"/>
                </a:solidFill>
                <a:latin typeface="Verdana"/>
                <a:cs typeface="Verdana"/>
              </a:rPr>
              <a:t>ou </a:t>
            </a:r>
            <a:r>
              <a:rPr sz="577" spc="10" dirty="0">
                <a:solidFill>
                  <a:srgbClr val="3C3C3B"/>
                </a:solidFill>
                <a:latin typeface="Verdana"/>
                <a:cs typeface="Verdana"/>
              </a:rPr>
              <a:t>d’un </a:t>
            </a:r>
            <a:r>
              <a:rPr sz="577" spc="3" dirty="0">
                <a:solidFill>
                  <a:srgbClr val="3C3C3B"/>
                </a:solidFill>
                <a:latin typeface="Verdana"/>
                <a:cs typeface="Verdana"/>
              </a:rPr>
              <a:t>des </a:t>
            </a:r>
            <a:r>
              <a:rPr sz="577" spc="-6" dirty="0">
                <a:solidFill>
                  <a:srgbClr val="3C3C3B"/>
                </a:solidFill>
                <a:latin typeface="Verdana"/>
                <a:cs typeface="Verdana"/>
              </a:rPr>
              <a:t>systèmes </a:t>
            </a:r>
            <a:r>
              <a:rPr sz="577" spc="10" dirty="0">
                <a:solidFill>
                  <a:srgbClr val="3C3C3B"/>
                </a:solidFill>
                <a:latin typeface="Verdana"/>
                <a:cs typeface="Verdana"/>
              </a:rPr>
              <a:t>connectés </a:t>
            </a:r>
            <a:r>
              <a:rPr sz="577" spc="6" dirty="0">
                <a:solidFill>
                  <a:srgbClr val="3C3C3B"/>
                </a:solidFill>
                <a:latin typeface="Verdana"/>
                <a:cs typeface="Verdana"/>
              </a:rPr>
              <a:t>au </a:t>
            </a:r>
            <a:r>
              <a:rPr sz="577" spc="10" dirty="0">
                <a:solidFill>
                  <a:srgbClr val="3C3C3B"/>
                </a:solidFill>
                <a:latin typeface="Verdana"/>
                <a:cs typeface="Verdana"/>
              </a:rPr>
              <a:t> </a:t>
            </a:r>
            <a:r>
              <a:rPr sz="577" spc="-26" dirty="0">
                <a:solidFill>
                  <a:srgbClr val="3C3C3B"/>
                </a:solidFill>
                <a:latin typeface="Verdana"/>
                <a:cs typeface="Verdana"/>
              </a:rPr>
              <a:t>r</a:t>
            </a:r>
            <a:r>
              <a:rPr sz="577" spc="-3" dirty="0">
                <a:solidFill>
                  <a:srgbClr val="3C3C3B"/>
                </a:solidFill>
                <a:latin typeface="Verdana"/>
                <a:cs typeface="Verdana"/>
              </a:rPr>
              <a:t>és</a:t>
            </a:r>
            <a:r>
              <a:rPr sz="577" spc="-13" dirty="0">
                <a:solidFill>
                  <a:srgbClr val="3C3C3B"/>
                </a:solidFill>
                <a:latin typeface="Verdana"/>
                <a:cs typeface="Verdana"/>
              </a:rPr>
              <a:t>e</a:t>
            </a:r>
            <a:r>
              <a:rPr sz="577" spc="6" dirty="0">
                <a:solidFill>
                  <a:srgbClr val="3C3C3B"/>
                </a:solidFill>
                <a:latin typeface="Verdana"/>
                <a:cs typeface="Verdana"/>
              </a:rPr>
              <a:t>au</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defTabSz="586405">
              <a:spcBef>
                <a:spcPts val="29"/>
              </a:spcBef>
            </a:pPr>
            <a:endParaRPr sz="545" dirty="0">
              <a:solidFill>
                <a:prstClr val="black"/>
              </a:solidFill>
              <a:latin typeface="Verdana"/>
              <a:cs typeface="Verdana"/>
            </a:endParaRPr>
          </a:p>
          <a:p>
            <a:pPr marL="164111" indent="-41130" algn="just" defTabSz="586405">
              <a:buFontTx/>
              <a:buChar char="•"/>
              <a:tabLst>
                <a:tab pos="164519" algn="l"/>
              </a:tabLst>
            </a:pPr>
            <a:r>
              <a:rPr sz="577" spc="19" dirty="0">
                <a:solidFill>
                  <a:srgbClr val="3C3C3B"/>
                </a:solidFill>
                <a:latin typeface="Verdana"/>
                <a:cs typeface="Verdana"/>
              </a:rPr>
              <a:t>Ne</a:t>
            </a:r>
            <a:r>
              <a:rPr sz="577" spc="-55"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as</a:t>
            </a:r>
            <a:r>
              <a:rPr sz="577" spc="-55" dirty="0">
                <a:solidFill>
                  <a:srgbClr val="3C3C3B"/>
                </a:solidFill>
                <a:latin typeface="Verdana"/>
                <a:cs typeface="Verdana"/>
              </a:rPr>
              <a:t> </a:t>
            </a:r>
            <a:r>
              <a:rPr sz="577" spc="16" dirty="0">
                <a:solidFill>
                  <a:srgbClr val="3C3C3B"/>
                </a:solidFill>
                <a:latin typeface="Verdana"/>
                <a:cs typeface="Verdana"/>
              </a:rPr>
              <a:t>sciemm</a:t>
            </a:r>
            <a:r>
              <a:rPr sz="577" spc="10" dirty="0">
                <a:solidFill>
                  <a:srgbClr val="3C3C3B"/>
                </a:solidFill>
                <a:latin typeface="Verdana"/>
                <a:cs typeface="Verdana"/>
              </a:rPr>
              <a:t>ent</a:t>
            </a:r>
            <a:r>
              <a:rPr sz="577" spc="-55"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r</a:t>
            </a:r>
            <a:r>
              <a:rPr sz="577" spc="13" dirty="0">
                <a:solidFill>
                  <a:srgbClr val="3C3C3B"/>
                </a:solidFill>
                <a:latin typeface="Verdana"/>
                <a:cs typeface="Verdana"/>
              </a:rPr>
              <a:t>ansm</a:t>
            </a:r>
            <a:r>
              <a:rPr sz="577" spc="6" dirty="0">
                <a:solidFill>
                  <a:srgbClr val="3C3C3B"/>
                </a:solidFill>
                <a:latin typeface="Verdana"/>
                <a:cs typeface="Verdana"/>
              </a:rPr>
              <a:t>e</a:t>
            </a:r>
            <a:r>
              <a:rPr sz="577" spc="-6" dirty="0">
                <a:solidFill>
                  <a:srgbClr val="3C3C3B"/>
                </a:solidFill>
                <a:latin typeface="Verdana"/>
                <a:cs typeface="Verdana"/>
              </a:rPr>
              <a:t>tt</a:t>
            </a:r>
            <a:r>
              <a:rPr sz="577" spc="-16"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mal</a:t>
            </a:r>
            <a:r>
              <a:rPr sz="577" spc="13" dirty="0">
                <a:solidFill>
                  <a:srgbClr val="3C3C3B"/>
                </a:solidFill>
                <a:latin typeface="Verdana"/>
                <a:cs typeface="Verdana"/>
              </a:rPr>
              <a:t>w</a:t>
            </a:r>
            <a:r>
              <a:rPr sz="577" spc="-13" dirty="0">
                <a:solidFill>
                  <a:srgbClr val="3C3C3B"/>
                </a:solidFill>
                <a:latin typeface="Verdana"/>
                <a:cs typeface="Verdana"/>
              </a:rPr>
              <a:t>a</a:t>
            </a:r>
            <a:r>
              <a:rPr sz="577" spc="-19"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172664" algn="l"/>
              </a:tabLst>
            </a:pPr>
            <a:r>
              <a:rPr sz="577" spc="19" dirty="0">
                <a:solidFill>
                  <a:srgbClr val="3C3C3B"/>
                </a:solidFill>
                <a:latin typeface="Verdana"/>
                <a:cs typeface="Verdana"/>
              </a:rPr>
              <a:t>Ne </a:t>
            </a:r>
            <a:r>
              <a:rPr sz="577" dirty="0">
                <a:solidFill>
                  <a:srgbClr val="3C3C3B"/>
                </a:solidFill>
                <a:latin typeface="Verdana"/>
                <a:cs typeface="Verdana"/>
              </a:rPr>
              <a:t>pas </a:t>
            </a:r>
            <a:r>
              <a:rPr sz="577" spc="-10" dirty="0">
                <a:solidFill>
                  <a:srgbClr val="3C3C3B"/>
                </a:solidFill>
                <a:latin typeface="Verdana"/>
                <a:cs typeface="Verdana"/>
              </a:rPr>
              <a:t>envoyer </a:t>
            </a:r>
            <a:r>
              <a:rPr sz="577" spc="16" dirty="0">
                <a:solidFill>
                  <a:srgbClr val="3C3C3B"/>
                </a:solidFill>
                <a:latin typeface="Verdana"/>
                <a:cs typeface="Verdana"/>
              </a:rPr>
              <a:t>de </a:t>
            </a:r>
            <a:r>
              <a:rPr sz="577" dirty="0">
                <a:solidFill>
                  <a:srgbClr val="3C3C3B"/>
                </a:solidFill>
                <a:latin typeface="Verdana"/>
                <a:cs typeface="Verdana"/>
              </a:rPr>
              <a:t>publicité, </a:t>
            </a:r>
            <a:r>
              <a:rPr sz="577" spc="16" dirty="0">
                <a:solidFill>
                  <a:srgbClr val="3C3C3B"/>
                </a:solidFill>
                <a:latin typeface="Verdana"/>
                <a:cs typeface="Verdana"/>
              </a:rPr>
              <a:t>de </a:t>
            </a:r>
            <a:r>
              <a:rPr sz="577" spc="6" dirty="0">
                <a:solidFill>
                  <a:srgbClr val="3C3C3B"/>
                </a:solidFill>
                <a:latin typeface="Verdana"/>
                <a:cs typeface="Verdana"/>
              </a:rPr>
              <a:t>message </a:t>
            </a:r>
            <a:r>
              <a:rPr sz="577" spc="10" dirty="0">
                <a:solidFill>
                  <a:srgbClr val="3C3C3B"/>
                </a:solidFill>
                <a:latin typeface="Verdana"/>
                <a:cs typeface="Verdana"/>
              </a:rPr>
              <a:t>promotionnel </a:t>
            </a:r>
            <a:r>
              <a:rPr sz="577" spc="-196" dirty="0">
                <a:solidFill>
                  <a:srgbClr val="3C3C3B"/>
                </a:solidFill>
                <a:latin typeface="Verdana"/>
                <a:cs typeface="Verdana"/>
              </a:rPr>
              <a:t> </a:t>
            </a:r>
            <a:r>
              <a:rPr sz="577" spc="16" dirty="0">
                <a:solidFill>
                  <a:srgbClr val="3C3C3B"/>
                </a:solidFill>
                <a:latin typeface="Verdana"/>
                <a:cs typeface="Verdana"/>
              </a:rPr>
              <a:t>ou</a:t>
            </a:r>
            <a:r>
              <a:rPr sz="577" spc="-38" dirty="0">
                <a:solidFill>
                  <a:srgbClr val="3C3C3B"/>
                </a:solidFill>
                <a:latin typeface="Verdana"/>
                <a:cs typeface="Verdana"/>
              </a:rPr>
              <a:t> </a:t>
            </a:r>
            <a:r>
              <a:rPr sz="577" spc="6" dirty="0">
                <a:solidFill>
                  <a:srgbClr val="3C3C3B"/>
                </a:solidFill>
                <a:latin typeface="Verdana"/>
                <a:cs typeface="Verdana"/>
              </a:rPr>
              <a:t>tout</a:t>
            </a:r>
            <a:r>
              <a:rPr sz="577" spc="-38" dirty="0">
                <a:solidFill>
                  <a:srgbClr val="3C3C3B"/>
                </a:solidFill>
                <a:latin typeface="Verdana"/>
                <a:cs typeface="Verdana"/>
              </a:rPr>
              <a:t> </a:t>
            </a:r>
            <a:r>
              <a:rPr sz="577" dirty="0">
                <a:solidFill>
                  <a:srgbClr val="3C3C3B"/>
                </a:solidFill>
                <a:latin typeface="Verdana"/>
                <a:cs typeface="Verdana"/>
              </a:rPr>
              <a:t>autre</a:t>
            </a:r>
            <a:r>
              <a:rPr sz="577" spc="-38" dirty="0">
                <a:solidFill>
                  <a:srgbClr val="3C3C3B"/>
                </a:solidFill>
                <a:latin typeface="Verdana"/>
                <a:cs typeface="Verdana"/>
              </a:rPr>
              <a:t> </a:t>
            </a:r>
            <a:r>
              <a:rPr sz="577" spc="6" dirty="0">
                <a:solidFill>
                  <a:srgbClr val="3C3C3B"/>
                </a:solidFill>
                <a:latin typeface="Verdana"/>
                <a:cs typeface="Verdana"/>
              </a:rPr>
              <a:t>forme</a:t>
            </a:r>
            <a:r>
              <a:rPr sz="577" spc="-38"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spc="3" dirty="0">
                <a:solidFill>
                  <a:srgbClr val="3C3C3B"/>
                </a:solidFill>
                <a:latin typeface="Verdana"/>
                <a:cs typeface="Verdana"/>
              </a:rPr>
              <a:t>sollicitation</a:t>
            </a:r>
            <a:r>
              <a:rPr sz="577" spc="-38" dirty="0">
                <a:solidFill>
                  <a:srgbClr val="3C3C3B"/>
                </a:solidFill>
                <a:latin typeface="Verdana"/>
                <a:cs typeface="Verdana"/>
              </a:rPr>
              <a:t> </a:t>
            </a:r>
            <a:r>
              <a:rPr sz="577" spc="19" dirty="0">
                <a:solidFill>
                  <a:srgbClr val="3C3C3B"/>
                </a:solidFill>
                <a:latin typeface="Verdana"/>
                <a:cs typeface="Verdana"/>
              </a:rPr>
              <a:t>non</a:t>
            </a:r>
            <a:r>
              <a:rPr sz="577" spc="-38" dirty="0">
                <a:solidFill>
                  <a:srgbClr val="3C3C3B"/>
                </a:solidFill>
                <a:latin typeface="Verdana"/>
                <a:cs typeface="Verdana"/>
              </a:rPr>
              <a:t> </a:t>
            </a:r>
            <a:r>
              <a:rPr sz="577" dirty="0">
                <a:solidFill>
                  <a:srgbClr val="3C3C3B"/>
                </a:solidFill>
                <a:latin typeface="Verdana"/>
                <a:cs typeface="Verdana"/>
              </a:rPr>
              <a:t>désirée</a:t>
            </a:r>
            <a:r>
              <a:rPr sz="577" spc="-38" dirty="0">
                <a:solidFill>
                  <a:srgbClr val="3C3C3B"/>
                </a:solidFill>
                <a:latin typeface="Verdana"/>
                <a:cs typeface="Verdana"/>
              </a:rPr>
              <a:t> </a:t>
            </a:r>
            <a:r>
              <a:rPr sz="577" spc="-6" dirty="0">
                <a:solidFill>
                  <a:srgbClr val="3C3C3B"/>
                </a:solidFill>
                <a:latin typeface="Verdana"/>
                <a:cs typeface="Verdana"/>
              </a:rPr>
              <a:t>à</a:t>
            </a:r>
            <a:r>
              <a:rPr sz="577" spc="-38" dirty="0">
                <a:solidFill>
                  <a:srgbClr val="3C3C3B"/>
                </a:solidFill>
                <a:latin typeface="Verdana"/>
                <a:cs typeface="Verdana"/>
              </a:rPr>
              <a:t> </a:t>
            </a:r>
            <a:r>
              <a:rPr sz="577" spc="-3" dirty="0">
                <a:solidFill>
                  <a:srgbClr val="3C3C3B"/>
                </a:solidFill>
                <a:latin typeface="Verdana"/>
                <a:cs typeface="Verdana"/>
              </a:rPr>
              <a:t>d’autres </a:t>
            </a:r>
            <a:r>
              <a:rPr sz="577" spc="-196" dirty="0">
                <a:solidFill>
                  <a:srgbClr val="3C3C3B"/>
                </a:solidFill>
                <a:latin typeface="Verdana"/>
                <a:cs typeface="Verdana"/>
              </a:rPr>
              <a:t> </a:t>
            </a:r>
            <a:r>
              <a:rPr sz="577" spc="-10" dirty="0">
                <a:solidFill>
                  <a:srgbClr val="3C3C3B"/>
                </a:solidFill>
                <a:latin typeface="Verdana"/>
                <a:cs typeface="Verdana"/>
              </a:rPr>
              <a:t>utilisateurs, </a:t>
            </a:r>
            <a:r>
              <a:rPr sz="577" spc="3" dirty="0">
                <a:solidFill>
                  <a:srgbClr val="3C3C3B"/>
                </a:solidFill>
                <a:latin typeface="Verdana"/>
                <a:cs typeface="Verdana"/>
              </a:rPr>
              <a:t>et </a:t>
            </a:r>
            <a:r>
              <a:rPr sz="577" spc="6" dirty="0">
                <a:solidFill>
                  <a:srgbClr val="3C3C3B"/>
                </a:solidFill>
                <a:latin typeface="Verdana"/>
                <a:cs typeface="Verdana"/>
              </a:rPr>
              <a:t>plus </a:t>
            </a:r>
            <a:r>
              <a:rPr sz="577" dirty="0">
                <a:solidFill>
                  <a:srgbClr val="3C3C3B"/>
                </a:solidFill>
                <a:latin typeface="Verdana"/>
                <a:cs typeface="Verdana"/>
              </a:rPr>
              <a:t>largement, </a:t>
            </a:r>
            <a:r>
              <a:rPr sz="577" spc="-3" dirty="0">
                <a:solidFill>
                  <a:srgbClr val="3C3C3B"/>
                </a:solidFill>
                <a:latin typeface="Verdana"/>
                <a:cs typeface="Verdana"/>
              </a:rPr>
              <a:t>s’interdit </a:t>
            </a:r>
            <a:r>
              <a:rPr sz="577" dirty="0">
                <a:solidFill>
                  <a:srgbClr val="3C3C3B"/>
                </a:solidFill>
                <a:latin typeface="Verdana"/>
                <a:cs typeface="Verdana"/>
              </a:rPr>
              <a:t>le </a:t>
            </a:r>
            <a:r>
              <a:rPr sz="577" spc="-3" dirty="0">
                <a:solidFill>
                  <a:srgbClr val="3C3C3B"/>
                </a:solidFill>
                <a:latin typeface="Verdana"/>
                <a:cs typeface="Verdana"/>
              </a:rPr>
              <a:t>recours </a:t>
            </a:r>
            <a:r>
              <a:rPr sz="577" spc="-6" dirty="0">
                <a:solidFill>
                  <a:srgbClr val="3C3C3B"/>
                </a:solidFill>
                <a:latin typeface="Verdana"/>
                <a:cs typeface="Verdana"/>
              </a:rPr>
              <a:t>à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actions </a:t>
            </a:r>
            <a:r>
              <a:rPr sz="577" spc="16" dirty="0">
                <a:solidFill>
                  <a:srgbClr val="3C3C3B"/>
                </a:solidFill>
                <a:latin typeface="Verdana"/>
                <a:cs typeface="Verdana"/>
              </a:rPr>
              <a:t>de </a:t>
            </a:r>
            <a:r>
              <a:rPr sz="577" dirty="0">
                <a:solidFill>
                  <a:srgbClr val="3C3C3B"/>
                </a:solidFill>
                <a:latin typeface="Verdana"/>
                <a:cs typeface="Verdana"/>
              </a:rPr>
              <a:t>type </a:t>
            </a:r>
            <a:r>
              <a:rPr sz="577" spc="6" dirty="0">
                <a:solidFill>
                  <a:srgbClr val="3C3C3B"/>
                </a:solidFill>
                <a:latin typeface="Verdana"/>
                <a:cs typeface="Verdana"/>
              </a:rPr>
              <a:t>spamming, </a:t>
            </a:r>
            <a:r>
              <a:rPr sz="577" spc="19" dirty="0">
                <a:solidFill>
                  <a:srgbClr val="3C3C3B"/>
                </a:solidFill>
                <a:latin typeface="Verdana"/>
                <a:cs typeface="Verdana"/>
              </a:rPr>
              <a:t>bunk </a:t>
            </a:r>
            <a:r>
              <a:rPr sz="577" spc="-10" dirty="0">
                <a:solidFill>
                  <a:srgbClr val="3C3C3B"/>
                </a:solidFill>
                <a:latin typeface="Verdana"/>
                <a:cs typeface="Verdana"/>
              </a:rPr>
              <a:t>email, </a:t>
            </a:r>
            <a:r>
              <a:rPr sz="577" spc="3" dirty="0">
                <a:solidFill>
                  <a:srgbClr val="3C3C3B"/>
                </a:solidFill>
                <a:latin typeface="Verdana"/>
                <a:cs typeface="Verdana"/>
              </a:rPr>
              <a:t>junk </a:t>
            </a:r>
            <a:r>
              <a:rPr sz="577" spc="-10" dirty="0">
                <a:solidFill>
                  <a:srgbClr val="3C3C3B"/>
                </a:solidFill>
                <a:latin typeface="Verdana"/>
                <a:cs typeface="Verdana"/>
              </a:rPr>
              <a:t>email, </a:t>
            </a:r>
            <a:r>
              <a:rPr sz="577" spc="10" dirty="0">
                <a:solidFill>
                  <a:srgbClr val="3C3C3B"/>
                </a:solidFill>
                <a:latin typeface="Verdana"/>
                <a:cs typeface="Verdana"/>
              </a:rPr>
              <a:t>mail </a:t>
            </a:r>
            <a:r>
              <a:rPr sz="577" spc="-196" dirty="0">
                <a:solidFill>
                  <a:srgbClr val="3C3C3B"/>
                </a:solidFill>
                <a:latin typeface="Verdana"/>
                <a:cs typeface="Verdana"/>
              </a:rPr>
              <a:t> </a:t>
            </a:r>
            <a:r>
              <a:rPr sz="577" spc="22" dirty="0">
                <a:solidFill>
                  <a:srgbClr val="3C3C3B"/>
                </a:solidFill>
                <a:latin typeface="Verdana"/>
                <a:cs typeface="Verdana"/>
              </a:rPr>
              <a:t>bombin</a:t>
            </a:r>
            <a:r>
              <a:rPr sz="577" spc="-26" dirty="0">
                <a:solidFill>
                  <a:srgbClr val="3C3C3B"/>
                </a:solidFill>
                <a:latin typeface="Verdana"/>
                <a:cs typeface="Verdana"/>
              </a:rPr>
              <a:t>g,</a:t>
            </a:r>
            <a:r>
              <a:rPr sz="577" spc="-55" dirty="0">
                <a:solidFill>
                  <a:srgbClr val="3C3C3B"/>
                </a:solidFill>
                <a:latin typeface="Verdana"/>
                <a:cs typeface="Verdana"/>
              </a:rPr>
              <a:t> </a:t>
            </a:r>
            <a:r>
              <a:rPr sz="577" spc="-6" dirty="0">
                <a:solidFill>
                  <a:srgbClr val="3C3C3B"/>
                </a:solidFill>
                <a:latin typeface="Verdana"/>
                <a:cs typeface="Verdana"/>
              </a:rPr>
              <a:t>te</a:t>
            </a:r>
            <a:r>
              <a:rPr sz="577" spc="-3" dirty="0">
                <a:solidFill>
                  <a:srgbClr val="3C3C3B"/>
                </a:solidFill>
                <a:latin typeface="Verdana"/>
                <a:cs typeface="Verdana"/>
              </a:rPr>
              <a:t>asin</a:t>
            </a:r>
            <a:r>
              <a:rPr sz="577" spc="35" dirty="0">
                <a:solidFill>
                  <a:srgbClr val="3C3C3B"/>
                </a:solidFill>
                <a:latin typeface="Verdana"/>
                <a:cs typeface="Verdana"/>
              </a:rPr>
              <a:t>g</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6" dirty="0">
                <a:solidFill>
                  <a:srgbClr val="3C3C3B"/>
                </a:solidFill>
                <a:latin typeface="Verdana"/>
                <a:cs typeface="Verdana"/>
              </a:rPr>
              <a:t>t</a:t>
            </a:r>
            <a:r>
              <a:rPr sz="577" spc="-16" dirty="0">
                <a:solidFill>
                  <a:srgbClr val="3C3C3B"/>
                </a:solidFill>
                <a:latin typeface="Verdana"/>
                <a:cs typeface="Verdana"/>
              </a:rPr>
              <a:t>r</a:t>
            </a:r>
            <a:r>
              <a:rPr sz="577" spc="3" dirty="0">
                <a:solidFill>
                  <a:srgbClr val="3C3C3B"/>
                </a:solidFill>
                <a:latin typeface="Verdana"/>
                <a:cs typeface="Verdana"/>
              </a:rPr>
              <a:t>ollin</a:t>
            </a:r>
            <a:r>
              <a:rPr sz="577" spc="35" dirty="0">
                <a:solidFill>
                  <a:srgbClr val="3C3C3B"/>
                </a:solidFill>
                <a:latin typeface="Verdana"/>
                <a:cs typeface="Verdana"/>
              </a:rPr>
              <a:t>g</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174293" algn="l"/>
              </a:tabLst>
            </a:pPr>
            <a:r>
              <a:rPr sz="577" spc="19" dirty="0">
                <a:solidFill>
                  <a:srgbClr val="3C3C3B"/>
                </a:solidFill>
                <a:latin typeface="Verdana"/>
                <a:cs typeface="Verdana"/>
              </a:rPr>
              <a:t>Ne </a:t>
            </a:r>
            <a:r>
              <a:rPr sz="577" dirty="0">
                <a:solidFill>
                  <a:srgbClr val="3C3C3B"/>
                </a:solidFill>
                <a:latin typeface="Verdana"/>
                <a:cs typeface="Verdana"/>
              </a:rPr>
              <a:t>pas </a:t>
            </a:r>
            <a:r>
              <a:rPr sz="577" spc="-19" dirty="0">
                <a:solidFill>
                  <a:srgbClr val="3C3C3B"/>
                </a:solidFill>
                <a:latin typeface="Verdana"/>
                <a:cs typeface="Verdana"/>
              </a:rPr>
              <a:t>altérer, </a:t>
            </a:r>
            <a:r>
              <a:rPr sz="577" spc="13" dirty="0">
                <a:solidFill>
                  <a:srgbClr val="3C3C3B"/>
                </a:solidFill>
                <a:latin typeface="Verdana"/>
                <a:cs typeface="Verdana"/>
              </a:rPr>
              <a:t>modifier </a:t>
            </a:r>
            <a:r>
              <a:rPr sz="577" spc="3" dirty="0">
                <a:solidFill>
                  <a:srgbClr val="3C3C3B"/>
                </a:solidFill>
                <a:latin typeface="Verdana"/>
                <a:cs typeface="Verdana"/>
              </a:rPr>
              <a:t>des </a:t>
            </a:r>
            <a:r>
              <a:rPr sz="577" spc="10" dirty="0">
                <a:solidFill>
                  <a:srgbClr val="3C3C3B"/>
                </a:solidFill>
                <a:latin typeface="Verdana"/>
                <a:cs typeface="Verdana"/>
              </a:rPr>
              <a:t>données </a:t>
            </a:r>
            <a:r>
              <a:rPr sz="577" spc="16" dirty="0">
                <a:solidFill>
                  <a:srgbClr val="3C3C3B"/>
                </a:solidFill>
                <a:latin typeface="Verdana"/>
                <a:cs typeface="Verdana"/>
              </a:rPr>
              <a:t>ou </a:t>
            </a:r>
            <a:r>
              <a:rPr sz="577" spc="6" dirty="0">
                <a:solidFill>
                  <a:srgbClr val="3C3C3B"/>
                </a:solidFill>
                <a:latin typeface="Verdana"/>
                <a:cs typeface="Verdana"/>
              </a:rPr>
              <a:t>accéder </a:t>
            </a:r>
            <a:r>
              <a:rPr sz="577" spc="-6" dirty="0">
                <a:solidFill>
                  <a:srgbClr val="3C3C3B"/>
                </a:solidFill>
                <a:latin typeface="Verdana"/>
                <a:cs typeface="Verdana"/>
              </a:rPr>
              <a:t>à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informations</a:t>
            </a:r>
            <a:r>
              <a:rPr sz="577" spc="-55" dirty="0">
                <a:solidFill>
                  <a:srgbClr val="3C3C3B"/>
                </a:solidFill>
                <a:latin typeface="Verdana"/>
                <a:cs typeface="Verdana"/>
              </a:rPr>
              <a:t> </a:t>
            </a:r>
            <a:r>
              <a:rPr sz="577" spc="6" dirty="0">
                <a:solidFill>
                  <a:srgbClr val="3C3C3B"/>
                </a:solidFill>
                <a:latin typeface="Verdana"/>
                <a:cs typeface="Verdana"/>
              </a:rPr>
              <a:t>appartenant</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3" dirty="0">
                <a:solidFill>
                  <a:srgbClr val="3C3C3B"/>
                </a:solidFill>
                <a:latin typeface="Verdana"/>
                <a:cs typeface="Verdana"/>
              </a:rPr>
              <a:t>d’autres</a:t>
            </a:r>
            <a:r>
              <a:rPr sz="577" spc="-55" dirty="0">
                <a:solidFill>
                  <a:srgbClr val="3C3C3B"/>
                </a:solidFill>
                <a:latin typeface="Verdana"/>
                <a:cs typeface="Verdana"/>
              </a:rPr>
              <a:t> </a:t>
            </a:r>
            <a:r>
              <a:rPr sz="577" spc="-3" dirty="0">
                <a:solidFill>
                  <a:srgbClr val="3C3C3B"/>
                </a:solidFill>
                <a:latin typeface="Verdana"/>
                <a:cs typeface="Verdana"/>
              </a:rPr>
              <a:t>utilisateurs</a:t>
            </a:r>
            <a:endParaRPr sz="577" dirty="0">
              <a:solidFill>
                <a:prstClr val="black"/>
              </a:solidFill>
              <a:latin typeface="Verdana"/>
              <a:cs typeface="Verdana"/>
            </a:endParaRPr>
          </a:p>
          <a:p>
            <a:pPr marL="123389" algn="just" defTabSz="586405"/>
            <a:r>
              <a:rPr sz="577" spc="26" dirty="0">
                <a:solidFill>
                  <a:srgbClr val="3C3C3B"/>
                </a:solidFill>
                <a:latin typeface="Verdana"/>
                <a:cs typeface="Verdana"/>
              </a:rPr>
              <a:t>du</a:t>
            </a:r>
            <a:r>
              <a:rPr sz="577" spc="-55" dirty="0">
                <a:solidFill>
                  <a:srgbClr val="3C3C3B"/>
                </a:solidFill>
                <a:latin typeface="Verdana"/>
                <a:cs typeface="Verdana"/>
              </a:rPr>
              <a:t> </a:t>
            </a:r>
            <a:r>
              <a:rPr sz="577" spc="-26" dirty="0">
                <a:solidFill>
                  <a:srgbClr val="3C3C3B"/>
                </a:solidFill>
                <a:latin typeface="Verdana"/>
                <a:cs typeface="Verdana"/>
              </a:rPr>
              <a:t>r</a:t>
            </a:r>
            <a:r>
              <a:rPr sz="577" spc="-3" dirty="0">
                <a:solidFill>
                  <a:srgbClr val="3C3C3B"/>
                </a:solidFill>
                <a:latin typeface="Verdana"/>
                <a:cs typeface="Verdana"/>
              </a:rPr>
              <a:t>és</a:t>
            </a:r>
            <a:r>
              <a:rPr sz="577" spc="-13" dirty="0">
                <a:solidFill>
                  <a:srgbClr val="3C3C3B"/>
                </a:solidFill>
                <a:latin typeface="Verdana"/>
                <a:cs typeface="Verdana"/>
              </a:rPr>
              <a:t>e</a:t>
            </a:r>
            <a:r>
              <a:rPr sz="577" spc="6" dirty="0">
                <a:solidFill>
                  <a:srgbClr val="3C3C3B"/>
                </a:solidFill>
                <a:latin typeface="Verdana"/>
                <a:cs typeface="Verdana"/>
              </a:rPr>
              <a:t>au</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197912" algn="l"/>
              </a:tabLst>
            </a:pPr>
            <a:r>
              <a:rPr sz="577" spc="19" dirty="0">
                <a:solidFill>
                  <a:srgbClr val="3C3C3B"/>
                </a:solidFill>
                <a:latin typeface="Verdana"/>
                <a:cs typeface="Verdana"/>
              </a:rPr>
              <a:t>Ne </a:t>
            </a:r>
            <a:r>
              <a:rPr sz="577" dirty="0">
                <a:solidFill>
                  <a:srgbClr val="3C3C3B"/>
                </a:solidFill>
                <a:latin typeface="Verdana"/>
                <a:cs typeface="Verdana"/>
              </a:rPr>
              <a:t>pas</a:t>
            </a:r>
            <a:r>
              <a:rPr sz="577" spc="3" dirty="0">
                <a:solidFill>
                  <a:srgbClr val="3C3C3B"/>
                </a:solidFill>
                <a:latin typeface="Verdana"/>
                <a:cs typeface="Verdana"/>
              </a:rPr>
              <a:t> </a:t>
            </a:r>
            <a:r>
              <a:rPr sz="577" spc="6" dirty="0">
                <a:solidFill>
                  <a:srgbClr val="3C3C3B"/>
                </a:solidFill>
                <a:latin typeface="Verdana"/>
                <a:cs typeface="Verdana"/>
              </a:rPr>
              <a:t>accéder</a:t>
            </a:r>
            <a:r>
              <a:rPr sz="577" spc="10" dirty="0">
                <a:solidFill>
                  <a:srgbClr val="3C3C3B"/>
                </a:solidFill>
                <a:latin typeface="Verdana"/>
                <a:cs typeface="Verdana"/>
              </a:rPr>
              <a:t> </a:t>
            </a:r>
            <a:r>
              <a:rPr sz="577" spc="-6" dirty="0">
                <a:solidFill>
                  <a:srgbClr val="3C3C3B"/>
                </a:solidFill>
                <a:latin typeface="Verdana"/>
                <a:cs typeface="Verdana"/>
              </a:rPr>
              <a:t>à</a:t>
            </a:r>
            <a:r>
              <a:rPr sz="577" spc="-3"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10" dirty="0">
                <a:solidFill>
                  <a:srgbClr val="3C3C3B"/>
                </a:solidFill>
                <a:latin typeface="Verdana"/>
                <a:cs typeface="Verdana"/>
              </a:rPr>
              <a:t>données</a:t>
            </a:r>
            <a:r>
              <a:rPr sz="577" spc="13" dirty="0">
                <a:solidFill>
                  <a:srgbClr val="3C3C3B"/>
                </a:solidFill>
                <a:latin typeface="Verdana"/>
                <a:cs typeface="Verdana"/>
              </a:rPr>
              <a:t> </a:t>
            </a:r>
            <a:r>
              <a:rPr sz="577" spc="16" dirty="0">
                <a:solidFill>
                  <a:srgbClr val="3C3C3B"/>
                </a:solidFill>
                <a:latin typeface="Verdana"/>
                <a:cs typeface="Verdana"/>
              </a:rPr>
              <a:t>de </a:t>
            </a:r>
            <a:r>
              <a:rPr sz="577" spc="-6" dirty="0">
                <a:solidFill>
                  <a:srgbClr val="3C3C3B"/>
                </a:solidFill>
                <a:latin typeface="Verdana"/>
                <a:cs typeface="Verdana"/>
              </a:rPr>
              <a:t>tiers</a:t>
            </a:r>
            <a:r>
              <a:rPr sz="577" spc="-3" dirty="0">
                <a:solidFill>
                  <a:srgbClr val="3C3C3B"/>
                </a:solidFill>
                <a:latin typeface="Verdana"/>
                <a:cs typeface="Verdana"/>
              </a:rPr>
              <a:t> </a:t>
            </a:r>
            <a:r>
              <a:rPr sz="577" spc="-6" dirty="0">
                <a:solidFill>
                  <a:srgbClr val="3C3C3B"/>
                </a:solidFill>
                <a:latin typeface="Verdana"/>
                <a:cs typeface="Verdana"/>
              </a:rPr>
              <a:t>sans</a:t>
            </a:r>
            <a:r>
              <a:rPr sz="577" spc="-3" dirty="0">
                <a:solidFill>
                  <a:srgbClr val="3C3C3B"/>
                </a:solidFill>
                <a:latin typeface="Verdana"/>
                <a:cs typeface="Verdana"/>
              </a:rPr>
              <a:t> </a:t>
            </a:r>
            <a:r>
              <a:rPr sz="577" dirty="0">
                <a:solidFill>
                  <a:srgbClr val="3C3C3B"/>
                </a:solidFill>
                <a:latin typeface="Verdana"/>
                <a:cs typeface="Verdana"/>
              </a:rPr>
              <a:t>leur </a:t>
            </a:r>
            <a:r>
              <a:rPr sz="577" spc="3" dirty="0">
                <a:solidFill>
                  <a:srgbClr val="3C3C3B"/>
                </a:solidFill>
                <a:latin typeface="Verdana"/>
                <a:cs typeface="Verdana"/>
              </a:rPr>
              <a:t> </a:t>
            </a:r>
            <a:r>
              <a:rPr sz="577" spc="-6" dirty="0">
                <a:solidFill>
                  <a:srgbClr val="3C3C3B"/>
                </a:solidFill>
                <a:latin typeface="Verdana"/>
                <a:cs typeface="Verdana"/>
              </a:rPr>
              <a:t>autorisation,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supprimer</a:t>
            </a:r>
            <a:r>
              <a:rPr sz="577" spc="-55" dirty="0">
                <a:solidFill>
                  <a:srgbClr val="3C3C3B"/>
                </a:solidFill>
                <a:latin typeface="Verdana"/>
                <a:cs typeface="Verdana"/>
              </a:rPr>
              <a:t> </a:t>
            </a:r>
            <a:r>
              <a:rPr sz="577" spc="16" dirty="0">
                <a:solidFill>
                  <a:srgbClr val="3C3C3B"/>
                </a:solidFill>
                <a:latin typeface="Verdana"/>
                <a:cs typeface="Verdana"/>
              </a:rPr>
              <a:t>ou</a:t>
            </a:r>
            <a:r>
              <a:rPr sz="577" spc="-51"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3" dirty="0">
                <a:solidFill>
                  <a:srgbClr val="3C3C3B"/>
                </a:solidFill>
                <a:latin typeface="Verdana"/>
                <a:cs typeface="Verdana"/>
              </a:rPr>
              <a:t>modifier</a:t>
            </a:r>
            <a:r>
              <a:rPr sz="577" spc="-51" dirty="0">
                <a:solidFill>
                  <a:srgbClr val="3C3C3B"/>
                </a:solidFill>
                <a:latin typeface="Verdana"/>
                <a:cs typeface="Verdana"/>
              </a:rPr>
              <a:t> </a:t>
            </a:r>
            <a:r>
              <a:rPr sz="577" dirty="0">
                <a:solidFill>
                  <a:srgbClr val="3C3C3B"/>
                </a:solidFill>
                <a:latin typeface="Verdana"/>
                <a:cs typeface="Verdana"/>
              </a:rPr>
              <a:t>ces</a:t>
            </a:r>
            <a:r>
              <a:rPr sz="577" spc="-51" dirty="0">
                <a:solidFill>
                  <a:srgbClr val="3C3C3B"/>
                </a:solidFill>
                <a:latin typeface="Verdana"/>
                <a:cs typeface="Verdana"/>
              </a:rPr>
              <a:t> </a:t>
            </a:r>
            <a:r>
              <a:rPr sz="577" spc="10" dirty="0">
                <a:solidFill>
                  <a:srgbClr val="3C3C3B"/>
                </a:solidFill>
                <a:latin typeface="Verdana"/>
                <a:cs typeface="Verdana"/>
              </a:rPr>
              <a:t>données</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83251" indent="-60269" algn="just" defTabSz="586405">
              <a:buFontTx/>
              <a:buChar char="•"/>
              <a:tabLst>
                <a:tab pos="183659" algn="l"/>
              </a:tabLst>
            </a:pPr>
            <a:r>
              <a:rPr sz="577" spc="19" dirty="0">
                <a:solidFill>
                  <a:srgbClr val="3C3C3B"/>
                </a:solidFill>
                <a:latin typeface="Verdana"/>
                <a:cs typeface="Verdana"/>
              </a:rPr>
              <a:t>Ne</a:t>
            </a:r>
            <a:r>
              <a:rPr sz="577" spc="-55" dirty="0">
                <a:solidFill>
                  <a:srgbClr val="3C3C3B"/>
                </a:solidFill>
                <a:latin typeface="Verdana"/>
                <a:cs typeface="Verdana"/>
              </a:rPr>
              <a:t> </a:t>
            </a:r>
            <a:r>
              <a:rPr sz="577" dirty="0">
                <a:solidFill>
                  <a:srgbClr val="3C3C3B"/>
                </a:solidFill>
                <a:latin typeface="Verdana"/>
                <a:cs typeface="Verdana"/>
              </a:rPr>
              <a:t>pas</a:t>
            </a:r>
            <a:r>
              <a:rPr sz="577" spc="-55" dirty="0">
                <a:solidFill>
                  <a:srgbClr val="3C3C3B"/>
                </a:solidFill>
                <a:latin typeface="Verdana"/>
                <a:cs typeface="Verdana"/>
              </a:rPr>
              <a:t> </a:t>
            </a:r>
            <a:r>
              <a:rPr sz="577" dirty="0">
                <a:solidFill>
                  <a:srgbClr val="3C3C3B"/>
                </a:solidFill>
                <a:latin typeface="Verdana"/>
                <a:cs typeface="Verdana"/>
              </a:rPr>
              <a:t>porter</a:t>
            </a:r>
            <a:r>
              <a:rPr sz="577" spc="-55" dirty="0">
                <a:solidFill>
                  <a:srgbClr val="3C3C3B"/>
                </a:solidFill>
                <a:latin typeface="Verdana"/>
                <a:cs typeface="Verdana"/>
              </a:rPr>
              <a:t> </a:t>
            </a:r>
            <a:r>
              <a:rPr sz="577" dirty="0">
                <a:solidFill>
                  <a:srgbClr val="3C3C3B"/>
                </a:solidFill>
                <a:latin typeface="Verdana"/>
                <a:cs typeface="Verdana"/>
              </a:rPr>
              <a:t>atteinte</a:t>
            </a:r>
            <a:r>
              <a:rPr sz="577" spc="-51"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0" dirty="0">
                <a:solidFill>
                  <a:srgbClr val="3C3C3B"/>
                </a:solidFill>
                <a:latin typeface="Verdana"/>
                <a:cs typeface="Verdana"/>
              </a:rPr>
              <a:t>vie</a:t>
            </a:r>
            <a:r>
              <a:rPr sz="577" spc="-51" dirty="0">
                <a:solidFill>
                  <a:srgbClr val="3C3C3B"/>
                </a:solidFill>
                <a:latin typeface="Verdana"/>
                <a:cs typeface="Verdana"/>
              </a:rPr>
              <a:t> </a:t>
            </a:r>
            <a:r>
              <a:rPr sz="577" spc="-6" dirty="0">
                <a:solidFill>
                  <a:srgbClr val="3C3C3B"/>
                </a:solidFill>
                <a:latin typeface="Verdana"/>
                <a:cs typeface="Verdana"/>
              </a:rPr>
              <a:t>privée</a:t>
            </a:r>
            <a:r>
              <a:rPr sz="577" spc="-55" dirty="0">
                <a:solidFill>
                  <a:srgbClr val="3C3C3B"/>
                </a:solidFill>
                <a:latin typeface="Verdana"/>
                <a:cs typeface="Verdana"/>
              </a:rPr>
              <a:t> </a:t>
            </a:r>
            <a:r>
              <a:rPr sz="577" spc="10" dirty="0">
                <a:solidFill>
                  <a:srgbClr val="3C3C3B"/>
                </a:solidFill>
                <a:latin typeface="Verdana"/>
                <a:cs typeface="Verdana"/>
              </a:rPr>
              <a:t>d’un</a:t>
            </a:r>
            <a:r>
              <a:rPr sz="577" spc="-55" dirty="0">
                <a:solidFill>
                  <a:srgbClr val="3C3C3B"/>
                </a:solidFill>
                <a:latin typeface="Verdana"/>
                <a:cs typeface="Verdana"/>
              </a:rPr>
              <a:t> </a:t>
            </a:r>
            <a:r>
              <a:rPr sz="577" spc="-6" dirty="0">
                <a:solidFill>
                  <a:srgbClr val="3C3C3B"/>
                </a:solidFill>
                <a:latin typeface="Verdana"/>
                <a:cs typeface="Verdana"/>
              </a:rPr>
              <a:t>tiers</a:t>
            </a:r>
            <a:r>
              <a:rPr sz="577" spc="-51"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198726" algn="l"/>
              </a:tabLst>
            </a:pPr>
            <a:r>
              <a:rPr sz="577" spc="19" dirty="0">
                <a:solidFill>
                  <a:srgbClr val="3C3C3B"/>
                </a:solidFill>
                <a:latin typeface="Verdana"/>
                <a:cs typeface="Verdana"/>
              </a:rPr>
              <a:t>Ne</a:t>
            </a:r>
            <a:r>
              <a:rPr sz="577" spc="-61" dirty="0">
                <a:solidFill>
                  <a:srgbClr val="3C3C3B"/>
                </a:solidFill>
                <a:latin typeface="Verdana"/>
                <a:cs typeface="Verdana"/>
              </a:rPr>
              <a:t> </a:t>
            </a:r>
            <a:r>
              <a:rPr sz="577" dirty="0">
                <a:solidFill>
                  <a:srgbClr val="3C3C3B"/>
                </a:solidFill>
                <a:latin typeface="Verdana"/>
                <a:cs typeface="Verdana"/>
              </a:rPr>
              <a:t>pas</a:t>
            </a:r>
            <a:r>
              <a:rPr sz="577" spc="-61" dirty="0">
                <a:solidFill>
                  <a:srgbClr val="3C3C3B"/>
                </a:solidFill>
                <a:latin typeface="Verdana"/>
                <a:cs typeface="Verdana"/>
              </a:rPr>
              <a:t> </a:t>
            </a:r>
            <a:r>
              <a:rPr sz="577" dirty="0">
                <a:solidFill>
                  <a:srgbClr val="3C3C3B"/>
                </a:solidFill>
                <a:latin typeface="Verdana"/>
                <a:cs typeface="Verdana"/>
              </a:rPr>
              <a:t>porter</a:t>
            </a:r>
            <a:r>
              <a:rPr sz="577" spc="-61" dirty="0">
                <a:solidFill>
                  <a:srgbClr val="3C3C3B"/>
                </a:solidFill>
                <a:latin typeface="Verdana"/>
                <a:cs typeface="Verdana"/>
              </a:rPr>
              <a:t> </a:t>
            </a:r>
            <a:r>
              <a:rPr sz="577" dirty="0">
                <a:solidFill>
                  <a:srgbClr val="3C3C3B"/>
                </a:solidFill>
                <a:latin typeface="Verdana"/>
                <a:cs typeface="Verdana"/>
              </a:rPr>
              <a:t>atteinte</a:t>
            </a:r>
            <a:r>
              <a:rPr sz="577" spc="-61" dirty="0">
                <a:solidFill>
                  <a:srgbClr val="3C3C3B"/>
                </a:solidFill>
                <a:latin typeface="Verdana"/>
                <a:cs typeface="Verdana"/>
              </a:rPr>
              <a:t> </a:t>
            </a:r>
            <a:r>
              <a:rPr sz="577" spc="-6" dirty="0">
                <a:solidFill>
                  <a:srgbClr val="3C3C3B"/>
                </a:solidFill>
                <a:latin typeface="Verdana"/>
                <a:cs typeface="Verdana"/>
              </a:rPr>
              <a:t>à</a:t>
            </a:r>
            <a:r>
              <a:rPr sz="577" spc="-61" dirty="0">
                <a:solidFill>
                  <a:srgbClr val="3C3C3B"/>
                </a:solidFill>
                <a:latin typeface="Verdana"/>
                <a:cs typeface="Verdana"/>
              </a:rPr>
              <a:t> </a:t>
            </a:r>
            <a:r>
              <a:rPr sz="577" spc="-3" dirty="0">
                <a:solidFill>
                  <a:srgbClr val="3C3C3B"/>
                </a:solidFill>
                <a:latin typeface="Verdana"/>
                <a:cs typeface="Verdana"/>
              </a:rPr>
              <a:t>l’intégrité</a:t>
            </a:r>
            <a:r>
              <a:rPr sz="577" spc="-61" dirty="0">
                <a:solidFill>
                  <a:srgbClr val="3C3C3B"/>
                </a:solidFill>
                <a:latin typeface="Verdana"/>
                <a:cs typeface="Verdana"/>
              </a:rPr>
              <a:t> </a:t>
            </a:r>
            <a:r>
              <a:rPr sz="577" spc="16" dirty="0">
                <a:solidFill>
                  <a:srgbClr val="3C3C3B"/>
                </a:solidFill>
                <a:latin typeface="Verdana"/>
                <a:cs typeface="Verdana"/>
              </a:rPr>
              <a:t>ou</a:t>
            </a:r>
            <a:r>
              <a:rPr sz="577" spc="-61" dirty="0">
                <a:solidFill>
                  <a:srgbClr val="3C3C3B"/>
                </a:solidFill>
                <a:latin typeface="Verdana"/>
                <a:cs typeface="Verdana"/>
              </a:rPr>
              <a:t> </a:t>
            </a:r>
            <a:r>
              <a:rPr sz="577" spc="-6" dirty="0">
                <a:solidFill>
                  <a:srgbClr val="3C3C3B"/>
                </a:solidFill>
                <a:latin typeface="Verdana"/>
                <a:cs typeface="Verdana"/>
              </a:rPr>
              <a:t>à</a:t>
            </a:r>
            <a:r>
              <a:rPr sz="577" spc="-61" dirty="0">
                <a:solidFill>
                  <a:srgbClr val="3C3C3B"/>
                </a:solidFill>
                <a:latin typeface="Verdana"/>
                <a:cs typeface="Verdana"/>
              </a:rPr>
              <a:t> </a:t>
            </a:r>
            <a:r>
              <a:rPr sz="577" spc="-6" dirty="0">
                <a:solidFill>
                  <a:srgbClr val="3C3C3B"/>
                </a:solidFill>
                <a:latin typeface="Verdana"/>
                <a:cs typeface="Verdana"/>
              </a:rPr>
              <a:t>la</a:t>
            </a:r>
            <a:r>
              <a:rPr sz="577" spc="-61" dirty="0">
                <a:solidFill>
                  <a:srgbClr val="3C3C3B"/>
                </a:solidFill>
                <a:latin typeface="Verdana"/>
                <a:cs typeface="Verdana"/>
              </a:rPr>
              <a:t> </a:t>
            </a:r>
            <a:r>
              <a:rPr sz="577" dirty="0">
                <a:solidFill>
                  <a:srgbClr val="3C3C3B"/>
                </a:solidFill>
                <a:latin typeface="Verdana"/>
                <a:cs typeface="Verdana"/>
              </a:rPr>
              <a:t>sensibilité</a:t>
            </a:r>
            <a:r>
              <a:rPr sz="577" spc="-61" dirty="0">
                <a:solidFill>
                  <a:srgbClr val="3C3C3B"/>
                </a:solidFill>
                <a:latin typeface="Verdana"/>
                <a:cs typeface="Verdana"/>
              </a:rPr>
              <a:t> </a:t>
            </a:r>
            <a:r>
              <a:rPr sz="577" spc="10" dirty="0">
                <a:solidFill>
                  <a:srgbClr val="3C3C3B"/>
                </a:solidFill>
                <a:latin typeface="Verdana"/>
                <a:cs typeface="Verdana"/>
              </a:rPr>
              <a:t>d’un </a:t>
            </a:r>
            <a:r>
              <a:rPr sz="577" spc="-196" dirty="0">
                <a:solidFill>
                  <a:srgbClr val="3C3C3B"/>
                </a:solidFill>
                <a:latin typeface="Verdana"/>
                <a:cs typeface="Verdana"/>
              </a:rPr>
              <a:t> </a:t>
            </a:r>
            <a:r>
              <a:rPr sz="577" spc="-19" dirty="0">
                <a:solidFill>
                  <a:srgbClr val="3C3C3B"/>
                </a:solidFill>
                <a:latin typeface="Verdana"/>
                <a:cs typeface="Verdana"/>
              </a:rPr>
              <a:t>tiers, </a:t>
            </a:r>
            <a:r>
              <a:rPr sz="577" spc="19" dirty="0">
                <a:solidFill>
                  <a:srgbClr val="3C3C3B"/>
                </a:solidFill>
                <a:latin typeface="Verdana"/>
                <a:cs typeface="Verdana"/>
              </a:rPr>
              <a:t>notamment </a:t>
            </a:r>
            <a:r>
              <a:rPr sz="577" dirty="0">
                <a:solidFill>
                  <a:srgbClr val="3C3C3B"/>
                </a:solidFill>
                <a:latin typeface="Verdana"/>
                <a:cs typeface="Verdana"/>
              </a:rPr>
              <a:t>par l’intermédiaire </a:t>
            </a:r>
            <a:r>
              <a:rPr sz="577" spc="10" dirty="0">
                <a:solidFill>
                  <a:srgbClr val="3C3C3B"/>
                </a:solidFill>
                <a:latin typeface="Verdana"/>
                <a:cs typeface="Verdana"/>
              </a:rPr>
              <a:t>d’image </a:t>
            </a:r>
            <a:r>
              <a:rPr sz="577" spc="16" dirty="0">
                <a:solidFill>
                  <a:srgbClr val="3C3C3B"/>
                </a:solidFill>
                <a:latin typeface="Verdana"/>
                <a:cs typeface="Verdana"/>
              </a:rPr>
              <a:t>ou </a:t>
            </a:r>
            <a:r>
              <a:rPr sz="577" spc="-13" dirty="0">
                <a:solidFill>
                  <a:srgbClr val="3C3C3B"/>
                </a:solidFill>
                <a:latin typeface="Verdana"/>
                <a:cs typeface="Verdana"/>
              </a:rPr>
              <a:t>textes </a:t>
            </a:r>
            <a:r>
              <a:rPr sz="577" spc="-10" dirty="0">
                <a:solidFill>
                  <a:srgbClr val="3C3C3B"/>
                </a:solidFill>
                <a:latin typeface="Verdana"/>
                <a:cs typeface="Verdana"/>
              </a:rPr>
              <a:t> provocants,</a:t>
            </a:r>
            <a:r>
              <a:rPr sz="577" spc="-6" dirty="0">
                <a:solidFill>
                  <a:srgbClr val="3C3C3B"/>
                </a:solidFill>
                <a:latin typeface="Verdana"/>
                <a:cs typeface="Verdana"/>
              </a:rPr>
              <a:t> diffamatoires,</a:t>
            </a:r>
            <a:r>
              <a:rPr sz="577" spc="-3" dirty="0">
                <a:solidFill>
                  <a:srgbClr val="3C3C3B"/>
                </a:solidFill>
                <a:latin typeface="Verdana"/>
                <a:cs typeface="Verdana"/>
              </a:rPr>
              <a:t> discriminatoires,</a:t>
            </a:r>
            <a:r>
              <a:rPr sz="577" dirty="0">
                <a:solidFill>
                  <a:srgbClr val="3C3C3B"/>
                </a:solidFill>
                <a:latin typeface="Verdana"/>
                <a:cs typeface="Verdana"/>
              </a:rPr>
              <a:t> </a:t>
            </a:r>
            <a:r>
              <a:rPr sz="577" spc="3" dirty="0">
                <a:solidFill>
                  <a:srgbClr val="3C3C3B"/>
                </a:solidFill>
                <a:latin typeface="Verdana"/>
                <a:cs typeface="Verdana"/>
              </a:rPr>
              <a:t>haineux</a:t>
            </a:r>
            <a:r>
              <a:rPr sz="577" spc="6" dirty="0">
                <a:solidFill>
                  <a:srgbClr val="3C3C3B"/>
                </a:solidFill>
                <a:latin typeface="Verdana"/>
                <a:cs typeface="Verdana"/>
              </a:rPr>
              <a:t> </a:t>
            </a:r>
            <a:r>
              <a:rPr sz="577" spc="16" dirty="0">
                <a:solidFill>
                  <a:srgbClr val="3C3C3B"/>
                </a:solidFill>
                <a:latin typeface="Verdana"/>
                <a:cs typeface="Verdana"/>
              </a:rPr>
              <a:t>ou </a:t>
            </a:r>
            <a:r>
              <a:rPr sz="577" spc="-196" dirty="0">
                <a:solidFill>
                  <a:srgbClr val="3C3C3B"/>
                </a:solidFill>
                <a:latin typeface="Verdana"/>
                <a:cs typeface="Verdana"/>
              </a:rPr>
              <a:t> </a:t>
            </a:r>
            <a:r>
              <a:rPr sz="577" spc="-3" dirty="0">
                <a:solidFill>
                  <a:srgbClr val="3C3C3B"/>
                </a:solidFill>
                <a:latin typeface="Verdana"/>
                <a:cs typeface="Verdana"/>
              </a:rPr>
              <a:t>inju</a:t>
            </a:r>
            <a:r>
              <a:rPr sz="577" spc="-10" dirty="0">
                <a:solidFill>
                  <a:srgbClr val="3C3C3B"/>
                </a:solidFill>
                <a:latin typeface="Verdana"/>
                <a:cs typeface="Verdana"/>
              </a:rPr>
              <a:t>r</a:t>
            </a:r>
            <a:r>
              <a:rPr sz="577" spc="-3" dirty="0">
                <a:solidFill>
                  <a:srgbClr val="3C3C3B"/>
                </a:solidFill>
                <a:latin typeface="Verdana"/>
                <a:cs typeface="Verdana"/>
              </a:rPr>
              <a:t>ieux</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64111" indent="-41130" algn="just" defTabSz="586405">
              <a:buFontTx/>
              <a:buChar char="•"/>
              <a:tabLst>
                <a:tab pos="164519" algn="l"/>
              </a:tabLst>
            </a:pPr>
            <a:r>
              <a:rPr sz="577" spc="19" dirty="0">
                <a:solidFill>
                  <a:srgbClr val="3C3C3B"/>
                </a:solidFill>
                <a:latin typeface="Verdana"/>
                <a:cs typeface="Verdana"/>
              </a:rPr>
              <a:t>Ne</a:t>
            </a:r>
            <a:r>
              <a:rPr sz="577" spc="-55" dirty="0">
                <a:solidFill>
                  <a:srgbClr val="3C3C3B"/>
                </a:solidFill>
                <a:latin typeface="Verdana"/>
                <a:cs typeface="Verdana"/>
              </a:rPr>
              <a:t> </a:t>
            </a:r>
            <a:r>
              <a:rPr sz="577" dirty="0">
                <a:solidFill>
                  <a:srgbClr val="3C3C3B"/>
                </a:solidFill>
                <a:latin typeface="Verdana"/>
                <a:cs typeface="Verdana"/>
              </a:rPr>
              <a:t>pas</a:t>
            </a:r>
            <a:r>
              <a:rPr sz="577" spc="-55" dirty="0">
                <a:solidFill>
                  <a:srgbClr val="3C3C3B"/>
                </a:solidFill>
                <a:latin typeface="Verdana"/>
                <a:cs typeface="Verdana"/>
              </a:rPr>
              <a:t> </a:t>
            </a:r>
            <a:r>
              <a:rPr sz="577" spc="3" dirty="0">
                <a:solidFill>
                  <a:srgbClr val="3C3C3B"/>
                </a:solidFill>
                <a:latin typeface="Verdana"/>
                <a:cs typeface="Verdana"/>
              </a:rPr>
              <a:t>inciter</a:t>
            </a:r>
            <a:r>
              <a:rPr sz="577" spc="-51"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spc="13" dirty="0">
                <a:solidFill>
                  <a:srgbClr val="3C3C3B"/>
                </a:solidFill>
                <a:latin typeface="Verdana"/>
                <a:cs typeface="Verdana"/>
              </a:rPr>
              <a:t>consommation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substances</a:t>
            </a:r>
            <a:r>
              <a:rPr sz="577" spc="-55" dirty="0">
                <a:solidFill>
                  <a:srgbClr val="3C3C3B"/>
                </a:solidFill>
                <a:latin typeface="Verdana"/>
                <a:cs typeface="Verdana"/>
              </a:rPr>
              <a:t> </a:t>
            </a:r>
            <a:r>
              <a:rPr sz="577" spc="-16" dirty="0">
                <a:solidFill>
                  <a:srgbClr val="3C3C3B"/>
                </a:solidFill>
                <a:latin typeface="Verdana"/>
                <a:cs typeface="Verdana"/>
              </a:rPr>
              <a:t>illicites;</a:t>
            </a:r>
            <a:endParaRPr sz="577" dirty="0">
              <a:solidFill>
                <a:prstClr val="black"/>
              </a:solidFill>
              <a:latin typeface="Verdana"/>
              <a:cs typeface="Verdana"/>
            </a:endParaRPr>
          </a:p>
          <a:p>
            <a:pPr marL="123389" marR="3258" algn="just" defTabSz="586405">
              <a:buFontTx/>
              <a:buChar char="•"/>
              <a:tabLst>
                <a:tab pos="179179" algn="l"/>
              </a:tabLst>
            </a:pPr>
            <a:r>
              <a:rPr sz="577" spc="19" dirty="0">
                <a:solidFill>
                  <a:srgbClr val="3C3C3B"/>
                </a:solidFill>
                <a:latin typeface="Verdana"/>
                <a:cs typeface="Verdana"/>
              </a:rPr>
              <a:t>Ne </a:t>
            </a:r>
            <a:r>
              <a:rPr sz="577" dirty="0">
                <a:solidFill>
                  <a:srgbClr val="3C3C3B"/>
                </a:solidFill>
                <a:latin typeface="Verdana"/>
                <a:cs typeface="Verdana"/>
              </a:rPr>
              <a:t>pas </a:t>
            </a:r>
            <a:r>
              <a:rPr sz="577" spc="-6" dirty="0">
                <a:solidFill>
                  <a:srgbClr val="3C3C3B"/>
                </a:solidFill>
                <a:latin typeface="Verdana"/>
                <a:cs typeface="Verdana"/>
              </a:rPr>
              <a:t>reproduire, </a:t>
            </a:r>
            <a:r>
              <a:rPr sz="577" spc="-10" dirty="0">
                <a:solidFill>
                  <a:srgbClr val="3C3C3B"/>
                </a:solidFill>
                <a:latin typeface="Verdana"/>
                <a:cs typeface="Verdana"/>
              </a:rPr>
              <a:t>représenter, </a:t>
            </a:r>
            <a:r>
              <a:rPr sz="577" dirty="0">
                <a:solidFill>
                  <a:srgbClr val="3C3C3B"/>
                </a:solidFill>
                <a:latin typeface="Verdana"/>
                <a:cs typeface="Verdana"/>
              </a:rPr>
              <a:t>diffuser </a:t>
            </a:r>
            <a:r>
              <a:rPr sz="577" spc="16" dirty="0">
                <a:solidFill>
                  <a:srgbClr val="3C3C3B"/>
                </a:solidFill>
                <a:latin typeface="Verdana"/>
                <a:cs typeface="Verdana"/>
              </a:rPr>
              <a:t>une </a:t>
            </a:r>
            <a:r>
              <a:rPr sz="577" spc="3" dirty="0">
                <a:solidFill>
                  <a:srgbClr val="3C3C3B"/>
                </a:solidFill>
                <a:latin typeface="Verdana"/>
                <a:cs typeface="Verdana"/>
              </a:rPr>
              <a:t>œuvre </a:t>
            </a:r>
            <a:r>
              <a:rPr sz="577" spc="16" dirty="0">
                <a:solidFill>
                  <a:srgbClr val="3C3C3B"/>
                </a:solidFill>
                <a:latin typeface="Verdana"/>
                <a:cs typeface="Verdana"/>
              </a:rPr>
              <a:t>de </a:t>
            </a:r>
            <a:r>
              <a:rPr sz="577" spc="19" dirty="0">
                <a:solidFill>
                  <a:srgbClr val="3C3C3B"/>
                </a:solidFill>
                <a:latin typeface="Verdana"/>
                <a:cs typeface="Verdana"/>
              </a:rPr>
              <a:t> </a:t>
            </a:r>
            <a:r>
              <a:rPr sz="577" spc="-10" dirty="0">
                <a:solidFill>
                  <a:srgbClr val="3C3C3B"/>
                </a:solidFill>
                <a:latin typeface="Verdana"/>
                <a:cs typeface="Verdana"/>
              </a:rPr>
              <a:t>l’esprit</a:t>
            </a:r>
            <a:r>
              <a:rPr sz="577" spc="-55" dirty="0">
                <a:solidFill>
                  <a:srgbClr val="3C3C3B"/>
                </a:solidFill>
                <a:latin typeface="Verdana"/>
                <a:cs typeface="Verdana"/>
              </a:rPr>
              <a:t> </a:t>
            </a:r>
            <a:r>
              <a:rPr sz="577" spc="-16" dirty="0">
                <a:solidFill>
                  <a:srgbClr val="3C3C3B"/>
                </a:solidFill>
                <a:latin typeface="Verdana"/>
                <a:cs typeface="Verdana"/>
              </a:rPr>
              <a:t>(extrait</a:t>
            </a:r>
            <a:r>
              <a:rPr sz="577" spc="-51" dirty="0">
                <a:solidFill>
                  <a:srgbClr val="3C3C3B"/>
                </a:solidFill>
                <a:latin typeface="Verdana"/>
                <a:cs typeface="Verdana"/>
              </a:rPr>
              <a:t> </a:t>
            </a:r>
            <a:r>
              <a:rPr sz="577" spc="-3" dirty="0">
                <a:solidFill>
                  <a:srgbClr val="3C3C3B"/>
                </a:solidFill>
                <a:latin typeface="Verdana"/>
                <a:cs typeface="Verdana"/>
              </a:rPr>
              <a:t>musical,</a:t>
            </a:r>
            <a:r>
              <a:rPr sz="577" spc="-51" dirty="0">
                <a:solidFill>
                  <a:srgbClr val="3C3C3B"/>
                </a:solidFill>
                <a:latin typeface="Verdana"/>
                <a:cs typeface="Verdana"/>
              </a:rPr>
              <a:t> </a:t>
            </a:r>
            <a:r>
              <a:rPr sz="577" spc="-10" dirty="0">
                <a:solidFill>
                  <a:srgbClr val="3C3C3B"/>
                </a:solidFill>
                <a:latin typeface="Verdana"/>
                <a:cs typeface="Verdana"/>
              </a:rPr>
              <a:t>extrait</a:t>
            </a:r>
            <a:r>
              <a:rPr sz="577" spc="-51" dirty="0">
                <a:solidFill>
                  <a:srgbClr val="3C3C3B"/>
                </a:solidFill>
                <a:latin typeface="Verdana"/>
                <a:cs typeface="Verdana"/>
              </a:rPr>
              <a:t> </a:t>
            </a:r>
            <a:r>
              <a:rPr sz="577" spc="-16" dirty="0">
                <a:solidFill>
                  <a:srgbClr val="3C3C3B"/>
                </a:solidFill>
                <a:latin typeface="Verdana"/>
                <a:cs typeface="Verdana"/>
              </a:rPr>
              <a:t>littéraire,</a:t>
            </a:r>
            <a:r>
              <a:rPr sz="577" spc="-51" dirty="0">
                <a:solidFill>
                  <a:srgbClr val="3C3C3B"/>
                </a:solidFill>
                <a:latin typeface="Verdana"/>
                <a:cs typeface="Verdana"/>
              </a:rPr>
              <a:t> </a:t>
            </a:r>
            <a:r>
              <a:rPr sz="577" spc="3" dirty="0">
                <a:solidFill>
                  <a:srgbClr val="3C3C3B"/>
                </a:solidFill>
                <a:latin typeface="Verdana"/>
                <a:cs typeface="Verdana"/>
              </a:rPr>
              <a:t>photographie,</a:t>
            </a:r>
            <a:r>
              <a:rPr sz="577" spc="-51" dirty="0">
                <a:solidFill>
                  <a:srgbClr val="3C3C3B"/>
                </a:solidFill>
                <a:latin typeface="Verdana"/>
                <a:cs typeface="Verdana"/>
              </a:rPr>
              <a:t> </a:t>
            </a:r>
            <a:r>
              <a:rPr sz="577" spc="-106"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233747" algn="l"/>
              </a:tabLst>
            </a:pPr>
            <a:r>
              <a:rPr sz="577" spc="19" dirty="0">
                <a:solidFill>
                  <a:srgbClr val="3C3C3B"/>
                </a:solidFill>
                <a:latin typeface="Verdana"/>
                <a:cs typeface="Verdana"/>
              </a:rPr>
              <a:t>Ne</a:t>
            </a:r>
            <a:r>
              <a:rPr sz="577" spc="244" dirty="0">
                <a:solidFill>
                  <a:srgbClr val="3C3C3B"/>
                </a:solidFill>
                <a:latin typeface="Verdana"/>
                <a:cs typeface="Verdana"/>
              </a:rPr>
              <a:t> </a:t>
            </a:r>
            <a:r>
              <a:rPr sz="577" dirty="0">
                <a:solidFill>
                  <a:srgbClr val="3C3C3B"/>
                </a:solidFill>
                <a:latin typeface="Verdana"/>
                <a:cs typeface="Verdana"/>
              </a:rPr>
              <a:t>pas</a:t>
            </a:r>
            <a:r>
              <a:rPr sz="577" spc="3" dirty="0">
                <a:solidFill>
                  <a:srgbClr val="3C3C3B"/>
                </a:solidFill>
                <a:latin typeface="Verdana"/>
                <a:cs typeface="Verdana"/>
              </a:rPr>
              <a:t> </a:t>
            </a:r>
            <a:r>
              <a:rPr sz="577" dirty="0">
                <a:solidFill>
                  <a:srgbClr val="3C3C3B"/>
                </a:solidFill>
                <a:latin typeface="Verdana"/>
                <a:cs typeface="Verdana"/>
              </a:rPr>
              <a:t>harceler</a:t>
            </a:r>
            <a:r>
              <a:rPr sz="577" spc="3" dirty="0">
                <a:solidFill>
                  <a:srgbClr val="3C3C3B"/>
                </a:solidFill>
                <a:latin typeface="Verdana"/>
                <a:cs typeface="Verdana"/>
              </a:rPr>
              <a:t> </a:t>
            </a:r>
            <a:r>
              <a:rPr sz="577" spc="-3" dirty="0">
                <a:solidFill>
                  <a:srgbClr val="3C3C3B"/>
                </a:solidFill>
                <a:latin typeface="Verdana"/>
                <a:cs typeface="Verdana"/>
              </a:rPr>
              <a:t>d’autres</a:t>
            </a:r>
            <a:r>
              <a:rPr sz="577" dirty="0">
                <a:solidFill>
                  <a:srgbClr val="3C3C3B"/>
                </a:solidFill>
                <a:latin typeface="Verdana"/>
                <a:cs typeface="Verdana"/>
              </a:rPr>
              <a:t> </a:t>
            </a:r>
            <a:r>
              <a:rPr sz="577" spc="-3" dirty="0">
                <a:solidFill>
                  <a:srgbClr val="3C3C3B"/>
                </a:solidFill>
                <a:latin typeface="Verdana"/>
                <a:cs typeface="Verdana"/>
              </a:rPr>
              <a:t>utilisateurs</a:t>
            </a:r>
            <a:r>
              <a:rPr sz="577" dirty="0">
                <a:solidFill>
                  <a:srgbClr val="3C3C3B"/>
                </a:solidFill>
                <a:latin typeface="Verdana"/>
                <a:cs typeface="Verdana"/>
              </a:rPr>
              <a:t> par</a:t>
            </a:r>
            <a:r>
              <a:rPr sz="577" spc="3" dirty="0">
                <a:solidFill>
                  <a:srgbClr val="3C3C3B"/>
                </a:solidFill>
                <a:latin typeface="Verdana"/>
                <a:cs typeface="Verdana"/>
              </a:rPr>
              <a:t> des </a:t>
            </a:r>
            <a:r>
              <a:rPr sz="577" spc="6" dirty="0">
                <a:solidFill>
                  <a:srgbClr val="3C3C3B"/>
                </a:solidFill>
                <a:latin typeface="Verdana"/>
                <a:cs typeface="Verdana"/>
              </a:rPr>
              <a:t> </a:t>
            </a:r>
            <a:r>
              <a:rPr sz="577" spc="13" dirty="0">
                <a:solidFill>
                  <a:srgbClr val="3C3C3B"/>
                </a:solidFill>
                <a:latin typeface="Verdana"/>
                <a:cs typeface="Verdana"/>
              </a:rPr>
              <a:t>communications</a:t>
            </a:r>
            <a:r>
              <a:rPr sz="577" spc="16" dirty="0">
                <a:solidFill>
                  <a:srgbClr val="3C3C3B"/>
                </a:solidFill>
                <a:latin typeface="Verdana"/>
                <a:cs typeface="Verdana"/>
              </a:rPr>
              <a:t> </a:t>
            </a:r>
            <a:r>
              <a:rPr sz="577" spc="19" dirty="0">
                <a:solidFill>
                  <a:srgbClr val="3C3C3B"/>
                </a:solidFill>
                <a:latin typeface="Verdana"/>
                <a:cs typeface="Verdana"/>
              </a:rPr>
              <a:t>non  </a:t>
            </a:r>
            <a:r>
              <a:rPr sz="577" dirty="0">
                <a:solidFill>
                  <a:srgbClr val="3C3C3B"/>
                </a:solidFill>
                <a:latin typeface="Verdana"/>
                <a:cs typeface="Verdana"/>
              </a:rPr>
              <a:t>souhaitées</a:t>
            </a:r>
            <a:r>
              <a:rPr sz="577" spc="202" dirty="0">
                <a:solidFill>
                  <a:srgbClr val="3C3C3B"/>
                </a:solidFill>
                <a:latin typeface="Verdana"/>
                <a:cs typeface="Verdana"/>
              </a:rPr>
              <a:t> </a:t>
            </a:r>
            <a:r>
              <a:rPr sz="577" spc="16" dirty="0">
                <a:solidFill>
                  <a:srgbClr val="3C3C3B"/>
                </a:solidFill>
                <a:latin typeface="Verdana"/>
                <a:cs typeface="Verdana"/>
              </a:rPr>
              <a:t>ou  </a:t>
            </a:r>
            <a:r>
              <a:rPr sz="577" spc="-6" dirty="0">
                <a:solidFill>
                  <a:srgbClr val="3C3C3B"/>
                </a:solidFill>
                <a:latin typeface="Verdana"/>
                <a:cs typeface="Verdana"/>
              </a:rPr>
              <a:t>afficher/diffuser </a:t>
            </a:r>
            <a:r>
              <a:rPr sz="577" spc="-3" dirty="0">
                <a:solidFill>
                  <a:srgbClr val="3C3C3B"/>
                </a:solidFill>
                <a:latin typeface="Verdana"/>
                <a:cs typeface="Verdana"/>
              </a:rPr>
              <a:t> </a:t>
            </a:r>
            <a:r>
              <a:rPr sz="577" spc="3" dirty="0">
                <a:solidFill>
                  <a:srgbClr val="3C3C3B"/>
                </a:solidFill>
                <a:latin typeface="Verdana"/>
                <a:cs typeface="Verdana"/>
              </a:rPr>
              <a:t>des</a:t>
            </a:r>
            <a:r>
              <a:rPr sz="577" spc="212" dirty="0">
                <a:solidFill>
                  <a:srgbClr val="3C3C3B"/>
                </a:solidFill>
                <a:latin typeface="Verdana"/>
                <a:cs typeface="Verdana"/>
              </a:rPr>
              <a:t> </a:t>
            </a:r>
            <a:r>
              <a:rPr sz="577" spc="3" dirty="0">
                <a:solidFill>
                  <a:srgbClr val="3C3C3B"/>
                </a:solidFill>
                <a:latin typeface="Verdana"/>
                <a:cs typeface="Verdana"/>
              </a:rPr>
              <a:t>informations</a:t>
            </a:r>
            <a:r>
              <a:rPr sz="577" spc="212" dirty="0">
                <a:solidFill>
                  <a:srgbClr val="3C3C3B"/>
                </a:solidFill>
                <a:latin typeface="Verdana"/>
                <a:cs typeface="Verdana"/>
              </a:rPr>
              <a:t> </a:t>
            </a:r>
            <a:r>
              <a:rPr sz="577" dirty="0">
                <a:solidFill>
                  <a:srgbClr val="3C3C3B"/>
                </a:solidFill>
                <a:latin typeface="Verdana"/>
                <a:cs typeface="Verdana"/>
              </a:rPr>
              <a:t>illégales</a:t>
            </a:r>
            <a:r>
              <a:rPr sz="577" spc="3" dirty="0">
                <a:solidFill>
                  <a:srgbClr val="3C3C3B"/>
                </a:solidFill>
                <a:latin typeface="Verdana"/>
                <a:cs typeface="Verdana"/>
              </a:rPr>
              <a:t> </a:t>
            </a:r>
            <a:r>
              <a:rPr sz="577" spc="-42" dirty="0">
                <a:solidFill>
                  <a:srgbClr val="3C3C3B"/>
                </a:solidFill>
                <a:latin typeface="Verdana"/>
                <a:cs typeface="Verdana"/>
              </a:rPr>
              <a:t>(à</a:t>
            </a:r>
            <a:r>
              <a:rPr sz="577" spc="-38" dirty="0">
                <a:solidFill>
                  <a:srgbClr val="3C3C3B"/>
                </a:solidFill>
                <a:latin typeface="Verdana"/>
                <a:cs typeface="Verdana"/>
              </a:rPr>
              <a:t> </a:t>
            </a:r>
            <a:r>
              <a:rPr sz="577" spc="-3" dirty="0">
                <a:solidFill>
                  <a:srgbClr val="3C3C3B"/>
                </a:solidFill>
                <a:latin typeface="Verdana"/>
                <a:cs typeface="Verdana"/>
              </a:rPr>
              <a:t>caractère</a:t>
            </a:r>
            <a:r>
              <a:rPr sz="577" dirty="0">
                <a:solidFill>
                  <a:srgbClr val="3C3C3B"/>
                </a:solidFill>
                <a:latin typeface="Verdana"/>
                <a:cs typeface="Verdana"/>
              </a:rPr>
              <a:t> </a:t>
            </a:r>
            <a:r>
              <a:rPr sz="577" spc="-13" dirty="0">
                <a:solidFill>
                  <a:srgbClr val="3C3C3B"/>
                </a:solidFill>
                <a:latin typeface="Verdana"/>
                <a:cs typeface="Verdana"/>
              </a:rPr>
              <a:t>injurieux, </a:t>
            </a:r>
            <a:r>
              <a:rPr sz="577" spc="-10" dirty="0">
                <a:solidFill>
                  <a:srgbClr val="3C3C3B"/>
                </a:solidFill>
                <a:latin typeface="Verdana"/>
                <a:cs typeface="Verdana"/>
              </a:rPr>
              <a:t> </a:t>
            </a:r>
            <a:r>
              <a:rPr sz="577" spc="3" dirty="0">
                <a:solidFill>
                  <a:srgbClr val="3C3C3B"/>
                </a:solidFill>
                <a:latin typeface="Verdana"/>
                <a:cs typeface="Verdana"/>
              </a:rPr>
              <a:t>pornographique,</a:t>
            </a:r>
            <a:r>
              <a:rPr sz="577" spc="-55" dirty="0">
                <a:solidFill>
                  <a:srgbClr val="3C3C3B"/>
                </a:solidFill>
                <a:latin typeface="Verdana"/>
                <a:cs typeface="Verdana"/>
              </a:rPr>
              <a:t> </a:t>
            </a:r>
            <a:r>
              <a:rPr sz="577" spc="-6" dirty="0">
                <a:solidFill>
                  <a:srgbClr val="3C3C3B"/>
                </a:solidFill>
                <a:latin typeface="Verdana"/>
                <a:cs typeface="Verdana"/>
              </a:rPr>
              <a:t>diffamatoire,</a:t>
            </a:r>
            <a:r>
              <a:rPr sz="577" spc="-55" dirty="0">
                <a:solidFill>
                  <a:srgbClr val="3C3C3B"/>
                </a:solidFill>
                <a:latin typeface="Verdana"/>
                <a:cs typeface="Verdana"/>
              </a:rPr>
              <a:t> </a:t>
            </a:r>
            <a:r>
              <a:rPr sz="577" spc="-22" dirty="0">
                <a:solidFill>
                  <a:srgbClr val="3C3C3B"/>
                </a:solidFill>
                <a:latin typeface="Verdana"/>
                <a:cs typeface="Verdana"/>
              </a:rPr>
              <a:t>raciste…)</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defTabSz="586405">
              <a:buFontTx/>
              <a:buChar char="•"/>
              <a:tabLst>
                <a:tab pos="164519" algn="l"/>
              </a:tabLst>
            </a:pPr>
            <a:r>
              <a:rPr sz="577" spc="19" dirty="0">
                <a:solidFill>
                  <a:srgbClr val="3C3C3B"/>
                </a:solidFill>
                <a:latin typeface="Verdana"/>
                <a:cs typeface="Verdana"/>
              </a:rPr>
              <a:t>Ne </a:t>
            </a:r>
            <a:r>
              <a:rPr sz="577" dirty="0">
                <a:solidFill>
                  <a:srgbClr val="3C3C3B"/>
                </a:solidFill>
                <a:latin typeface="Verdana"/>
                <a:cs typeface="Verdana"/>
              </a:rPr>
              <a:t>pas porter </a:t>
            </a:r>
            <a:r>
              <a:rPr sz="577" spc="-10" dirty="0">
                <a:solidFill>
                  <a:srgbClr val="3C3C3B"/>
                </a:solidFill>
                <a:latin typeface="Verdana"/>
                <a:cs typeface="Verdana"/>
              </a:rPr>
              <a:t>atteinte, </a:t>
            </a:r>
            <a:r>
              <a:rPr sz="577" dirty="0">
                <a:solidFill>
                  <a:srgbClr val="3C3C3B"/>
                </a:solidFill>
                <a:latin typeface="Verdana"/>
                <a:cs typeface="Verdana"/>
              </a:rPr>
              <a:t>par </a:t>
            </a:r>
            <a:r>
              <a:rPr sz="577" spc="-6" dirty="0">
                <a:solidFill>
                  <a:srgbClr val="3C3C3B"/>
                </a:solidFill>
                <a:latin typeface="Verdana"/>
                <a:cs typeface="Verdana"/>
              </a:rPr>
              <a:t>la </a:t>
            </a:r>
            <a:r>
              <a:rPr sz="577" spc="3" dirty="0">
                <a:solidFill>
                  <a:srgbClr val="3C3C3B"/>
                </a:solidFill>
                <a:latin typeface="Verdana"/>
                <a:cs typeface="Verdana"/>
              </a:rPr>
              <a:t>nature </a:t>
            </a:r>
            <a:r>
              <a:rPr sz="577" spc="16" dirty="0">
                <a:solidFill>
                  <a:srgbClr val="3C3C3B"/>
                </a:solidFill>
                <a:latin typeface="Verdana"/>
                <a:cs typeface="Verdana"/>
              </a:rPr>
              <a:t>de </a:t>
            </a:r>
            <a:r>
              <a:rPr sz="577" spc="-13" dirty="0">
                <a:solidFill>
                  <a:srgbClr val="3C3C3B"/>
                </a:solidFill>
                <a:latin typeface="Verdana"/>
                <a:cs typeface="Verdana"/>
              </a:rPr>
              <a:t>ses </a:t>
            </a:r>
            <a:r>
              <a:rPr sz="577" spc="-10" dirty="0">
                <a:solidFill>
                  <a:srgbClr val="3C3C3B"/>
                </a:solidFill>
                <a:latin typeface="Verdana"/>
                <a:cs typeface="Verdana"/>
              </a:rPr>
              <a:t> </a:t>
            </a:r>
            <a:r>
              <a:rPr sz="577" spc="13" dirty="0">
                <a:solidFill>
                  <a:srgbClr val="3C3C3B"/>
                </a:solidFill>
                <a:latin typeface="Verdana"/>
                <a:cs typeface="Verdana"/>
              </a:rPr>
              <a:t>communications</a:t>
            </a:r>
            <a:r>
              <a:rPr sz="577" spc="-45" dirty="0">
                <a:solidFill>
                  <a:srgbClr val="3C3C3B"/>
                </a:solidFill>
                <a:latin typeface="Verdana"/>
                <a:cs typeface="Verdana"/>
              </a:rPr>
              <a:t> </a:t>
            </a:r>
            <a:r>
              <a:rPr sz="577" spc="16" dirty="0">
                <a:solidFill>
                  <a:srgbClr val="3C3C3B"/>
                </a:solidFill>
                <a:latin typeface="Verdana"/>
                <a:cs typeface="Verdana"/>
              </a:rPr>
              <a:t>ou</a:t>
            </a:r>
            <a:r>
              <a:rPr sz="577" spc="-42" dirty="0">
                <a:solidFill>
                  <a:srgbClr val="3C3C3B"/>
                </a:solidFill>
                <a:latin typeface="Verdana"/>
                <a:cs typeface="Verdana"/>
              </a:rPr>
              <a:t> </a:t>
            </a:r>
            <a:r>
              <a:rPr sz="577" spc="16" dirty="0">
                <a:solidFill>
                  <a:srgbClr val="3C3C3B"/>
                </a:solidFill>
                <a:latin typeface="Verdana"/>
                <a:cs typeface="Verdana"/>
              </a:rPr>
              <a:t>de</a:t>
            </a:r>
            <a:r>
              <a:rPr sz="577" spc="-42" dirty="0">
                <a:solidFill>
                  <a:srgbClr val="3C3C3B"/>
                </a:solidFill>
                <a:latin typeface="Verdana"/>
                <a:cs typeface="Verdana"/>
              </a:rPr>
              <a:t> </a:t>
            </a:r>
            <a:r>
              <a:rPr sz="577" spc="-13" dirty="0">
                <a:solidFill>
                  <a:srgbClr val="3C3C3B"/>
                </a:solidFill>
                <a:latin typeface="Verdana"/>
                <a:cs typeface="Verdana"/>
              </a:rPr>
              <a:t>ses</a:t>
            </a:r>
            <a:r>
              <a:rPr sz="577" spc="-42" dirty="0">
                <a:solidFill>
                  <a:srgbClr val="3C3C3B"/>
                </a:solidFill>
                <a:latin typeface="Verdana"/>
                <a:cs typeface="Verdana"/>
              </a:rPr>
              <a:t> </a:t>
            </a:r>
            <a:r>
              <a:rPr sz="577" spc="-16" dirty="0">
                <a:solidFill>
                  <a:srgbClr val="3C3C3B"/>
                </a:solidFill>
                <a:latin typeface="Verdana"/>
                <a:cs typeface="Verdana"/>
              </a:rPr>
              <a:t>actes,</a:t>
            </a:r>
            <a:r>
              <a:rPr sz="577" spc="-42" dirty="0">
                <a:solidFill>
                  <a:srgbClr val="3C3C3B"/>
                </a:solidFill>
                <a:latin typeface="Verdana"/>
                <a:cs typeface="Verdana"/>
              </a:rPr>
              <a:t> </a:t>
            </a:r>
            <a:r>
              <a:rPr sz="577" spc="-6" dirty="0">
                <a:solidFill>
                  <a:srgbClr val="3C3C3B"/>
                </a:solidFill>
                <a:latin typeface="Verdana"/>
                <a:cs typeface="Verdana"/>
              </a:rPr>
              <a:t>à</a:t>
            </a:r>
            <a:r>
              <a:rPr sz="577" spc="-45" dirty="0">
                <a:solidFill>
                  <a:srgbClr val="3C3C3B"/>
                </a:solidFill>
                <a:latin typeface="Verdana"/>
                <a:cs typeface="Verdana"/>
              </a:rPr>
              <a:t> </a:t>
            </a:r>
            <a:r>
              <a:rPr sz="577" spc="6" dirty="0">
                <a:solidFill>
                  <a:srgbClr val="3C3C3B"/>
                </a:solidFill>
                <a:latin typeface="Verdana"/>
                <a:cs typeface="Verdana"/>
              </a:rPr>
              <a:t>l’image</a:t>
            </a:r>
            <a:r>
              <a:rPr sz="577" spc="-42" dirty="0">
                <a:solidFill>
                  <a:srgbClr val="3C3C3B"/>
                </a:solidFill>
                <a:latin typeface="Verdana"/>
                <a:cs typeface="Verdana"/>
              </a:rPr>
              <a:t> </a:t>
            </a:r>
            <a:r>
              <a:rPr sz="577" spc="3" dirty="0">
                <a:solidFill>
                  <a:srgbClr val="3C3C3B"/>
                </a:solidFill>
                <a:latin typeface="Verdana"/>
                <a:cs typeface="Verdana"/>
              </a:rPr>
              <a:t>et</a:t>
            </a:r>
            <a:r>
              <a:rPr sz="577" spc="-42" dirty="0">
                <a:solidFill>
                  <a:srgbClr val="3C3C3B"/>
                </a:solidFill>
                <a:latin typeface="Verdana"/>
                <a:cs typeface="Verdana"/>
              </a:rPr>
              <a:t> </a:t>
            </a:r>
            <a:r>
              <a:rPr sz="577" spc="-6" dirty="0">
                <a:solidFill>
                  <a:srgbClr val="3C3C3B"/>
                </a:solidFill>
                <a:latin typeface="Verdana"/>
                <a:cs typeface="Verdana"/>
              </a:rPr>
              <a:t>aux</a:t>
            </a:r>
            <a:r>
              <a:rPr sz="577" spc="-42" dirty="0">
                <a:solidFill>
                  <a:srgbClr val="3C3C3B"/>
                </a:solidFill>
                <a:latin typeface="Verdana"/>
                <a:cs typeface="Verdana"/>
              </a:rPr>
              <a:t> </a:t>
            </a:r>
            <a:r>
              <a:rPr sz="577" spc="-3" dirty="0">
                <a:solidFill>
                  <a:srgbClr val="3C3C3B"/>
                </a:solidFill>
                <a:latin typeface="Verdana"/>
                <a:cs typeface="Verdana"/>
              </a:rPr>
              <a:t>intérêts </a:t>
            </a:r>
            <a:r>
              <a:rPr sz="577" spc="-196"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3" dirty="0">
                <a:solidFill>
                  <a:srgbClr val="3C3C3B"/>
                </a:solidFill>
                <a:latin typeface="Verdana"/>
                <a:cs typeface="Verdana"/>
              </a:rPr>
              <a:t>IdF</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184066" algn="l"/>
              </a:tabLst>
            </a:pPr>
            <a:r>
              <a:rPr sz="577" spc="19" dirty="0">
                <a:solidFill>
                  <a:srgbClr val="3C3C3B"/>
                </a:solidFill>
                <a:latin typeface="Verdana"/>
                <a:cs typeface="Verdana"/>
              </a:rPr>
              <a:t>Ne </a:t>
            </a:r>
            <a:r>
              <a:rPr sz="577" dirty="0">
                <a:solidFill>
                  <a:srgbClr val="3C3C3B"/>
                </a:solidFill>
                <a:latin typeface="Verdana"/>
                <a:cs typeface="Verdana"/>
              </a:rPr>
              <a:t>pas </a:t>
            </a:r>
            <a:r>
              <a:rPr sz="577" spc="-3" dirty="0">
                <a:solidFill>
                  <a:srgbClr val="3C3C3B"/>
                </a:solidFill>
                <a:latin typeface="Verdana"/>
                <a:cs typeface="Verdana"/>
              </a:rPr>
              <a:t>utiliser </a:t>
            </a:r>
            <a:r>
              <a:rPr sz="577" spc="-6" dirty="0">
                <a:solidFill>
                  <a:srgbClr val="3C3C3B"/>
                </a:solidFill>
                <a:latin typeface="Verdana"/>
                <a:cs typeface="Verdana"/>
              </a:rPr>
              <a:t>les </a:t>
            </a:r>
            <a:r>
              <a:rPr sz="577" spc="16" dirty="0">
                <a:solidFill>
                  <a:srgbClr val="3C3C3B"/>
                </a:solidFill>
                <a:latin typeface="Verdana"/>
                <a:cs typeface="Verdana"/>
              </a:rPr>
              <a:t>noms </a:t>
            </a:r>
            <a:r>
              <a:rPr sz="577" spc="3" dirty="0">
                <a:solidFill>
                  <a:srgbClr val="3C3C3B"/>
                </a:solidFill>
                <a:latin typeface="Verdana"/>
                <a:cs typeface="Verdana"/>
              </a:rPr>
              <a:t>et </a:t>
            </a:r>
            <a:r>
              <a:rPr sz="577" spc="13" dirty="0">
                <a:solidFill>
                  <a:srgbClr val="3C3C3B"/>
                </a:solidFill>
                <a:latin typeface="Verdana"/>
                <a:cs typeface="Verdana"/>
              </a:rPr>
              <a:t>logo </a:t>
            </a:r>
            <a:r>
              <a:rPr sz="577" spc="16" dirty="0">
                <a:solidFill>
                  <a:srgbClr val="3C3C3B"/>
                </a:solidFill>
                <a:latin typeface="Verdana"/>
                <a:cs typeface="Verdana"/>
              </a:rPr>
              <a:t>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6" dirty="0">
                <a:solidFill>
                  <a:srgbClr val="3C3C3B"/>
                </a:solidFill>
                <a:latin typeface="Verdana"/>
                <a:cs typeface="Verdana"/>
              </a:rPr>
              <a:t>sans </a:t>
            </a:r>
            <a:r>
              <a:rPr sz="577" spc="-3" dirty="0">
                <a:solidFill>
                  <a:srgbClr val="3C3C3B"/>
                </a:solidFill>
                <a:latin typeface="Verdana"/>
                <a:cs typeface="Verdana"/>
              </a:rPr>
              <a:t> </a:t>
            </a:r>
            <a:r>
              <a:rPr sz="577" spc="16" dirty="0">
                <a:solidFill>
                  <a:srgbClr val="3C3C3B"/>
                </a:solidFill>
                <a:latin typeface="Verdana"/>
                <a:cs typeface="Verdana"/>
              </a:rPr>
              <a:t>une</a:t>
            </a:r>
            <a:r>
              <a:rPr sz="577" spc="19" dirty="0">
                <a:solidFill>
                  <a:srgbClr val="3C3C3B"/>
                </a:solidFill>
                <a:latin typeface="Verdana"/>
                <a:cs typeface="Verdana"/>
              </a:rPr>
              <a:t> </a:t>
            </a:r>
            <a:r>
              <a:rPr sz="577" dirty="0">
                <a:solidFill>
                  <a:srgbClr val="3C3C3B"/>
                </a:solidFill>
                <a:latin typeface="Verdana"/>
                <a:cs typeface="Verdana"/>
              </a:rPr>
              <a:t>autorisation</a:t>
            </a:r>
            <a:r>
              <a:rPr sz="577" spc="3" dirty="0">
                <a:solidFill>
                  <a:srgbClr val="3C3C3B"/>
                </a:solidFill>
                <a:latin typeface="Verdana"/>
                <a:cs typeface="Verdana"/>
              </a:rPr>
              <a:t> </a:t>
            </a:r>
            <a:r>
              <a:rPr sz="577" dirty="0">
                <a:solidFill>
                  <a:srgbClr val="3C3C3B"/>
                </a:solidFill>
                <a:latin typeface="Verdana"/>
                <a:cs typeface="Verdana"/>
              </a:rPr>
              <a:t>écrite</a:t>
            </a:r>
            <a:r>
              <a:rPr sz="577" spc="3" dirty="0">
                <a:solidFill>
                  <a:srgbClr val="3C3C3B"/>
                </a:solidFill>
                <a:latin typeface="Verdana"/>
                <a:cs typeface="Verdana"/>
              </a:rPr>
              <a:t> </a:t>
            </a:r>
            <a:r>
              <a:rPr sz="577" dirty="0">
                <a:solidFill>
                  <a:srgbClr val="3C3C3B"/>
                </a:solidFill>
                <a:latin typeface="Verdana"/>
                <a:cs typeface="Verdana"/>
              </a:rPr>
              <a:t>préalable</a:t>
            </a:r>
            <a:r>
              <a:rPr sz="577" spc="3" dirty="0">
                <a:solidFill>
                  <a:srgbClr val="3C3C3B"/>
                </a:solidFill>
                <a:latin typeface="Verdana"/>
                <a:cs typeface="Verdana"/>
              </a:rPr>
              <a:t> </a:t>
            </a:r>
            <a:r>
              <a:rPr sz="577" dirty="0">
                <a:solidFill>
                  <a:srgbClr val="3C3C3B"/>
                </a:solidFill>
                <a:latin typeface="Verdana"/>
                <a:cs typeface="Verdana"/>
              </a:rPr>
              <a:t>par</a:t>
            </a:r>
            <a:r>
              <a:rPr sz="577" spc="3"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direction</a:t>
            </a:r>
            <a:r>
              <a:rPr sz="577" spc="10"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l’établissement.</a:t>
            </a:r>
            <a:endParaRPr sz="577" dirty="0">
              <a:solidFill>
                <a:prstClr val="black"/>
              </a:solidFill>
              <a:latin typeface="Verdana"/>
              <a:cs typeface="Verdana"/>
            </a:endParaRPr>
          </a:p>
          <a:p>
            <a:pPr marL="8145" marR="3258" algn="just" defTabSz="586405">
              <a:spcBef>
                <a:spcPts val="385"/>
              </a:spcBef>
            </a:pPr>
            <a:r>
              <a:rPr sz="577" spc="19" dirty="0">
                <a:solidFill>
                  <a:srgbClr val="3C3C3B"/>
                </a:solidFill>
                <a:latin typeface="Verdana"/>
                <a:cs typeface="Verdana"/>
              </a:rPr>
              <a:t>P</a:t>
            </a:r>
            <a:r>
              <a:rPr sz="577" spc="29" dirty="0">
                <a:solidFill>
                  <a:srgbClr val="3C3C3B"/>
                </a:solidFill>
                <a:latin typeface="Verdana"/>
                <a:cs typeface="Verdana"/>
              </a:rPr>
              <a:t>a</a:t>
            </a:r>
            <a:r>
              <a:rPr sz="577" spc="-16" dirty="0">
                <a:solidFill>
                  <a:srgbClr val="3C3C3B"/>
                </a:solidFill>
                <a:latin typeface="Verdana"/>
                <a:cs typeface="Verdana"/>
              </a:rPr>
              <a:t>r</a:t>
            </a:r>
            <a:r>
              <a:rPr sz="577" spc="-55" dirty="0">
                <a:solidFill>
                  <a:srgbClr val="3C3C3B"/>
                </a:solidFill>
                <a:latin typeface="Verdana"/>
                <a:cs typeface="Verdana"/>
              </a:rPr>
              <a:t> </a:t>
            </a:r>
            <a:r>
              <a:rPr sz="577" spc="-3" dirty="0">
                <a:solidFill>
                  <a:srgbClr val="3C3C3B"/>
                </a:solidFill>
                <a:latin typeface="Verdana"/>
                <a:cs typeface="Verdana"/>
              </a:rPr>
              <a:t>ailleu</a:t>
            </a:r>
            <a:r>
              <a:rPr sz="577" spc="-6" dirty="0">
                <a:solidFill>
                  <a:srgbClr val="3C3C3B"/>
                </a:solidFill>
                <a:latin typeface="Verdana"/>
                <a:cs typeface="Verdana"/>
              </a:rPr>
              <a:t>r</a:t>
            </a:r>
            <a:r>
              <a:rPr sz="577" spc="-55" dirty="0">
                <a:solidFill>
                  <a:srgbClr val="3C3C3B"/>
                </a:solidFill>
                <a:latin typeface="Verdana"/>
                <a:cs typeface="Verdana"/>
              </a:rPr>
              <a:t>s, </a:t>
            </a:r>
            <a:r>
              <a:rPr sz="577" spc="-19" dirty="0">
                <a:solidFill>
                  <a:srgbClr val="3C3C3B"/>
                </a:solidFill>
                <a:latin typeface="Verdana"/>
                <a:cs typeface="Verdana"/>
              </a:rPr>
              <a:t>l</a:t>
            </a:r>
            <a:r>
              <a:rPr sz="577" spc="-26"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a:t>
            </a:r>
            <a:r>
              <a:rPr sz="577" spc="-55" dirty="0">
                <a:solidFill>
                  <a:srgbClr val="3C3C3B"/>
                </a:solidFill>
                <a:latin typeface="Verdana"/>
                <a:cs typeface="Verdana"/>
              </a:rPr>
              <a:t> </a:t>
            </a:r>
            <a:r>
              <a:rPr sz="577" spc="-35" dirty="0">
                <a:solidFill>
                  <a:srgbClr val="3C3C3B"/>
                </a:solidFill>
                <a:latin typeface="Verdana"/>
                <a:cs typeface="Verdana"/>
              </a:rPr>
              <a:t>s</a:t>
            </a:r>
            <a:r>
              <a:rPr sz="577" spc="-38" dirty="0">
                <a:solidFill>
                  <a:srgbClr val="3C3C3B"/>
                </a:solidFill>
                <a:latin typeface="Verdana"/>
                <a:cs typeface="Verdana"/>
              </a:rPr>
              <a:t>’</a:t>
            </a:r>
            <a:r>
              <a:rPr sz="577" spc="13" dirty="0">
                <a:solidFill>
                  <a:srgbClr val="3C3C3B"/>
                </a:solidFill>
                <a:latin typeface="Verdana"/>
                <a:cs typeface="Verdana"/>
              </a:rPr>
              <a:t>enga</a:t>
            </a:r>
            <a:r>
              <a:rPr sz="577" spc="19" dirty="0">
                <a:solidFill>
                  <a:srgbClr val="3C3C3B"/>
                </a:solidFill>
                <a:latin typeface="Verdana"/>
                <a:cs typeface="Verdana"/>
              </a:rPr>
              <a:t>ge</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3" dirty="0">
                <a:solidFill>
                  <a:srgbClr val="3C3C3B"/>
                </a:solidFill>
                <a:latin typeface="Verdana"/>
                <a:cs typeface="Verdana"/>
              </a:rPr>
              <a:t>in</a:t>
            </a:r>
            <a:r>
              <a:rPr sz="577" spc="-3" dirty="0">
                <a:solidFill>
                  <a:srgbClr val="3C3C3B"/>
                </a:solidFill>
                <a:latin typeface="Verdana"/>
                <a:cs typeface="Verdana"/>
              </a:rPr>
              <a:t>fo</a:t>
            </a:r>
            <a:r>
              <a:rPr sz="577" spc="-10" dirty="0">
                <a:solidFill>
                  <a:srgbClr val="3C3C3B"/>
                </a:solidFill>
                <a:latin typeface="Verdana"/>
                <a:cs typeface="Verdana"/>
              </a:rPr>
              <a:t>r</a:t>
            </a:r>
            <a:r>
              <a:rPr sz="577" spc="48" dirty="0">
                <a:solidFill>
                  <a:srgbClr val="3C3C3B"/>
                </a:solidFill>
                <a:latin typeface="Verdana"/>
                <a:cs typeface="Verdana"/>
              </a:rPr>
              <a:t>m</a:t>
            </a:r>
            <a:r>
              <a:rPr sz="577" spc="-6" dirty="0">
                <a:solidFill>
                  <a:srgbClr val="3C3C3B"/>
                </a:solidFill>
                <a:latin typeface="Verdana"/>
                <a:cs typeface="Verdana"/>
              </a:rPr>
              <a:t>er</a:t>
            </a:r>
            <a:r>
              <a:rPr sz="577" spc="-55" dirty="0">
                <a:solidFill>
                  <a:srgbClr val="3C3C3B"/>
                </a:solidFill>
                <a:latin typeface="Verdana"/>
                <a:cs typeface="Verdana"/>
              </a:rPr>
              <a:t> </a:t>
            </a:r>
            <a:r>
              <a:rPr sz="577" spc="32" dirty="0">
                <a:solidFill>
                  <a:srgbClr val="3C3C3B"/>
                </a:solidFill>
                <a:latin typeface="Verdana"/>
                <a:cs typeface="Verdana"/>
              </a:rPr>
              <a:t>imm</a:t>
            </a:r>
            <a:r>
              <a:rPr sz="577" spc="6" dirty="0">
                <a:solidFill>
                  <a:srgbClr val="3C3C3B"/>
                </a:solidFill>
                <a:latin typeface="Verdana"/>
                <a:cs typeface="Verdana"/>
              </a:rPr>
              <a:t>édia</a:t>
            </a:r>
            <a:r>
              <a:rPr sz="577" spc="-10" dirty="0">
                <a:solidFill>
                  <a:srgbClr val="3C3C3B"/>
                </a:solidFill>
                <a:latin typeface="Verdana"/>
                <a:cs typeface="Verdana"/>
              </a:rPr>
              <a:t>t</a:t>
            </a:r>
            <a:r>
              <a:rPr sz="577" spc="26" dirty="0">
                <a:solidFill>
                  <a:srgbClr val="3C3C3B"/>
                </a:solidFill>
                <a:latin typeface="Verdana"/>
                <a:cs typeface="Verdana"/>
              </a:rPr>
              <a:t>em</a:t>
            </a:r>
            <a:r>
              <a:rPr sz="577" spc="10" dirty="0">
                <a:solidFill>
                  <a:srgbClr val="3C3C3B"/>
                </a:solidFill>
                <a:latin typeface="Verdana"/>
                <a:cs typeface="Verdana"/>
              </a:rPr>
              <a:t>ent  </a:t>
            </a:r>
            <a:r>
              <a:rPr sz="577" spc="-6" dirty="0">
                <a:solidFill>
                  <a:srgbClr val="3C3C3B"/>
                </a:solidFill>
                <a:latin typeface="Verdana"/>
                <a:cs typeface="Verdana"/>
              </a:rPr>
              <a:t>l’administrateur,</a:t>
            </a:r>
            <a:r>
              <a:rPr sz="577" spc="-22" dirty="0">
                <a:solidFill>
                  <a:srgbClr val="3C3C3B"/>
                </a:solidFill>
                <a:latin typeface="Verdana"/>
                <a:cs typeface="Verdana"/>
              </a:rPr>
              <a:t> </a:t>
            </a:r>
            <a:r>
              <a:rPr sz="577" dirty="0">
                <a:solidFill>
                  <a:srgbClr val="3C3C3B"/>
                </a:solidFill>
                <a:latin typeface="Verdana"/>
                <a:cs typeface="Verdana"/>
              </a:rPr>
              <a:t>par</a:t>
            </a:r>
            <a:r>
              <a:rPr sz="577" spc="-22" dirty="0">
                <a:solidFill>
                  <a:srgbClr val="3C3C3B"/>
                </a:solidFill>
                <a:latin typeface="Verdana"/>
                <a:cs typeface="Verdana"/>
              </a:rPr>
              <a:t> </a:t>
            </a:r>
            <a:r>
              <a:rPr sz="577" dirty="0">
                <a:solidFill>
                  <a:srgbClr val="3C3C3B"/>
                </a:solidFill>
                <a:latin typeface="Verdana"/>
                <a:cs typeface="Verdana"/>
              </a:rPr>
              <a:t>le</a:t>
            </a:r>
            <a:r>
              <a:rPr sz="577" spc="-19" dirty="0">
                <a:solidFill>
                  <a:srgbClr val="3C3C3B"/>
                </a:solidFill>
                <a:latin typeface="Verdana"/>
                <a:cs typeface="Verdana"/>
              </a:rPr>
              <a:t> </a:t>
            </a:r>
            <a:r>
              <a:rPr sz="577" dirty="0">
                <a:solidFill>
                  <a:srgbClr val="3C3C3B"/>
                </a:solidFill>
                <a:latin typeface="Verdana"/>
                <a:cs typeface="Verdana"/>
              </a:rPr>
              <a:t>biais</a:t>
            </a:r>
            <a:r>
              <a:rPr sz="577" spc="-22"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3" dirty="0">
                <a:solidFill>
                  <a:srgbClr val="3C3C3B"/>
                </a:solidFill>
                <a:latin typeface="Verdana"/>
                <a:cs typeface="Verdana"/>
              </a:rPr>
              <a:t>l’équipe</a:t>
            </a:r>
            <a:r>
              <a:rPr sz="577" spc="-22" dirty="0">
                <a:solidFill>
                  <a:srgbClr val="3C3C3B"/>
                </a:solidFill>
                <a:latin typeface="Verdana"/>
                <a:cs typeface="Verdana"/>
              </a:rPr>
              <a:t> </a:t>
            </a:r>
            <a:r>
              <a:rPr sz="577" spc="16" dirty="0">
                <a:solidFill>
                  <a:srgbClr val="3C3C3B"/>
                </a:solidFill>
                <a:latin typeface="Verdana"/>
                <a:cs typeface="Verdana"/>
              </a:rPr>
              <a:t>pédagogique</a:t>
            </a:r>
            <a:r>
              <a:rPr sz="577" spc="-19" dirty="0">
                <a:solidFill>
                  <a:srgbClr val="3C3C3B"/>
                </a:solidFill>
                <a:latin typeface="Verdana"/>
                <a:cs typeface="Verdana"/>
              </a:rPr>
              <a:t> </a:t>
            </a:r>
            <a:r>
              <a:rPr sz="577" spc="16" dirty="0">
                <a:solidFill>
                  <a:srgbClr val="3C3C3B"/>
                </a:solidFill>
                <a:latin typeface="Verdana"/>
                <a:cs typeface="Verdana"/>
              </a:rPr>
              <a:t>ou</a:t>
            </a:r>
            <a:r>
              <a:rPr sz="577" spc="-22" dirty="0">
                <a:solidFill>
                  <a:srgbClr val="3C3C3B"/>
                </a:solidFill>
                <a:latin typeface="Verdana"/>
                <a:cs typeface="Verdana"/>
              </a:rPr>
              <a:t> </a:t>
            </a:r>
            <a:r>
              <a:rPr sz="577" spc="3" dirty="0">
                <a:solidFill>
                  <a:srgbClr val="3C3C3B"/>
                </a:solidFill>
                <a:latin typeface="Verdana"/>
                <a:cs typeface="Verdana"/>
              </a:rPr>
              <a:t>des </a:t>
            </a:r>
            <a:r>
              <a:rPr sz="577" spc="-196" dirty="0">
                <a:solidFill>
                  <a:srgbClr val="3C3C3B"/>
                </a:solidFill>
                <a:latin typeface="Verdana"/>
                <a:cs typeface="Verdana"/>
              </a:rPr>
              <a:t> </a:t>
            </a:r>
            <a:r>
              <a:rPr sz="577" dirty="0">
                <a:solidFill>
                  <a:srgbClr val="3C3C3B"/>
                </a:solidFill>
                <a:latin typeface="Verdana"/>
                <a:cs typeface="Verdana"/>
              </a:rPr>
              <a:t>formateurs</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6" dirty="0">
                <a:solidFill>
                  <a:srgbClr val="3C3C3B"/>
                </a:solidFill>
                <a:latin typeface="Verdana"/>
                <a:cs typeface="Verdana"/>
              </a:rPr>
              <a:t>services</a:t>
            </a:r>
            <a:r>
              <a:rPr sz="577" spc="-55" dirty="0">
                <a:solidFill>
                  <a:srgbClr val="3C3C3B"/>
                </a:solidFill>
                <a:latin typeface="Verdana"/>
                <a:cs typeface="Verdana"/>
              </a:rPr>
              <a:t> </a:t>
            </a:r>
            <a:r>
              <a:rPr sz="577" dirty="0">
                <a:solidFill>
                  <a:srgbClr val="3C3C3B"/>
                </a:solidFill>
                <a:latin typeface="Verdana"/>
                <a:cs typeface="Verdana"/>
              </a:rPr>
              <a:t>administratifs</a:t>
            </a:r>
            <a:r>
              <a:rPr sz="577" spc="-51" dirty="0">
                <a:solidFill>
                  <a:srgbClr val="3C3C3B"/>
                </a:solidFill>
                <a:latin typeface="Verdana"/>
                <a:cs typeface="Verdana"/>
              </a:rPr>
              <a:t> </a:t>
            </a:r>
            <a:r>
              <a:rPr sz="577" spc="-3" dirty="0">
                <a:solidFill>
                  <a:srgbClr val="3C3C3B"/>
                </a:solidFill>
                <a:latin typeface="Verdana"/>
                <a:cs typeface="Verdana"/>
              </a:rPr>
              <a:t>concernés,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defTabSz="586405">
              <a:buFontTx/>
              <a:buChar char="-"/>
              <a:tabLst>
                <a:tab pos="176736" algn="l"/>
              </a:tabLst>
            </a:pPr>
            <a:r>
              <a:rPr sz="577" spc="3" dirty="0">
                <a:solidFill>
                  <a:srgbClr val="3C3C3B"/>
                </a:solidFill>
                <a:latin typeface="Verdana"/>
                <a:cs typeface="Verdana"/>
              </a:rPr>
              <a:t>toute</a:t>
            </a:r>
            <a:r>
              <a:rPr sz="577" spc="-6" dirty="0">
                <a:solidFill>
                  <a:srgbClr val="3C3C3B"/>
                </a:solidFill>
                <a:latin typeface="Verdana"/>
                <a:cs typeface="Verdana"/>
              </a:rPr>
              <a:t> </a:t>
            </a:r>
            <a:r>
              <a:rPr sz="577" spc="-13" dirty="0">
                <a:solidFill>
                  <a:srgbClr val="3C3C3B"/>
                </a:solidFill>
                <a:latin typeface="Verdana"/>
                <a:cs typeface="Verdana"/>
              </a:rPr>
              <a:t>perte,</a:t>
            </a:r>
            <a:r>
              <a:rPr sz="577" spc="-3" dirty="0">
                <a:solidFill>
                  <a:srgbClr val="3C3C3B"/>
                </a:solidFill>
                <a:latin typeface="Verdana"/>
                <a:cs typeface="Verdana"/>
              </a:rPr>
              <a:t> </a:t>
            </a:r>
            <a:r>
              <a:rPr sz="577" spc="16" dirty="0">
                <a:solidFill>
                  <a:srgbClr val="3C3C3B"/>
                </a:solidFill>
                <a:latin typeface="Verdana"/>
                <a:cs typeface="Verdana"/>
              </a:rPr>
              <a:t>de</a:t>
            </a:r>
            <a:r>
              <a:rPr sz="577" spc="-3" dirty="0">
                <a:solidFill>
                  <a:srgbClr val="3C3C3B"/>
                </a:solidFill>
                <a:latin typeface="Verdana"/>
                <a:cs typeface="Verdana"/>
              </a:rPr>
              <a:t> </a:t>
            </a:r>
            <a:r>
              <a:rPr sz="577" spc="3" dirty="0">
                <a:solidFill>
                  <a:srgbClr val="3C3C3B"/>
                </a:solidFill>
                <a:latin typeface="Verdana"/>
                <a:cs typeface="Verdana"/>
              </a:rPr>
              <a:t>toute</a:t>
            </a:r>
            <a:r>
              <a:rPr sz="577" spc="-6" dirty="0">
                <a:solidFill>
                  <a:srgbClr val="3C3C3B"/>
                </a:solidFill>
                <a:latin typeface="Verdana"/>
                <a:cs typeface="Verdana"/>
              </a:rPr>
              <a:t> </a:t>
            </a:r>
            <a:r>
              <a:rPr sz="577" spc="-3" dirty="0">
                <a:solidFill>
                  <a:srgbClr val="3C3C3B"/>
                </a:solidFill>
                <a:latin typeface="Verdana"/>
                <a:cs typeface="Verdana"/>
              </a:rPr>
              <a:t>tentative </a:t>
            </a:r>
            <a:r>
              <a:rPr sz="577" spc="16" dirty="0">
                <a:solidFill>
                  <a:srgbClr val="3C3C3B"/>
                </a:solidFill>
                <a:latin typeface="Verdana"/>
                <a:cs typeface="Verdana"/>
              </a:rPr>
              <a:t>de</a:t>
            </a:r>
            <a:r>
              <a:rPr sz="577" spc="-3" dirty="0">
                <a:solidFill>
                  <a:srgbClr val="3C3C3B"/>
                </a:solidFill>
                <a:latin typeface="Verdana"/>
                <a:cs typeface="Verdana"/>
              </a:rPr>
              <a:t> </a:t>
            </a:r>
            <a:r>
              <a:rPr sz="577" dirty="0">
                <a:solidFill>
                  <a:srgbClr val="3C3C3B"/>
                </a:solidFill>
                <a:latin typeface="Verdana"/>
                <a:cs typeface="Verdana"/>
              </a:rPr>
              <a:t>violation</a:t>
            </a:r>
            <a:r>
              <a:rPr sz="577" spc="-3" dirty="0">
                <a:solidFill>
                  <a:srgbClr val="3C3C3B"/>
                </a:solidFill>
                <a:latin typeface="Verdana"/>
                <a:cs typeface="Verdana"/>
              </a:rPr>
              <a:t> </a:t>
            </a:r>
            <a:r>
              <a:rPr sz="577" spc="16" dirty="0">
                <a:solidFill>
                  <a:srgbClr val="3C3C3B"/>
                </a:solidFill>
                <a:latin typeface="Verdana"/>
                <a:cs typeface="Verdana"/>
              </a:rPr>
              <a:t>ou</a:t>
            </a:r>
            <a:r>
              <a:rPr sz="577" spc="-6" dirty="0">
                <a:solidFill>
                  <a:srgbClr val="3C3C3B"/>
                </a:solidFill>
                <a:latin typeface="Verdana"/>
                <a:cs typeface="Verdana"/>
              </a:rPr>
              <a:t> </a:t>
            </a:r>
            <a:r>
              <a:rPr sz="577" spc="6" dirty="0">
                <a:solidFill>
                  <a:srgbClr val="3C3C3B"/>
                </a:solidFill>
                <a:latin typeface="Verdana"/>
                <a:cs typeface="Verdana"/>
              </a:rPr>
              <a:t>anomalie </a:t>
            </a:r>
            <a:r>
              <a:rPr sz="577" spc="-192" dirty="0">
                <a:solidFill>
                  <a:srgbClr val="3C3C3B"/>
                </a:solidFill>
                <a:latin typeface="Verdana"/>
                <a:cs typeface="Verdana"/>
              </a:rPr>
              <a:t> </a:t>
            </a:r>
            <a:r>
              <a:rPr sz="577" spc="-10" dirty="0">
                <a:solidFill>
                  <a:srgbClr val="3C3C3B"/>
                </a:solidFill>
                <a:latin typeface="Verdana"/>
                <a:cs typeface="Verdana"/>
              </a:rPr>
              <a:t>relative</a:t>
            </a:r>
            <a:r>
              <a:rPr sz="577" spc="-64" dirty="0">
                <a:solidFill>
                  <a:srgbClr val="3C3C3B"/>
                </a:solidFill>
                <a:latin typeface="Verdana"/>
                <a:cs typeface="Verdana"/>
              </a:rPr>
              <a:t> </a:t>
            </a:r>
            <a:r>
              <a:rPr sz="577" spc="-6" dirty="0">
                <a:solidFill>
                  <a:srgbClr val="3C3C3B"/>
                </a:solidFill>
                <a:latin typeface="Verdana"/>
                <a:cs typeface="Verdana"/>
              </a:rPr>
              <a:t>à</a:t>
            </a:r>
            <a:r>
              <a:rPr sz="577" spc="-61" dirty="0">
                <a:solidFill>
                  <a:srgbClr val="3C3C3B"/>
                </a:solidFill>
                <a:latin typeface="Verdana"/>
                <a:cs typeface="Verdana"/>
              </a:rPr>
              <a:t> </a:t>
            </a:r>
            <a:r>
              <a:rPr sz="577" spc="16" dirty="0">
                <a:solidFill>
                  <a:srgbClr val="3C3C3B"/>
                </a:solidFill>
                <a:latin typeface="Verdana"/>
                <a:cs typeface="Verdana"/>
              </a:rPr>
              <a:t>une</a:t>
            </a:r>
            <a:r>
              <a:rPr sz="577" spc="-61" dirty="0">
                <a:solidFill>
                  <a:srgbClr val="3C3C3B"/>
                </a:solidFill>
                <a:latin typeface="Verdana"/>
                <a:cs typeface="Verdana"/>
              </a:rPr>
              <a:t> </a:t>
            </a:r>
            <a:r>
              <a:rPr sz="577" spc="3" dirty="0">
                <a:solidFill>
                  <a:srgbClr val="3C3C3B"/>
                </a:solidFill>
                <a:latin typeface="Verdana"/>
                <a:cs typeface="Verdana"/>
              </a:rPr>
              <a:t>utilisation</a:t>
            </a:r>
            <a:r>
              <a:rPr sz="577" spc="-64" dirty="0">
                <a:solidFill>
                  <a:srgbClr val="3C3C3B"/>
                </a:solidFill>
                <a:latin typeface="Verdana"/>
                <a:cs typeface="Verdana"/>
              </a:rPr>
              <a:t> </a:t>
            </a:r>
            <a:r>
              <a:rPr sz="577" spc="16" dirty="0">
                <a:solidFill>
                  <a:srgbClr val="3C3C3B"/>
                </a:solidFill>
                <a:latin typeface="Verdana"/>
                <a:cs typeface="Verdana"/>
              </a:rPr>
              <a:t>de</a:t>
            </a:r>
            <a:r>
              <a:rPr sz="577" spc="-61" dirty="0">
                <a:solidFill>
                  <a:srgbClr val="3C3C3B"/>
                </a:solidFill>
                <a:latin typeface="Verdana"/>
                <a:cs typeface="Verdana"/>
              </a:rPr>
              <a:t> </a:t>
            </a:r>
            <a:r>
              <a:rPr sz="577" spc="3" dirty="0">
                <a:solidFill>
                  <a:srgbClr val="3C3C3B"/>
                </a:solidFill>
                <a:latin typeface="Verdana"/>
                <a:cs typeface="Verdana"/>
              </a:rPr>
              <a:t>son</a:t>
            </a:r>
            <a:r>
              <a:rPr sz="577" spc="-61" dirty="0">
                <a:solidFill>
                  <a:srgbClr val="3C3C3B"/>
                </a:solidFill>
                <a:latin typeface="Verdana"/>
                <a:cs typeface="Verdana"/>
              </a:rPr>
              <a:t> </a:t>
            </a:r>
            <a:r>
              <a:rPr sz="577" spc="16" dirty="0">
                <a:solidFill>
                  <a:srgbClr val="3C3C3B"/>
                </a:solidFill>
                <a:latin typeface="Verdana"/>
                <a:cs typeface="Verdana"/>
              </a:rPr>
              <a:t>compte</a:t>
            </a:r>
            <a:r>
              <a:rPr sz="577" spc="-61" dirty="0">
                <a:solidFill>
                  <a:srgbClr val="3C3C3B"/>
                </a:solidFill>
                <a:latin typeface="Verdana"/>
                <a:cs typeface="Verdana"/>
              </a:rPr>
              <a:t> </a:t>
            </a:r>
            <a:r>
              <a:rPr sz="577" dirty="0">
                <a:solidFill>
                  <a:srgbClr val="3C3C3B"/>
                </a:solidFill>
                <a:latin typeface="Verdana"/>
                <a:cs typeface="Verdana"/>
              </a:rPr>
              <a:t>d’accès</a:t>
            </a:r>
            <a:r>
              <a:rPr sz="577" spc="-64" dirty="0">
                <a:solidFill>
                  <a:srgbClr val="3C3C3B"/>
                </a:solidFill>
                <a:latin typeface="Verdana"/>
                <a:cs typeface="Verdana"/>
              </a:rPr>
              <a:t> </a:t>
            </a:r>
            <a:r>
              <a:rPr sz="577" spc="-10" dirty="0">
                <a:solidFill>
                  <a:srgbClr val="3C3C3B"/>
                </a:solidFill>
                <a:latin typeface="Verdana"/>
                <a:cs typeface="Verdana"/>
              </a:rPr>
              <a:t>personnel;</a:t>
            </a:r>
            <a:endParaRPr sz="577" dirty="0">
              <a:solidFill>
                <a:prstClr val="black"/>
              </a:solidFill>
              <a:latin typeface="Verdana"/>
              <a:cs typeface="Verdana"/>
            </a:endParaRPr>
          </a:p>
          <a:p>
            <a:pPr marL="123389" marR="3258" defTabSz="586405">
              <a:buFontTx/>
              <a:buChar char="-"/>
              <a:tabLst>
                <a:tab pos="171035" algn="l"/>
              </a:tabLst>
            </a:pPr>
            <a:r>
              <a:rPr sz="577" spc="3" dirty="0">
                <a:solidFill>
                  <a:srgbClr val="3C3C3B"/>
                </a:solidFill>
                <a:latin typeface="Verdana"/>
                <a:cs typeface="Verdana"/>
              </a:rPr>
              <a:t>toute </a:t>
            </a:r>
            <a:r>
              <a:rPr sz="577" spc="-13" dirty="0">
                <a:solidFill>
                  <a:srgbClr val="3C3C3B"/>
                </a:solidFill>
                <a:latin typeface="Verdana"/>
                <a:cs typeface="Verdana"/>
              </a:rPr>
              <a:t>perte, </a:t>
            </a:r>
            <a:r>
              <a:rPr sz="577" dirty="0">
                <a:solidFill>
                  <a:srgbClr val="3C3C3B"/>
                </a:solidFill>
                <a:latin typeface="Verdana"/>
                <a:cs typeface="Verdana"/>
              </a:rPr>
              <a:t>le </a:t>
            </a:r>
            <a:r>
              <a:rPr sz="577" spc="-13" dirty="0">
                <a:solidFill>
                  <a:srgbClr val="3C3C3B"/>
                </a:solidFill>
                <a:latin typeface="Verdana"/>
                <a:cs typeface="Verdana"/>
              </a:rPr>
              <a:t>vol </a:t>
            </a:r>
            <a:r>
              <a:rPr sz="577" spc="16" dirty="0">
                <a:solidFill>
                  <a:srgbClr val="3C3C3B"/>
                </a:solidFill>
                <a:latin typeface="Verdana"/>
                <a:cs typeface="Verdana"/>
              </a:rPr>
              <a:t>ou </a:t>
            </a:r>
            <a:r>
              <a:rPr sz="577" spc="-6" dirty="0">
                <a:solidFill>
                  <a:srgbClr val="3C3C3B"/>
                </a:solidFill>
                <a:latin typeface="Verdana"/>
                <a:cs typeface="Verdana"/>
              </a:rPr>
              <a:t>la </a:t>
            </a:r>
            <a:r>
              <a:rPr sz="577" spc="6" dirty="0">
                <a:solidFill>
                  <a:srgbClr val="3C3C3B"/>
                </a:solidFill>
                <a:latin typeface="Verdana"/>
                <a:cs typeface="Verdana"/>
              </a:rPr>
              <a:t>destruction accidentelle </a:t>
            </a:r>
            <a:r>
              <a:rPr sz="577" spc="26" dirty="0">
                <a:solidFill>
                  <a:srgbClr val="3C3C3B"/>
                </a:solidFill>
                <a:latin typeface="Verdana"/>
                <a:cs typeface="Verdana"/>
              </a:rPr>
              <a:t>du </a:t>
            </a:r>
            <a:r>
              <a:rPr sz="577" spc="29" dirty="0">
                <a:solidFill>
                  <a:srgbClr val="3C3C3B"/>
                </a:solidFill>
                <a:latin typeface="Verdana"/>
                <a:cs typeface="Verdana"/>
              </a:rPr>
              <a:t> </a:t>
            </a:r>
            <a:r>
              <a:rPr sz="577" dirty="0">
                <a:solidFill>
                  <a:srgbClr val="3C3C3B"/>
                </a:solidFill>
                <a:latin typeface="Verdana"/>
                <a:cs typeface="Verdana"/>
              </a:rPr>
              <a:t>matériel</a:t>
            </a:r>
            <a:r>
              <a:rPr sz="577" spc="-90" dirty="0">
                <a:solidFill>
                  <a:srgbClr val="3C3C3B"/>
                </a:solidFill>
                <a:latin typeface="Verdana"/>
                <a:cs typeface="Verdana"/>
              </a:rPr>
              <a:t> </a:t>
            </a:r>
            <a:r>
              <a:rPr sz="577" spc="16" dirty="0">
                <a:solidFill>
                  <a:srgbClr val="3C3C3B"/>
                </a:solidFill>
                <a:latin typeface="Verdana"/>
                <a:cs typeface="Verdana"/>
              </a:rPr>
              <a:t>ou</a:t>
            </a:r>
            <a:r>
              <a:rPr sz="577" spc="-90" dirty="0">
                <a:solidFill>
                  <a:srgbClr val="3C3C3B"/>
                </a:solidFill>
                <a:latin typeface="Verdana"/>
                <a:cs typeface="Verdana"/>
              </a:rPr>
              <a:t> </a:t>
            </a:r>
            <a:r>
              <a:rPr sz="577" spc="6" dirty="0">
                <a:solidFill>
                  <a:srgbClr val="3C3C3B"/>
                </a:solidFill>
                <a:latin typeface="Verdana"/>
                <a:cs typeface="Verdana"/>
              </a:rPr>
              <a:t>encore</a:t>
            </a:r>
            <a:r>
              <a:rPr sz="577" spc="-87" dirty="0">
                <a:solidFill>
                  <a:srgbClr val="3C3C3B"/>
                </a:solidFill>
                <a:latin typeface="Verdana"/>
                <a:cs typeface="Verdana"/>
              </a:rPr>
              <a:t> </a:t>
            </a:r>
            <a:r>
              <a:rPr sz="577" spc="16" dirty="0">
                <a:solidFill>
                  <a:srgbClr val="3C3C3B"/>
                </a:solidFill>
                <a:latin typeface="Verdana"/>
                <a:cs typeface="Verdana"/>
              </a:rPr>
              <a:t>de</a:t>
            </a:r>
            <a:r>
              <a:rPr sz="577" spc="-90" dirty="0">
                <a:solidFill>
                  <a:srgbClr val="3C3C3B"/>
                </a:solidFill>
                <a:latin typeface="Verdana"/>
                <a:cs typeface="Verdana"/>
              </a:rPr>
              <a:t> </a:t>
            </a:r>
            <a:r>
              <a:rPr sz="577" spc="6" dirty="0">
                <a:solidFill>
                  <a:srgbClr val="3C3C3B"/>
                </a:solidFill>
                <a:latin typeface="Verdana"/>
                <a:cs typeface="Verdana"/>
              </a:rPr>
              <a:t>tout</a:t>
            </a:r>
            <a:r>
              <a:rPr sz="577" spc="-87" dirty="0">
                <a:solidFill>
                  <a:srgbClr val="3C3C3B"/>
                </a:solidFill>
                <a:latin typeface="Verdana"/>
                <a:cs typeface="Verdana"/>
              </a:rPr>
              <a:t> </a:t>
            </a:r>
            <a:r>
              <a:rPr sz="577" spc="13" dirty="0">
                <a:solidFill>
                  <a:srgbClr val="3C3C3B"/>
                </a:solidFill>
                <a:latin typeface="Verdana"/>
                <a:cs typeface="Verdana"/>
              </a:rPr>
              <a:t>incident</a:t>
            </a:r>
            <a:r>
              <a:rPr sz="577" spc="-90" dirty="0">
                <a:solidFill>
                  <a:srgbClr val="3C3C3B"/>
                </a:solidFill>
                <a:latin typeface="Verdana"/>
                <a:cs typeface="Verdana"/>
              </a:rPr>
              <a:t> </a:t>
            </a:r>
            <a:r>
              <a:rPr sz="577" spc="16" dirty="0">
                <a:solidFill>
                  <a:srgbClr val="3C3C3B"/>
                </a:solidFill>
                <a:latin typeface="Verdana"/>
                <a:cs typeface="Verdana"/>
              </a:rPr>
              <a:t>ou</a:t>
            </a:r>
            <a:r>
              <a:rPr sz="577" spc="-87" dirty="0">
                <a:solidFill>
                  <a:srgbClr val="3C3C3B"/>
                </a:solidFill>
                <a:latin typeface="Verdana"/>
                <a:cs typeface="Verdana"/>
              </a:rPr>
              <a:t> </a:t>
            </a:r>
            <a:r>
              <a:rPr sz="577" spc="13" dirty="0">
                <a:solidFill>
                  <a:srgbClr val="3C3C3B"/>
                </a:solidFill>
                <a:latin typeface="Verdana"/>
                <a:cs typeface="Verdana"/>
              </a:rPr>
              <a:t>panne</a:t>
            </a:r>
            <a:r>
              <a:rPr sz="577" spc="-90" dirty="0">
                <a:solidFill>
                  <a:srgbClr val="3C3C3B"/>
                </a:solidFill>
                <a:latin typeface="Verdana"/>
                <a:cs typeface="Verdana"/>
              </a:rPr>
              <a:t> </a:t>
            </a:r>
            <a:r>
              <a:rPr sz="577" spc="-6" dirty="0">
                <a:solidFill>
                  <a:srgbClr val="3C3C3B"/>
                </a:solidFill>
                <a:latin typeface="Verdana"/>
                <a:cs typeface="Verdana"/>
              </a:rPr>
              <a:t>ayant</a:t>
            </a:r>
            <a:r>
              <a:rPr sz="577" spc="-87" dirty="0">
                <a:solidFill>
                  <a:srgbClr val="3C3C3B"/>
                </a:solidFill>
                <a:latin typeface="Verdana"/>
                <a:cs typeface="Verdana"/>
              </a:rPr>
              <a:t> </a:t>
            </a:r>
            <a:r>
              <a:rPr sz="577" dirty="0">
                <a:solidFill>
                  <a:srgbClr val="3C3C3B"/>
                </a:solidFill>
                <a:latin typeface="Verdana"/>
                <a:cs typeface="Verdana"/>
              </a:rPr>
              <a:t>affecté </a:t>
            </a:r>
            <a:r>
              <a:rPr sz="577" spc="-196"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19" dirty="0">
                <a:solidFill>
                  <a:srgbClr val="3C3C3B"/>
                </a:solidFill>
                <a:latin typeface="Verdana"/>
                <a:cs typeface="Verdana"/>
              </a:rPr>
              <a:t>ma</a:t>
            </a:r>
            <a:r>
              <a:rPr sz="577" spc="-3" dirty="0">
                <a:solidFill>
                  <a:srgbClr val="3C3C3B"/>
                </a:solidFill>
                <a:latin typeface="Verdana"/>
                <a:cs typeface="Verdana"/>
              </a:rPr>
              <a:t>t</a:t>
            </a:r>
            <a:r>
              <a:rPr sz="577" spc="-6" dirty="0">
                <a:solidFill>
                  <a:srgbClr val="3C3C3B"/>
                </a:solidFill>
                <a:latin typeface="Verdana"/>
                <a:cs typeface="Verdana"/>
              </a:rPr>
              <a:t>é</a:t>
            </a:r>
            <a:r>
              <a:rPr sz="577" spc="-13" dirty="0">
                <a:solidFill>
                  <a:srgbClr val="3C3C3B"/>
                </a:solidFill>
                <a:latin typeface="Verdana"/>
                <a:cs typeface="Verdana"/>
              </a:rPr>
              <a:t>r</a:t>
            </a:r>
            <a:r>
              <a:rPr sz="577" spc="-22" dirty="0">
                <a:solidFill>
                  <a:srgbClr val="3C3C3B"/>
                </a:solidFill>
                <a:latin typeface="Verdana"/>
                <a:cs typeface="Verdana"/>
              </a:rPr>
              <a:t>iel.</a:t>
            </a:r>
            <a:endParaRPr sz="577" dirty="0">
              <a:solidFill>
                <a:prstClr val="black"/>
              </a:solidFill>
              <a:latin typeface="Verdana"/>
              <a:cs typeface="Verdana"/>
            </a:endParaRPr>
          </a:p>
          <a:p>
            <a:pPr marL="8145" marR="3258" algn="just" defTabSz="586405">
              <a:spcBef>
                <a:spcPts val="385"/>
              </a:spcBef>
            </a:pPr>
            <a:r>
              <a:rPr sz="577" spc="19" dirty="0">
                <a:solidFill>
                  <a:srgbClr val="3C3C3B"/>
                </a:solidFill>
                <a:latin typeface="Verdana"/>
                <a:cs typeface="Verdana"/>
              </a:rPr>
              <a:t>E</a:t>
            </a:r>
            <a:r>
              <a:rPr sz="577" spc="-3" dirty="0">
                <a:solidFill>
                  <a:srgbClr val="3C3C3B"/>
                </a:solidFill>
                <a:latin typeface="Verdana"/>
                <a:cs typeface="Verdana"/>
              </a:rPr>
              <a:t>nfin,</a:t>
            </a:r>
            <a:r>
              <a:rPr sz="577" spc="-90" dirty="0">
                <a:solidFill>
                  <a:srgbClr val="3C3C3B"/>
                </a:solidFill>
                <a:latin typeface="Verdana"/>
                <a:cs typeface="Verdana"/>
              </a:rPr>
              <a:t> </a:t>
            </a:r>
            <a:r>
              <a:rPr sz="577" spc="6" dirty="0">
                <a:solidFill>
                  <a:srgbClr val="3C3C3B"/>
                </a:solidFill>
                <a:latin typeface="Verdana"/>
                <a:cs typeface="Verdana"/>
              </a:rPr>
              <a:t>dans</a:t>
            </a:r>
            <a:r>
              <a:rPr sz="577" spc="-90" dirty="0">
                <a:solidFill>
                  <a:srgbClr val="3C3C3B"/>
                </a:solidFill>
                <a:latin typeface="Verdana"/>
                <a:cs typeface="Verdana"/>
              </a:rPr>
              <a:t> </a:t>
            </a:r>
            <a:r>
              <a:rPr sz="577" dirty="0">
                <a:solidFill>
                  <a:srgbClr val="3C3C3B"/>
                </a:solidFill>
                <a:latin typeface="Verdana"/>
                <a:cs typeface="Verdana"/>
              </a:rPr>
              <a:t>le</a:t>
            </a:r>
            <a:r>
              <a:rPr sz="577" spc="-90" dirty="0">
                <a:solidFill>
                  <a:srgbClr val="3C3C3B"/>
                </a:solidFill>
                <a:latin typeface="Verdana"/>
                <a:cs typeface="Verdana"/>
              </a:rPr>
              <a:t> </a:t>
            </a:r>
            <a:r>
              <a:rPr sz="577" spc="6" dirty="0">
                <a:solidFill>
                  <a:srgbClr val="3C3C3B"/>
                </a:solidFill>
                <a:latin typeface="Verdana"/>
                <a:cs typeface="Verdana"/>
              </a:rPr>
              <a:t>ca</a:t>
            </a:r>
            <a:r>
              <a:rPr sz="577" spc="10" dirty="0">
                <a:solidFill>
                  <a:srgbClr val="3C3C3B"/>
                </a:solidFill>
                <a:latin typeface="Verdana"/>
                <a:cs typeface="Verdana"/>
              </a:rPr>
              <a:t>d</a:t>
            </a:r>
            <a:r>
              <a:rPr sz="577" spc="-3" dirty="0">
                <a:solidFill>
                  <a:srgbClr val="3C3C3B"/>
                </a:solidFill>
                <a:latin typeface="Verdana"/>
                <a:cs typeface="Verdana"/>
              </a:rPr>
              <a:t>r</a:t>
            </a:r>
            <a:r>
              <a:rPr sz="577" spc="3" dirty="0">
                <a:solidFill>
                  <a:srgbClr val="3C3C3B"/>
                </a:solidFill>
                <a:latin typeface="Verdana"/>
                <a:cs typeface="Verdana"/>
              </a:rPr>
              <a:t>e</a:t>
            </a:r>
            <a:r>
              <a:rPr sz="577" spc="-90" dirty="0">
                <a:solidFill>
                  <a:srgbClr val="3C3C3B"/>
                </a:solidFill>
                <a:latin typeface="Verdana"/>
                <a:cs typeface="Verdana"/>
              </a:rPr>
              <a:t> </a:t>
            </a:r>
            <a:r>
              <a:rPr sz="577" spc="10" dirty="0">
                <a:solidFill>
                  <a:srgbClr val="3C3C3B"/>
                </a:solidFill>
                <a:latin typeface="Verdana"/>
                <a:cs typeface="Verdana"/>
              </a:rPr>
              <a:t>d’un</a:t>
            </a:r>
            <a:r>
              <a:rPr sz="577" spc="-90" dirty="0">
                <a:solidFill>
                  <a:srgbClr val="3C3C3B"/>
                </a:solidFill>
                <a:latin typeface="Verdana"/>
                <a:cs typeface="Verdana"/>
              </a:rPr>
              <a:t> </a:t>
            </a:r>
            <a:r>
              <a:rPr sz="577" spc="16" dirty="0">
                <a:solidFill>
                  <a:srgbClr val="3C3C3B"/>
                </a:solidFill>
                <a:latin typeface="Verdana"/>
                <a:cs typeface="Verdana"/>
              </a:rPr>
              <a:t>d</a:t>
            </a:r>
            <a:r>
              <a:rPr sz="577" spc="10" dirty="0">
                <a:solidFill>
                  <a:srgbClr val="3C3C3B"/>
                </a:solidFill>
                <a:latin typeface="Verdana"/>
                <a:cs typeface="Verdana"/>
              </a:rPr>
              <a:t>e</a:t>
            </a:r>
            <a:r>
              <a:rPr sz="577" spc="-38" dirty="0">
                <a:solidFill>
                  <a:srgbClr val="3C3C3B"/>
                </a:solidFill>
                <a:latin typeface="Verdana"/>
                <a:cs typeface="Verdana"/>
              </a:rPr>
              <a:t>v</a:t>
            </a:r>
            <a:r>
              <a:rPr sz="577" spc="-3" dirty="0">
                <a:solidFill>
                  <a:srgbClr val="3C3C3B"/>
                </a:solidFill>
                <a:latin typeface="Verdana"/>
                <a:cs typeface="Verdana"/>
              </a:rPr>
              <a:t>oir</a:t>
            </a:r>
            <a:r>
              <a:rPr sz="577" spc="-90" dirty="0">
                <a:solidFill>
                  <a:srgbClr val="3C3C3B"/>
                </a:solidFill>
                <a:latin typeface="Verdana"/>
                <a:cs typeface="Verdana"/>
              </a:rPr>
              <a:t> </a:t>
            </a:r>
            <a:r>
              <a:rPr sz="577" spc="16" dirty="0">
                <a:solidFill>
                  <a:srgbClr val="3C3C3B"/>
                </a:solidFill>
                <a:latin typeface="Verdana"/>
                <a:cs typeface="Verdana"/>
              </a:rPr>
              <a:t>de</a:t>
            </a:r>
            <a:r>
              <a:rPr sz="577" spc="-90" dirty="0">
                <a:solidFill>
                  <a:srgbClr val="3C3C3B"/>
                </a:solidFill>
                <a:latin typeface="Verdana"/>
                <a:cs typeface="Verdana"/>
              </a:rPr>
              <a:t> </a:t>
            </a:r>
            <a:r>
              <a:rPr sz="577" spc="16" dirty="0">
                <a:solidFill>
                  <a:srgbClr val="3C3C3B"/>
                </a:solidFill>
                <a:latin typeface="Verdana"/>
                <a:cs typeface="Verdana"/>
              </a:rPr>
              <a:t>c</a:t>
            </a:r>
            <a:r>
              <a:rPr sz="577" spc="10" dirty="0">
                <a:solidFill>
                  <a:srgbClr val="3C3C3B"/>
                </a:solidFill>
                <a:latin typeface="Verdana"/>
                <a:cs typeface="Verdana"/>
              </a:rPr>
              <a:t>onfidentiali</a:t>
            </a:r>
            <a:r>
              <a:rPr sz="577" spc="-6" dirty="0">
                <a:solidFill>
                  <a:srgbClr val="3C3C3B"/>
                </a:solidFill>
                <a:latin typeface="Verdana"/>
                <a:cs typeface="Verdana"/>
              </a:rPr>
              <a:t>t</a:t>
            </a:r>
            <a:r>
              <a:rPr sz="577" spc="-42" dirty="0">
                <a:solidFill>
                  <a:srgbClr val="3C3C3B"/>
                </a:solidFill>
                <a:latin typeface="Verdana"/>
                <a:cs typeface="Verdana"/>
              </a:rPr>
              <a:t>é,</a:t>
            </a:r>
            <a:r>
              <a:rPr sz="577" spc="-90"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  </a:t>
            </a:r>
            <a:r>
              <a:rPr sz="577" spc="-3" dirty="0">
                <a:solidFill>
                  <a:srgbClr val="3C3C3B"/>
                </a:solidFill>
                <a:latin typeface="Verdana"/>
                <a:cs typeface="Verdana"/>
              </a:rPr>
              <a:t>s’interdit </a:t>
            </a:r>
            <a:r>
              <a:rPr sz="577" spc="16" dirty="0">
                <a:solidFill>
                  <a:srgbClr val="3C3C3B"/>
                </a:solidFill>
                <a:latin typeface="Verdana"/>
                <a:cs typeface="Verdana"/>
              </a:rPr>
              <a:t>de </a:t>
            </a:r>
            <a:r>
              <a:rPr sz="577" spc="-3" dirty="0">
                <a:solidFill>
                  <a:srgbClr val="3C3C3B"/>
                </a:solidFill>
                <a:latin typeface="Verdana"/>
                <a:cs typeface="Verdana"/>
              </a:rPr>
              <a:t>divulguer, </a:t>
            </a:r>
            <a:r>
              <a:rPr sz="577" spc="19" dirty="0">
                <a:solidFill>
                  <a:srgbClr val="3C3C3B"/>
                </a:solidFill>
                <a:latin typeface="Verdana"/>
                <a:cs typeface="Verdana"/>
              </a:rPr>
              <a:t>notamment </a:t>
            </a:r>
            <a:r>
              <a:rPr sz="577" dirty="0">
                <a:solidFill>
                  <a:srgbClr val="3C3C3B"/>
                </a:solidFill>
                <a:latin typeface="Verdana"/>
                <a:cs typeface="Verdana"/>
              </a:rPr>
              <a:t>par le biais </a:t>
            </a:r>
            <a:r>
              <a:rPr sz="577" spc="26" dirty="0">
                <a:solidFill>
                  <a:srgbClr val="3C3C3B"/>
                </a:solidFill>
                <a:latin typeface="Verdana"/>
                <a:cs typeface="Verdana"/>
              </a:rPr>
              <a:t>du </a:t>
            </a:r>
            <a:r>
              <a:rPr sz="577" spc="-6" dirty="0">
                <a:solidFill>
                  <a:srgbClr val="3C3C3B"/>
                </a:solidFill>
                <a:latin typeface="Verdana"/>
                <a:cs typeface="Verdana"/>
              </a:rPr>
              <a:t>réseau </a:t>
            </a:r>
            <a:r>
              <a:rPr sz="577" spc="-3" dirty="0">
                <a:solidFill>
                  <a:srgbClr val="3C3C3B"/>
                </a:solidFill>
                <a:latin typeface="Verdana"/>
                <a:cs typeface="Verdana"/>
              </a:rPr>
              <a:t> </a:t>
            </a:r>
            <a:r>
              <a:rPr sz="577" spc="-6" dirty="0">
                <a:solidFill>
                  <a:srgbClr val="3C3C3B"/>
                </a:solidFill>
                <a:latin typeface="Verdana"/>
                <a:cs typeface="Verdana"/>
              </a:rPr>
              <a:t>Internet</a:t>
            </a:r>
            <a:r>
              <a:rPr sz="577" spc="-58"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spc="3" dirty="0">
                <a:solidFill>
                  <a:srgbClr val="3C3C3B"/>
                </a:solidFill>
                <a:latin typeface="Verdana"/>
                <a:cs typeface="Verdana"/>
              </a:rPr>
              <a:t>informations</a:t>
            </a:r>
            <a:r>
              <a:rPr sz="577" spc="-55" dirty="0">
                <a:solidFill>
                  <a:srgbClr val="3C3C3B"/>
                </a:solidFill>
                <a:latin typeface="Verdana"/>
                <a:cs typeface="Verdana"/>
              </a:rPr>
              <a:t> </a:t>
            </a:r>
            <a:r>
              <a:rPr sz="577" spc="3" dirty="0">
                <a:solidFill>
                  <a:srgbClr val="3C3C3B"/>
                </a:solidFill>
                <a:latin typeface="Verdana"/>
                <a:cs typeface="Verdana"/>
              </a:rPr>
              <a:t>personnelles</a:t>
            </a:r>
            <a:r>
              <a:rPr sz="577" spc="-58"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dirty="0">
                <a:solidFill>
                  <a:srgbClr val="3C3C3B"/>
                </a:solidFill>
                <a:latin typeface="Verdana"/>
                <a:cs typeface="Verdana"/>
              </a:rPr>
              <a:t>acteurs</a:t>
            </a:r>
            <a:r>
              <a:rPr sz="577" spc="-55" dirty="0">
                <a:solidFill>
                  <a:srgbClr val="3C3C3B"/>
                </a:solidFill>
                <a:latin typeface="Verdana"/>
                <a:cs typeface="Verdana"/>
              </a:rPr>
              <a:t> </a:t>
            </a:r>
            <a:r>
              <a:rPr sz="577" spc="-16" dirty="0">
                <a:solidFill>
                  <a:srgbClr val="3C3C3B"/>
                </a:solidFill>
                <a:latin typeface="Verdana"/>
                <a:cs typeface="Verdana"/>
              </a:rPr>
              <a:t>(stagiaires, </a:t>
            </a:r>
            <a:r>
              <a:rPr sz="577" spc="-196" dirty="0">
                <a:solidFill>
                  <a:srgbClr val="3C3C3B"/>
                </a:solidFill>
                <a:latin typeface="Verdana"/>
                <a:cs typeface="Verdana"/>
              </a:rPr>
              <a:t> </a:t>
            </a:r>
            <a:r>
              <a:rPr sz="577" spc="-10" dirty="0">
                <a:solidFill>
                  <a:srgbClr val="3C3C3B"/>
                </a:solidFill>
                <a:latin typeface="Verdana"/>
                <a:cs typeface="Verdana"/>
              </a:rPr>
              <a:t>formateurs,</a:t>
            </a:r>
            <a:r>
              <a:rPr sz="577" spc="-16" dirty="0">
                <a:solidFill>
                  <a:srgbClr val="3C3C3B"/>
                </a:solidFill>
                <a:latin typeface="Verdana"/>
                <a:cs typeface="Verdana"/>
              </a:rPr>
              <a:t> </a:t>
            </a:r>
            <a:r>
              <a:rPr sz="577" spc="-3" dirty="0">
                <a:solidFill>
                  <a:srgbClr val="3C3C3B"/>
                </a:solidFill>
                <a:latin typeface="Verdana"/>
                <a:cs typeface="Verdana"/>
              </a:rPr>
              <a:t>enseignants,</a:t>
            </a:r>
            <a:r>
              <a:rPr sz="577" spc="-13" dirty="0">
                <a:solidFill>
                  <a:srgbClr val="3C3C3B"/>
                </a:solidFill>
                <a:latin typeface="Verdana"/>
                <a:cs typeface="Verdana"/>
              </a:rPr>
              <a:t> </a:t>
            </a:r>
            <a:r>
              <a:rPr sz="577" spc="6" dirty="0">
                <a:solidFill>
                  <a:srgbClr val="3C3C3B"/>
                </a:solidFill>
                <a:latin typeface="Verdana"/>
                <a:cs typeface="Verdana"/>
              </a:rPr>
              <a:t>agents</a:t>
            </a:r>
            <a:r>
              <a:rPr sz="577" spc="-16" dirty="0">
                <a:solidFill>
                  <a:srgbClr val="3C3C3B"/>
                </a:solidFill>
                <a:latin typeface="Verdana"/>
                <a:cs typeface="Verdana"/>
              </a:rPr>
              <a:t> </a:t>
            </a:r>
            <a:r>
              <a:rPr sz="577" spc="16" dirty="0">
                <a:solidFill>
                  <a:srgbClr val="3C3C3B"/>
                </a:solidFill>
                <a:latin typeface="Verdana"/>
                <a:cs typeface="Verdana"/>
              </a:rPr>
              <a:t>de</a:t>
            </a:r>
            <a:r>
              <a:rPr sz="577" spc="-13" dirty="0">
                <a:solidFill>
                  <a:srgbClr val="3C3C3B"/>
                </a:solidFill>
                <a:latin typeface="Verdana"/>
                <a:cs typeface="Verdana"/>
              </a:rPr>
              <a:t> </a:t>
            </a:r>
            <a:r>
              <a:rPr sz="577" spc="-6" dirty="0">
                <a:solidFill>
                  <a:srgbClr val="3C3C3B"/>
                </a:solidFill>
                <a:latin typeface="Verdana"/>
                <a:cs typeface="Verdana"/>
              </a:rPr>
              <a:t>la</a:t>
            </a:r>
            <a:r>
              <a:rPr sz="577" spc="-16" dirty="0">
                <a:solidFill>
                  <a:srgbClr val="3C3C3B"/>
                </a:solidFill>
                <a:latin typeface="Verdana"/>
                <a:cs typeface="Verdana"/>
              </a:rPr>
              <a:t> </a:t>
            </a:r>
            <a:r>
              <a:rPr sz="577" spc="29" dirty="0">
                <a:solidFill>
                  <a:srgbClr val="3C3C3B"/>
                </a:solidFill>
                <a:latin typeface="Verdana"/>
                <a:cs typeface="Verdana"/>
              </a:rPr>
              <a:t>CMA</a:t>
            </a:r>
            <a:r>
              <a:rPr sz="577" spc="-13" dirty="0">
                <a:solidFill>
                  <a:srgbClr val="3C3C3B"/>
                </a:solidFill>
                <a:latin typeface="Verdana"/>
                <a:cs typeface="Verdana"/>
              </a:rPr>
              <a:t> </a:t>
            </a:r>
            <a:r>
              <a:rPr sz="577" spc="-22" dirty="0">
                <a:solidFill>
                  <a:srgbClr val="3C3C3B"/>
                </a:solidFill>
                <a:latin typeface="Verdana"/>
                <a:cs typeface="Verdana"/>
              </a:rPr>
              <a:t>IdF)</a:t>
            </a:r>
            <a:r>
              <a:rPr sz="577" spc="-13" dirty="0">
                <a:solidFill>
                  <a:srgbClr val="3C3C3B"/>
                </a:solidFill>
                <a:latin typeface="Verdana"/>
                <a:cs typeface="Verdana"/>
              </a:rPr>
              <a:t> </a:t>
            </a:r>
            <a:r>
              <a:rPr sz="577" dirty="0">
                <a:solidFill>
                  <a:srgbClr val="3C3C3B"/>
                </a:solidFill>
                <a:latin typeface="Verdana"/>
                <a:cs typeface="Verdana"/>
              </a:rPr>
              <a:t>auxquelles</a:t>
            </a:r>
            <a:r>
              <a:rPr sz="577" spc="-16" dirty="0">
                <a:solidFill>
                  <a:srgbClr val="3C3C3B"/>
                </a:solidFill>
                <a:latin typeface="Verdana"/>
                <a:cs typeface="Verdana"/>
              </a:rPr>
              <a:t> </a:t>
            </a:r>
            <a:r>
              <a:rPr sz="577" spc="-3" dirty="0">
                <a:solidFill>
                  <a:srgbClr val="3C3C3B"/>
                </a:solidFill>
                <a:latin typeface="Verdana"/>
                <a:cs typeface="Verdana"/>
              </a:rPr>
              <a:t>il </a:t>
            </a:r>
            <a:r>
              <a:rPr sz="577" spc="-196" dirty="0">
                <a:solidFill>
                  <a:srgbClr val="3C3C3B"/>
                </a:solidFill>
                <a:latin typeface="Verdana"/>
                <a:cs typeface="Verdana"/>
              </a:rPr>
              <a:t> </a:t>
            </a:r>
            <a:r>
              <a:rPr sz="577" spc="-3" dirty="0">
                <a:solidFill>
                  <a:srgbClr val="3C3C3B"/>
                </a:solidFill>
                <a:latin typeface="Verdana"/>
                <a:cs typeface="Verdana"/>
              </a:rPr>
              <a:t>aurait</a:t>
            </a:r>
            <a:r>
              <a:rPr sz="577" spc="-55" dirty="0">
                <a:solidFill>
                  <a:srgbClr val="3C3C3B"/>
                </a:solidFill>
                <a:latin typeface="Verdana"/>
                <a:cs typeface="Verdana"/>
              </a:rPr>
              <a:t> </a:t>
            </a:r>
            <a:r>
              <a:rPr sz="577" spc="26" dirty="0">
                <a:solidFill>
                  <a:srgbClr val="3C3C3B"/>
                </a:solidFill>
                <a:latin typeface="Verdana"/>
                <a:cs typeface="Verdana"/>
              </a:rPr>
              <a:t>pu</a:t>
            </a:r>
            <a:r>
              <a:rPr sz="577" spc="-51" dirty="0">
                <a:solidFill>
                  <a:srgbClr val="3C3C3B"/>
                </a:solidFill>
                <a:latin typeface="Verdana"/>
                <a:cs typeface="Verdana"/>
              </a:rPr>
              <a:t> </a:t>
            </a:r>
            <a:r>
              <a:rPr sz="577" spc="-13" dirty="0">
                <a:solidFill>
                  <a:srgbClr val="3C3C3B"/>
                </a:solidFill>
                <a:latin typeface="Verdana"/>
                <a:cs typeface="Verdana"/>
              </a:rPr>
              <a:t>avoir</a:t>
            </a:r>
            <a:r>
              <a:rPr sz="577" spc="-55" dirty="0">
                <a:solidFill>
                  <a:srgbClr val="3C3C3B"/>
                </a:solidFill>
                <a:latin typeface="Verdana"/>
                <a:cs typeface="Verdana"/>
              </a:rPr>
              <a:t> </a:t>
            </a:r>
            <a:r>
              <a:rPr sz="577" dirty="0">
                <a:solidFill>
                  <a:srgbClr val="3C3C3B"/>
                </a:solidFill>
                <a:latin typeface="Verdana"/>
                <a:cs typeface="Verdana"/>
              </a:rPr>
              <a:t>accès</a:t>
            </a:r>
            <a:r>
              <a:rPr sz="577" spc="-51" dirty="0">
                <a:solidFill>
                  <a:srgbClr val="3C3C3B"/>
                </a:solidFill>
                <a:latin typeface="Verdana"/>
                <a:cs typeface="Verdana"/>
              </a:rPr>
              <a:t> </a:t>
            </a:r>
            <a:r>
              <a:rPr sz="577" spc="6" dirty="0">
                <a:solidFill>
                  <a:srgbClr val="3C3C3B"/>
                </a:solidFill>
                <a:latin typeface="Verdana"/>
                <a:cs typeface="Verdana"/>
              </a:rPr>
              <a:t>au</a:t>
            </a:r>
            <a:r>
              <a:rPr sz="577" spc="-51" dirty="0">
                <a:solidFill>
                  <a:srgbClr val="3C3C3B"/>
                </a:solidFill>
                <a:latin typeface="Verdana"/>
                <a:cs typeface="Verdana"/>
              </a:rPr>
              <a:t> </a:t>
            </a:r>
            <a:r>
              <a:rPr sz="577" spc="-16" dirty="0">
                <a:solidFill>
                  <a:srgbClr val="3C3C3B"/>
                </a:solidFill>
                <a:latin typeface="Verdana"/>
                <a:cs typeface="Verdana"/>
              </a:rPr>
              <a:t>travers</a:t>
            </a:r>
            <a:r>
              <a:rPr sz="577" spc="-55" dirty="0">
                <a:solidFill>
                  <a:srgbClr val="3C3C3B"/>
                </a:solidFill>
                <a:latin typeface="Verdana"/>
                <a:cs typeface="Verdana"/>
              </a:rPr>
              <a:t> </a:t>
            </a:r>
            <a:r>
              <a:rPr sz="577" spc="3" dirty="0">
                <a:solidFill>
                  <a:srgbClr val="3C3C3B"/>
                </a:solidFill>
                <a:latin typeface="Verdana"/>
                <a:cs typeface="Verdana"/>
              </a:rPr>
              <a:t>des</a:t>
            </a:r>
            <a:r>
              <a:rPr sz="577" spc="-51" dirty="0">
                <a:solidFill>
                  <a:srgbClr val="3C3C3B"/>
                </a:solidFill>
                <a:latin typeface="Verdana"/>
                <a:cs typeface="Verdana"/>
              </a:rPr>
              <a:t> </a:t>
            </a:r>
            <a:r>
              <a:rPr sz="577" spc="-6" dirty="0">
                <a:solidFill>
                  <a:srgbClr val="3C3C3B"/>
                </a:solidFill>
                <a:latin typeface="Verdana"/>
                <a:cs typeface="Verdana"/>
              </a:rPr>
              <a:t>ressources</a:t>
            </a:r>
            <a:r>
              <a:rPr sz="577" spc="-55" dirty="0">
                <a:solidFill>
                  <a:srgbClr val="3C3C3B"/>
                </a:solidFill>
                <a:latin typeface="Verdana"/>
                <a:cs typeface="Verdana"/>
              </a:rPr>
              <a:t> </a:t>
            </a:r>
            <a:r>
              <a:rPr sz="577" spc="29" dirty="0">
                <a:solidFill>
                  <a:srgbClr val="3C3C3B"/>
                </a:solidFill>
                <a:latin typeface="Verdana"/>
                <a:cs typeface="Verdana"/>
              </a:rPr>
              <a:t>CMA</a:t>
            </a:r>
            <a:r>
              <a:rPr sz="577" spc="-51" dirty="0">
                <a:solidFill>
                  <a:srgbClr val="3C3C3B"/>
                </a:solidFill>
                <a:latin typeface="Verdana"/>
                <a:cs typeface="Verdana"/>
              </a:rPr>
              <a:t> </a:t>
            </a:r>
            <a:r>
              <a:rPr sz="577" spc="-26" dirty="0">
                <a:solidFill>
                  <a:srgbClr val="3C3C3B"/>
                </a:solidFill>
                <a:latin typeface="Verdana"/>
                <a:cs typeface="Verdana"/>
              </a:rPr>
              <a:t>IdF.</a:t>
            </a:r>
            <a:endParaRPr sz="577" dirty="0">
              <a:solidFill>
                <a:prstClr val="black"/>
              </a:solidFill>
              <a:latin typeface="Verdana"/>
              <a:cs typeface="Verdana"/>
            </a:endParaRPr>
          </a:p>
          <a:p>
            <a:pPr defTabSz="586405">
              <a:spcBef>
                <a:spcPts val="29"/>
              </a:spcBef>
            </a:pPr>
            <a:endParaRPr sz="545" dirty="0">
              <a:solidFill>
                <a:prstClr val="black"/>
              </a:solidFill>
              <a:latin typeface="Verdana"/>
              <a:cs typeface="Verdana"/>
            </a:endParaRPr>
          </a:p>
          <a:p>
            <a:pPr marL="8145" algn="just" defTabSz="586405">
              <a:spcBef>
                <a:spcPts val="3"/>
              </a:spcBef>
            </a:pPr>
            <a:r>
              <a:rPr sz="577" b="1" spc="26" dirty="0">
                <a:solidFill>
                  <a:srgbClr val="AF0B2B"/>
                </a:solidFill>
                <a:latin typeface="Arial"/>
                <a:cs typeface="Arial"/>
              </a:rPr>
              <a:t>Article</a:t>
            </a:r>
            <a:r>
              <a:rPr sz="577" b="1" spc="-3" dirty="0">
                <a:solidFill>
                  <a:srgbClr val="AF0B2B"/>
                </a:solidFill>
                <a:latin typeface="Arial"/>
                <a:cs typeface="Arial"/>
              </a:rPr>
              <a:t> 7.</a:t>
            </a:r>
            <a:r>
              <a:rPr sz="577" b="1" dirty="0">
                <a:solidFill>
                  <a:srgbClr val="AF0B2B"/>
                </a:solidFill>
                <a:latin typeface="Arial"/>
                <a:cs typeface="Arial"/>
              </a:rPr>
              <a:t> </a:t>
            </a:r>
            <a:r>
              <a:rPr sz="577" b="1" spc="29" dirty="0">
                <a:solidFill>
                  <a:srgbClr val="AF0B2B"/>
                </a:solidFill>
                <a:latin typeface="Arial"/>
                <a:cs typeface="Arial"/>
              </a:rPr>
              <a:t>Propriété</a:t>
            </a:r>
            <a:r>
              <a:rPr sz="577" b="1" dirty="0">
                <a:solidFill>
                  <a:srgbClr val="AF0B2B"/>
                </a:solidFill>
                <a:latin typeface="Arial"/>
                <a:cs typeface="Arial"/>
              </a:rPr>
              <a:t> </a:t>
            </a:r>
            <a:r>
              <a:rPr sz="577" b="1" spc="32" dirty="0">
                <a:solidFill>
                  <a:srgbClr val="AF0B2B"/>
                </a:solidFill>
                <a:latin typeface="Arial"/>
                <a:cs typeface="Arial"/>
              </a:rPr>
              <a:t>intellectuelle</a:t>
            </a:r>
            <a:endParaRPr sz="577" dirty="0">
              <a:solidFill>
                <a:prstClr val="black"/>
              </a:solidFill>
              <a:latin typeface="Arial"/>
              <a:cs typeface="Arial"/>
            </a:endParaRPr>
          </a:p>
          <a:p>
            <a:pPr marL="8145" marR="3258" algn="just" defTabSz="586405"/>
            <a:r>
              <a:rPr sz="577" spc="-3" dirty="0">
                <a:solidFill>
                  <a:srgbClr val="3C3C3B"/>
                </a:solidFill>
                <a:latin typeface="Verdana"/>
                <a:cs typeface="Verdana"/>
              </a:rPr>
              <a:t>Les</a:t>
            </a:r>
            <a:r>
              <a:rPr sz="577" spc="-35" dirty="0">
                <a:solidFill>
                  <a:srgbClr val="3C3C3B"/>
                </a:solidFill>
                <a:latin typeface="Verdana"/>
                <a:cs typeface="Verdana"/>
              </a:rPr>
              <a:t> </a:t>
            </a:r>
            <a:r>
              <a:rPr sz="577" spc="-6" dirty="0">
                <a:solidFill>
                  <a:srgbClr val="3C3C3B"/>
                </a:solidFill>
                <a:latin typeface="Verdana"/>
                <a:cs typeface="Verdana"/>
              </a:rPr>
              <a:t>ressources</a:t>
            </a:r>
            <a:r>
              <a:rPr sz="577" spc="-32" dirty="0">
                <a:solidFill>
                  <a:srgbClr val="3C3C3B"/>
                </a:solidFill>
                <a:latin typeface="Verdana"/>
                <a:cs typeface="Verdana"/>
              </a:rPr>
              <a:t> </a:t>
            </a:r>
            <a:r>
              <a:rPr sz="577" spc="29" dirty="0">
                <a:solidFill>
                  <a:srgbClr val="3C3C3B"/>
                </a:solidFill>
                <a:latin typeface="Verdana"/>
                <a:cs typeface="Verdana"/>
              </a:rPr>
              <a:t>CMA</a:t>
            </a:r>
            <a:r>
              <a:rPr sz="577" spc="-32" dirty="0">
                <a:solidFill>
                  <a:srgbClr val="3C3C3B"/>
                </a:solidFill>
                <a:latin typeface="Verdana"/>
                <a:cs typeface="Verdana"/>
              </a:rPr>
              <a:t> </a:t>
            </a:r>
            <a:r>
              <a:rPr sz="577" spc="-3" dirty="0">
                <a:solidFill>
                  <a:srgbClr val="3C3C3B"/>
                </a:solidFill>
                <a:latin typeface="Verdana"/>
                <a:cs typeface="Verdana"/>
              </a:rPr>
              <a:t>IdF</a:t>
            </a:r>
            <a:r>
              <a:rPr sz="577" spc="-32" dirty="0">
                <a:solidFill>
                  <a:srgbClr val="3C3C3B"/>
                </a:solidFill>
                <a:latin typeface="Verdana"/>
                <a:cs typeface="Verdana"/>
              </a:rPr>
              <a:t> </a:t>
            </a:r>
            <a:r>
              <a:rPr sz="577" spc="3" dirty="0">
                <a:solidFill>
                  <a:srgbClr val="3C3C3B"/>
                </a:solidFill>
                <a:latin typeface="Verdana"/>
                <a:cs typeface="Verdana"/>
              </a:rPr>
              <a:t>sont</a:t>
            </a:r>
            <a:r>
              <a:rPr sz="577" spc="-32" dirty="0">
                <a:solidFill>
                  <a:srgbClr val="3C3C3B"/>
                </a:solidFill>
                <a:latin typeface="Verdana"/>
                <a:cs typeface="Verdana"/>
              </a:rPr>
              <a:t> </a:t>
            </a:r>
            <a:r>
              <a:rPr sz="577" spc="-6" dirty="0">
                <a:solidFill>
                  <a:srgbClr val="3C3C3B"/>
                </a:solidFill>
                <a:latin typeface="Verdana"/>
                <a:cs typeface="Verdana"/>
              </a:rPr>
              <a:t>la</a:t>
            </a:r>
            <a:r>
              <a:rPr sz="577" spc="-32" dirty="0">
                <a:solidFill>
                  <a:srgbClr val="3C3C3B"/>
                </a:solidFill>
                <a:latin typeface="Verdana"/>
                <a:cs typeface="Verdana"/>
              </a:rPr>
              <a:t> </a:t>
            </a:r>
            <a:r>
              <a:rPr sz="577" spc="3" dirty="0">
                <a:solidFill>
                  <a:srgbClr val="3C3C3B"/>
                </a:solidFill>
                <a:latin typeface="Verdana"/>
                <a:cs typeface="Verdana"/>
              </a:rPr>
              <a:t>propriété</a:t>
            </a:r>
            <a:r>
              <a:rPr sz="577" spc="-32" dirty="0">
                <a:solidFill>
                  <a:srgbClr val="3C3C3B"/>
                </a:solidFill>
                <a:latin typeface="Verdana"/>
                <a:cs typeface="Verdana"/>
              </a:rPr>
              <a:t> </a:t>
            </a:r>
            <a:r>
              <a:rPr sz="577" spc="10" dirty="0">
                <a:solidFill>
                  <a:srgbClr val="3C3C3B"/>
                </a:solidFill>
                <a:latin typeface="Verdana"/>
                <a:cs typeface="Verdana"/>
              </a:rPr>
              <a:t>pleine</a:t>
            </a:r>
            <a:r>
              <a:rPr sz="577" spc="-32" dirty="0">
                <a:solidFill>
                  <a:srgbClr val="3C3C3B"/>
                </a:solidFill>
                <a:latin typeface="Verdana"/>
                <a:cs typeface="Verdana"/>
              </a:rPr>
              <a:t> </a:t>
            </a:r>
            <a:r>
              <a:rPr sz="577" spc="3" dirty="0">
                <a:solidFill>
                  <a:srgbClr val="3C3C3B"/>
                </a:solidFill>
                <a:latin typeface="Verdana"/>
                <a:cs typeface="Verdana"/>
              </a:rPr>
              <a:t>et</a:t>
            </a:r>
            <a:r>
              <a:rPr sz="577" spc="-32" dirty="0">
                <a:solidFill>
                  <a:srgbClr val="3C3C3B"/>
                </a:solidFill>
                <a:latin typeface="Verdana"/>
                <a:cs typeface="Verdana"/>
              </a:rPr>
              <a:t> </a:t>
            </a:r>
            <a:r>
              <a:rPr sz="577" dirty="0">
                <a:solidFill>
                  <a:srgbClr val="3C3C3B"/>
                </a:solidFill>
                <a:latin typeface="Verdana"/>
                <a:cs typeface="Verdana"/>
              </a:rPr>
              <a:t>entière</a:t>
            </a:r>
            <a:r>
              <a:rPr sz="577" spc="-32"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la</a:t>
            </a:r>
            <a:r>
              <a:rPr sz="577" spc="-42" dirty="0">
                <a:solidFill>
                  <a:srgbClr val="3C3C3B"/>
                </a:solidFill>
                <a:latin typeface="Verdana"/>
                <a:cs typeface="Verdana"/>
              </a:rPr>
              <a:t> </a:t>
            </a:r>
            <a:r>
              <a:rPr sz="577" spc="29" dirty="0">
                <a:solidFill>
                  <a:srgbClr val="3C3C3B"/>
                </a:solidFill>
                <a:latin typeface="Verdana"/>
                <a:cs typeface="Verdana"/>
              </a:rPr>
              <a:t>CMA</a:t>
            </a:r>
            <a:r>
              <a:rPr sz="577" spc="-42" dirty="0">
                <a:solidFill>
                  <a:srgbClr val="3C3C3B"/>
                </a:solidFill>
                <a:latin typeface="Verdana"/>
                <a:cs typeface="Verdana"/>
              </a:rPr>
              <a:t> </a:t>
            </a:r>
            <a:r>
              <a:rPr sz="577" spc="-3" dirty="0">
                <a:solidFill>
                  <a:srgbClr val="3C3C3B"/>
                </a:solidFill>
                <a:latin typeface="Verdana"/>
                <a:cs typeface="Verdana"/>
              </a:rPr>
              <a:t>IdF</a:t>
            </a:r>
            <a:r>
              <a:rPr sz="577" spc="-42" dirty="0">
                <a:solidFill>
                  <a:srgbClr val="3C3C3B"/>
                </a:solidFill>
                <a:latin typeface="Verdana"/>
                <a:cs typeface="Verdana"/>
              </a:rPr>
              <a:t> </a:t>
            </a:r>
            <a:r>
              <a:rPr sz="577" spc="16" dirty="0">
                <a:solidFill>
                  <a:srgbClr val="3C3C3B"/>
                </a:solidFill>
                <a:latin typeface="Verdana"/>
                <a:cs typeface="Verdana"/>
              </a:rPr>
              <a:t>ou</a:t>
            </a:r>
            <a:r>
              <a:rPr sz="577" spc="-42" dirty="0">
                <a:solidFill>
                  <a:srgbClr val="3C3C3B"/>
                </a:solidFill>
                <a:latin typeface="Verdana"/>
                <a:cs typeface="Verdana"/>
              </a:rPr>
              <a:t> </a:t>
            </a:r>
            <a:r>
              <a:rPr sz="577" spc="16" dirty="0">
                <a:solidFill>
                  <a:srgbClr val="3C3C3B"/>
                </a:solidFill>
                <a:latin typeface="Verdana"/>
                <a:cs typeface="Verdana"/>
              </a:rPr>
              <a:t>de</a:t>
            </a:r>
            <a:r>
              <a:rPr sz="577" spc="-42" dirty="0">
                <a:solidFill>
                  <a:srgbClr val="3C3C3B"/>
                </a:solidFill>
                <a:latin typeface="Verdana"/>
                <a:cs typeface="Verdana"/>
              </a:rPr>
              <a:t> </a:t>
            </a:r>
            <a:r>
              <a:rPr sz="577" spc="-13" dirty="0">
                <a:solidFill>
                  <a:srgbClr val="3C3C3B"/>
                </a:solidFill>
                <a:latin typeface="Verdana"/>
                <a:cs typeface="Verdana"/>
              </a:rPr>
              <a:t>ses</a:t>
            </a:r>
            <a:r>
              <a:rPr sz="577" spc="-38" dirty="0">
                <a:solidFill>
                  <a:srgbClr val="3C3C3B"/>
                </a:solidFill>
                <a:latin typeface="Verdana"/>
                <a:cs typeface="Verdana"/>
              </a:rPr>
              <a:t> </a:t>
            </a:r>
            <a:r>
              <a:rPr sz="577" spc="-13" dirty="0">
                <a:solidFill>
                  <a:srgbClr val="3C3C3B"/>
                </a:solidFill>
                <a:latin typeface="Verdana"/>
                <a:cs typeface="Verdana"/>
              </a:rPr>
              <a:t>prestataires,</a:t>
            </a:r>
            <a:r>
              <a:rPr sz="577" spc="-42" dirty="0">
                <a:solidFill>
                  <a:srgbClr val="3C3C3B"/>
                </a:solidFill>
                <a:latin typeface="Verdana"/>
                <a:cs typeface="Verdana"/>
              </a:rPr>
              <a:t> </a:t>
            </a:r>
            <a:r>
              <a:rPr sz="577" spc="3" dirty="0">
                <a:solidFill>
                  <a:srgbClr val="3C3C3B"/>
                </a:solidFill>
                <a:latin typeface="Verdana"/>
                <a:cs typeface="Verdana"/>
              </a:rPr>
              <a:t>et</a:t>
            </a:r>
            <a:r>
              <a:rPr sz="577" spc="-42" dirty="0">
                <a:solidFill>
                  <a:srgbClr val="3C3C3B"/>
                </a:solidFill>
                <a:latin typeface="Verdana"/>
                <a:cs typeface="Verdana"/>
              </a:rPr>
              <a:t> </a:t>
            </a:r>
            <a:r>
              <a:rPr sz="577" spc="3" dirty="0">
                <a:solidFill>
                  <a:srgbClr val="3C3C3B"/>
                </a:solidFill>
                <a:latin typeface="Verdana"/>
                <a:cs typeface="Verdana"/>
              </a:rPr>
              <a:t>sont</a:t>
            </a:r>
            <a:r>
              <a:rPr sz="577" spc="-42" dirty="0">
                <a:solidFill>
                  <a:srgbClr val="3C3C3B"/>
                </a:solidFill>
                <a:latin typeface="Verdana"/>
                <a:cs typeface="Verdana"/>
              </a:rPr>
              <a:t> </a:t>
            </a:r>
            <a:r>
              <a:rPr sz="577" spc="-6" dirty="0">
                <a:solidFill>
                  <a:srgbClr val="3C3C3B"/>
                </a:solidFill>
                <a:latin typeface="Verdana"/>
                <a:cs typeface="Verdana"/>
              </a:rPr>
              <a:t>à</a:t>
            </a:r>
            <a:r>
              <a:rPr sz="577" spc="-42" dirty="0">
                <a:solidFill>
                  <a:srgbClr val="3C3C3B"/>
                </a:solidFill>
                <a:latin typeface="Verdana"/>
                <a:cs typeface="Verdana"/>
              </a:rPr>
              <a:t> </a:t>
            </a:r>
            <a:r>
              <a:rPr sz="577" spc="10" dirty="0">
                <a:solidFill>
                  <a:srgbClr val="3C3C3B"/>
                </a:solidFill>
                <a:latin typeface="Verdana"/>
                <a:cs typeface="Verdana"/>
              </a:rPr>
              <a:t>ce</a:t>
            </a:r>
            <a:r>
              <a:rPr sz="577" spc="-38" dirty="0">
                <a:solidFill>
                  <a:srgbClr val="3C3C3B"/>
                </a:solidFill>
                <a:latin typeface="Verdana"/>
                <a:cs typeface="Verdana"/>
              </a:rPr>
              <a:t> </a:t>
            </a:r>
            <a:r>
              <a:rPr sz="577" spc="-3" dirty="0">
                <a:solidFill>
                  <a:srgbClr val="3C3C3B"/>
                </a:solidFill>
                <a:latin typeface="Verdana"/>
                <a:cs typeface="Verdana"/>
              </a:rPr>
              <a:t>titre</a:t>
            </a:r>
            <a:r>
              <a:rPr sz="577" spc="-42" dirty="0">
                <a:solidFill>
                  <a:srgbClr val="3C3C3B"/>
                </a:solidFill>
                <a:latin typeface="Verdana"/>
                <a:cs typeface="Verdana"/>
              </a:rPr>
              <a:t> </a:t>
            </a:r>
            <a:r>
              <a:rPr sz="577" spc="3" dirty="0">
                <a:solidFill>
                  <a:srgbClr val="3C3C3B"/>
                </a:solidFill>
                <a:latin typeface="Verdana"/>
                <a:cs typeface="Verdana"/>
              </a:rPr>
              <a:t>protégées </a:t>
            </a:r>
            <a:r>
              <a:rPr sz="577" spc="-196" dirty="0">
                <a:solidFill>
                  <a:srgbClr val="3C3C3B"/>
                </a:solidFill>
                <a:latin typeface="Verdana"/>
                <a:cs typeface="Verdana"/>
              </a:rPr>
              <a:t> </a:t>
            </a:r>
            <a:r>
              <a:rPr sz="577" spc="13" dirty="0">
                <a:solidFill>
                  <a:srgbClr val="3C3C3B"/>
                </a:solidFill>
                <a:latin typeface="Verdana"/>
                <a:cs typeface="Verdana"/>
              </a:rPr>
              <a:t>conformément</a:t>
            </a:r>
            <a:r>
              <a:rPr sz="577" spc="-55" dirty="0">
                <a:solidFill>
                  <a:srgbClr val="3C3C3B"/>
                </a:solidFill>
                <a:latin typeface="Verdana"/>
                <a:cs typeface="Verdana"/>
              </a:rPr>
              <a:t> </a:t>
            </a:r>
            <a:r>
              <a:rPr sz="577" spc="6" dirty="0">
                <a:solidFill>
                  <a:srgbClr val="3C3C3B"/>
                </a:solidFill>
                <a:latin typeface="Verdana"/>
                <a:cs typeface="Verdana"/>
              </a:rPr>
              <a:t>au</a:t>
            </a:r>
            <a:r>
              <a:rPr sz="577" spc="-55" dirty="0">
                <a:solidFill>
                  <a:srgbClr val="3C3C3B"/>
                </a:solidFill>
                <a:latin typeface="Verdana"/>
                <a:cs typeface="Verdana"/>
              </a:rPr>
              <a:t> </a:t>
            </a:r>
            <a:r>
              <a:rPr sz="577" spc="16" dirty="0">
                <a:solidFill>
                  <a:srgbClr val="3C3C3B"/>
                </a:solidFill>
                <a:latin typeface="Verdana"/>
                <a:cs typeface="Verdana"/>
              </a:rPr>
              <a:t>code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3" dirty="0">
                <a:solidFill>
                  <a:srgbClr val="3C3C3B"/>
                </a:solidFill>
                <a:latin typeface="Verdana"/>
                <a:cs typeface="Verdana"/>
              </a:rPr>
              <a:t>propriété</a:t>
            </a:r>
            <a:r>
              <a:rPr sz="577" spc="-51" dirty="0">
                <a:solidFill>
                  <a:srgbClr val="3C3C3B"/>
                </a:solidFill>
                <a:latin typeface="Verdana"/>
                <a:cs typeface="Verdana"/>
              </a:rPr>
              <a:t> </a:t>
            </a:r>
            <a:r>
              <a:rPr sz="577" spc="-3" dirty="0">
                <a:solidFill>
                  <a:srgbClr val="3C3C3B"/>
                </a:solidFill>
                <a:latin typeface="Verdana"/>
                <a:cs typeface="Verdana"/>
              </a:rPr>
              <a:t>intellectuelle.</a:t>
            </a:r>
            <a:endParaRPr sz="577" dirty="0">
              <a:solidFill>
                <a:prstClr val="black"/>
              </a:solidFill>
              <a:latin typeface="Verdana"/>
              <a:cs typeface="Verdana"/>
            </a:endParaRPr>
          </a:p>
          <a:p>
            <a:pPr marL="8145" marR="3258" algn="just" defTabSz="586405">
              <a:spcBef>
                <a:spcPts val="385"/>
              </a:spcBef>
            </a:pPr>
            <a:r>
              <a:rPr sz="577" spc="-6" dirty="0">
                <a:solidFill>
                  <a:srgbClr val="3C3C3B"/>
                </a:solidFill>
                <a:latin typeface="Verdana"/>
                <a:cs typeface="Verdana"/>
              </a:rPr>
              <a:t>Toute</a:t>
            </a:r>
            <a:r>
              <a:rPr sz="577" spc="-10" dirty="0">
                <a:solidFill>
                  <a:srgbClr val="3C3C3B"/>
                </a:solidFill>
                <a:latin typeface="Verdana"/>
                <a:cs typeface="Verdana"/>
              </a:rPr>
              <a:t> </a:t>
            </a:r>
            <a:r>
              <a:rPr sz="577" spc="3" dirty="0">
                <a:solidFill>
                  <a:srgbClr val="3C3C3B"/>
                </a:solidFill>
                <a:latin typeface="Verdana"/>
                <a:cs typeface="Verdana"/>
              </a:rPr>
              <a:t>utilisation</a:t>
            </a:r>
            <a:r>
              <a:rPr sz="577" spc="-6" dirty="0">
                <a:solidFill>
                  <a:srgbClr val="3C3C3B"/>
                </a:solidFill>
                <a:latin typeface="Verdana"/>
                <a:cs typeface="Verdana"/>
              </a:rPr>
              <a:t> </a:t>
            </a:r>
            <a:r>
              <a:rPr sz="577" spc="10" dirty="0">
                <a:solidFill>
                  <a:srgbClr val="3C3C3B"/>
                </a:solidFill>
                <a:latin typeface="Verdana"/>
                <a:cs typeface="Verdana"/>
              </a:rPr>
              <a:t>d’un</a:t>
            </a:r>
            <a:r>
              <a:rPr sz="577" spc="-6" dirty="0">
                <a:solidFill>
                  <a:srgbClr val="3C3C3B"/>
                </a:solidFill>
                <a:latin typeface="Verdana"/>
                <a:cs typeface="Verdana"/>
              </a:rPr>
              <a:t> </a:t>
            </a:r>
            <a:r>
              <a:rPr sz="577" spc="-3" dirty="0">
                <a:solidFill>
                  <a:srgbClr val="3C3C3B"/>
                </a:solidFill>
                <a:latin typeface="Verdana"/>
                <a:cs typeface="Verdana"/>
              </a:rPr>
              <a:t>aspirateur</a:t>
            </a:r>
            <a:r>
              <a:rPr sz="577" spc="-6" dirty="0">
                <a:solidFill>
                  <a:srgbClr val="3C3C3B"/>
                </a:solidFill>
                <a:latin typeface="Verdana"/>
                <a:cs typeface="Verdana"/>
              </a:rPr>
              <a:t> </a:t>
            </a:r>
            <a:r>
              <a:rPr sz="577" spc="16" dirty="0">
                <a:solidFill>
                  <a:srgbClr val="3C3C3B"/>
                </a:solidFill>
                <a:latin typeface="Verdana"/>
                <a:cs typeface="Verdana"/>
              </a:rPr>
              <a:t>de</a:t>
            </a:r>
            <a:r>
              <a:rPr sz="577" spc="-6" dirty="0">
                <a:solidFill>
                  <a:srgbClr val="3C3C3B"/>
                </a:solidFill>
                <a:latin typeface="Verdana"/>
                <a:cs typeface="Verdana"/>
              </a:rPr>
              <a:t> </a:t>
            </a:r>
            <a:r>
              <a:rPr sz="577" spc="-3" dirty="0">
                <a:solidFill>
                  <a:srgbClr val="3C3C3B"/>
                </a:solidFill>
                <a:latin typeface="Verdana"/>
                <a:cs typeface="Verdana"/>
              </a:rPr>
              <a:t>données,</a:t>
            </a:r>
            <a:r>
              <a:rPr sz="577" spc="-6" dirty="0">
                <a:solidFill>
                  <a:srgbClr val="3C3C3B"/>
                </a:solidFill>
                <a:latin typeface="Verdana"/>
                <a:cs typeface="Verdana"/>
              </a:rPr>
              <a:t> </a:t>
            </a:r>
            <a:r>
              <a:rPr sz="577" spc="-3" dirty="0">
                <a:solidFill>
                  <a:srgbClr val="3C3C3B"/>
                </a:solidFill>
                <a:latin typeface="Verdana"/>
                <a:cs typeface="Verdana"/>
              </a:rPr>
              <a:t>ainsi</a:t>
            </a:r>
            <a:r>
              <a:rPr sz="577" spc="-6" dirty="0">
                <a:solidFill>
                  <a:srgbClr val="3C3C3B"/>
                </a:solidFill>
                <a:latin typeface="Verdana"/>
                <a:cs typeface="Verdana"/>
              </a:rPr>
              <a:t> </a:t>
            </a:r>
            <a:r>
              <a:rPr sz="577" spc="19" dirty="0">
                <a:solidFill>
                  <a:srgbClr val="3C3C3B"/>
                </a:solidFill>
                <a:latin typeface="Verdana"/>
                <a:cs typeface="Verdana"/>
              </a:rPr>
              <a:t>que</a:t>
            </a:r>
            <a:r>
              <a:rPr sz="577" spc="-6" dirty="0">
                <a:solidFill>
                  <a:srgbClr val="3C3C3B"/>
                </a:solidFill>
                <a:latin typeface="Verdana"/>
                <a:cs typeface="Verdana"/>
              </a:rPr>
              <a:t> </a:t>
            </a:r>
            <a:r>
              <a:rPr sz="577" spc="3" dirty="0">
                <a:solidFill>
                  <a:srgbClr val="3C3C3B"/>
                </a:solidFill>
                <a:latin typeface="Verdana"/>
                <a:cs typeface="Verdana"/>
              </a:rPr>
              <a:t>toute </a:t>
            </a:r>
            <a:r>
              <a:rPr sz="577" spc="-196" dirty="0">
                <a:solidFill>
                  <a:srgbClr val="3C3C3B"/>
                </a:solidFill>
                <a:latin typeface="Verdana"/>
                <a:cs typeface="Verdana"/>
              </a:rPr>
              <a:t> </a:t>
            </a:r>
            <a:r>
              <a:rPr sz="577" spc="10" dirty="0">
                <a:solidFill>
                  <a:srgbClr val="3C3C3B"/>
                </a:solidFill>
                <a:latin typeface="Verdana"/>
                <a:cs typeface="Verdana"/>
              </a:rPr>
              <a:t>reproduction </a:t>
            </a:r>
            <a:r>
              <a:rPr sz="577" dirty="0">
                <a:solidFill>
                  <a:srgbClr val="3C3C3B"/>
                </a:solidFill>
                <a:latin typeface="Verdana"/>
                <a:cs typeface="Verdana"/>
              </a:rPr>
              <a:t>totale </a:t>
            </a:r>
            <a:r>
              <a:rPr sz="577" spc="16" dirty="0">
                <a:solidFill>
                  <a:srgbClr val="3C3C3B"/>
                </a:solidFill>
                <a:latin typeface="Verdana"/>
                <a:cs typeface="Verdana"/>
              </a:rPr>
              <a:t>ou </a:t>
            </a:r>
            <a:r>
              <a:rPr sz="577" spc="-10" dirty="0">
                <a:solidFill>
                  <a:srgbClr val="3C3C3B"/>
                </a:solidFill>
                <a:latin typeface="Verdana"/>
                <a:cs typeface="Verdana"/>
              </a:rPr>
              <a:t>partielle, </a:t>
            </a:r>
            <a:r>
              <a:rPr sz="577" spc="13" dirty="0">
                <a:solidFill>
                  <a:srgbClr val="3C3C3B"/>
                </a:solidFill>
                <a:latin typeface="Verdana"/>
                <a:cs typeface="Verdana"/>
              </a:rPr>
              <a:t>modification </a:t>
            </a:r>
            <a:r>
              <a:rPr sz="577" spc="16" dirty="0">
                <a:solidFill>
                  <a:srgbClr val="3C3C3B"/>
                </a:solidFill>
                <a:latin typeface="Verdana"/>
                <a:cs typeface="Verdana"/>
              </a:rPr>
              <a:t>ou </a:t>
            </a:r>
            <a:r>
              <a:rPr sz="577" spc="3" dirty="0">
                <a:solidFill>
                  <a:srgbClr val="3C3C3B"/>
                </a:solidFill>
                <a:latin typeface="Verdana"/>
                <a:cs typeface="Verdana"/>
              </a:rPr>
              <a:t>utilisation </a:t>
            </a:r>
            <a:r>
              <a:rPr sz="577" spc="6" dirty="0">
                <a:solidFill>
                  <a:srgbClr val="3C3C3B"/>
                </a:solidFill>
                <a:latin typeface="Verdana"/>
                <a:cs typeface="Verdana"/>
              </a:rPr>
              <a:t> </a:t>
            </a:r>
            <a:r>
              <a:rPr sz="577" spc="16" dirty="0">
                <a:solidFill>
                  <a:srgbClr val="3C3C3B"/>
                </a:solidFill>
                <a:latin typeface="Verdana"/>
                <a:cs typeface="Verdana"/>
              </a:rPr>
              <a:t>de </a:t>
            </a:r>
            <a:r>
              <a:rPr sz="577" dirty="0">
                <a:solidFill>
                  <a:srgbClr val="3C3C3B"/>
                </a:solidFill>
                <a:latin typeface="Verdana"/>
                <a:cs typeface="Verdana"/>
              </a:rPr>
              <a:t>ces </a:t>
            </a:r>
            <a:r>
              <a:rPr sz="577" spc="-22" dirty="0">
                <a:solidFill>
                  <a:srgbClr val="3C3C3B"/>
                </a:solidFill>
                <a:latin typeface="Verdana"/>
                <a:cs typeface="Verdana"/>
              </a:rPr>
              <a:t>textes,</a:t>
            </a:r>
            <a:r>
              <a:rPr sz="577" spc="-19" dirty="0">
                <a:solidFill>
                  <a:srgbClr val="3C3C3B"/>
                </a:solidFill>
                <a:latin typeface="Verdana"/>
                <a:cs typeface="Verdana"/>
              </a:rPr>
              <a:t> </a:t>
            </a:r>
            <a:r>
              <a:rPr sz="577" spc="-6" dirty="0">
                <a:solidFill>
                  <a:srgbClr val="3C3C3B"/>
                </a:solidFill>
                <a:latin typeface="Verdana"/>
                <a:cs typeface="Verdana"/>
              </a:rPr>
              <a:t>marques,</a:t>
            </a:r>
            <a:r>
              <a:rPr sz="577" spc="-3" dirty="0">
                <a:solidFill>
                  <a:srgbClr val="3C3C3B"/>
                </a:solidFill>
                <a:latin typeface="Verdana"/>
                <a:cs typeface="Verdana"/>
              </a:rPr>
              <a:t> </a:t>
            </a:r>
            <a:r>
              <a:rPr sz="577" spc="-10" dirty="0">
                <a:solidFill>
                  <a:srgbClr val="3C3C3B"/>
                </a:solidFill>
                <a:latin typeface="Verdana"/>
                <a:cs typeface="Verdana"/>
              </a:rPr>
              <a:t>logos,</a:t>
            </a:r>
            <a:r>
              <a:rPr sz="577" spc="-6" dirty="0">
                <a:solidFill>
                  <a:srgbClr val="3C3C3B"/>
                </a:solidFill>
                <a:latin typeface="Verdana"/>
                <a:cs typeface="Verdana"/>
              </a:rPr>
              <a:t> </a:t>
            </a:r>
            <a:r>
              <a:rPr sz="577" spc="-3" dirty="0">
                <a:solidFill>
                  <a:srgbClr val="3C3C3B"/>
                </a:solidFill>
                <a:latin typeface="Verdana"/>
                <a:cs typeface="Verdana"/>
              </a:rPr>
              <a:t>boutons,</a:t>
            </a:r>
            <a:r>
              <a:rPr sz="577" dirty="0">
                <a:solidFill>
                  <a:srgbClr val="3C3C3B"/>
                </a:solidFill>
                <a:latin typeface="Verdana"/>
                <a:cs typeface="Verdana"/>
              </a:rPr>
              <a:t> </a:t>
            </a:r>
            <a:r>
              <a:rPr sz="577" spc="-6" dirty="0">
                <a:solidFill>
                  <a:srgbClr val="3C3C3B"/>
                </a:solidFill>
                <a:latin typeface="Verdana"/>
                <a:cs typeface="Verdana"/>
              </a:rPr>
              <a:t>images,</a:t>
            </a:r>
            <a:r>
              <a:rPr sz="577" spc="-3" dirty="0">
                <a:solidFill>
                  <a:srgbClr val="3C3C3B"/>
                </a:solidFill>
                <a:latin typeface="Verdana"/>
                <a:cs typeface="Verdana"/>
              </a:rPr>
              <a:t> </a:t>
            </a:r>
            <a:r>
              <a:rPr sz="577" spc="-13" dirty="0">
                <a:solidFill>
                  <a:srgbClr val="3C3C3B"/>
                </a:solidFill>
                <a:latin typeface="Verdana"/>
                <a:cs typeface="Verdana"/>
              </a:rPr>
              <a:t>dessins, </a:t>
            </a:r>
            <a:r>
              <a:rPr sz="577" spc="-10" dirty="0">
                <a:solidFill>
                  <a:srgbClr val="3C3C3B"/>
                </a:solidFill>
                <a:latin typeface="Verdana"/>
                <a:cs typeface="Verdana"/>
              </a:rPr>
              <a:t> </a:t>
            </a:r>
            <a:r>
              <a:rPr sz="577" spc="-3" dirty="0">
                <a:solidFill>
                  <a:srgbClr val="3C3C3B"/>
                </a:solidFill>
                <a:latin typeface="Verdana"/>
                <a:cs typeface="Verdana"/>
              </a:rPr>
              <a:t>vidéos</a:t>
            </a:r>
            <a:r>
              <a:rPr sz="577" spc="-13" dirty="0">
                <a:solidFill>
                  <a:srgbClr val="3C3C3B"/>
                </a:solidFill>
                <a:latin typeface="Verdana"/>
                <a:cs typeface="Verdana"/>
              </a:rPr>
              <a:t> </a:t>
            </a:r>
            <a:r>
              <a:rPr sz="577" spc="3" dirty="0">
                <a:solidFill>
                  <a:srgbClr val="3C3C3B"/>
                </a:solidFill>
                <a:latin typeface="Verdana"/>
                <a:cs typeface="Verdana"/>
              </a:rPr>
              <a:t>et</a:t>
            </a:r>
            <a:r>
              <a:rPr sz="577" spc="-10" dirty="0">
                <a:solidFill>
                  <a:srgbClr val="3C3C3B"/>
                </a:solidFill>
                <a:latin typeface="Verdana"/>
                <a:cs typeface="Verdana"/>
              </a:rPr>
              <a:t> </a:t>
            </a:r>
            <a:r>
              <a:rPr sz="577" spc="6" dirty="0">
                <a:solidFill>
                  <a:srgbClr val="3C3C3B"/>
                </a:solidFill>
                <a:latin typeface="Verdana"/>
                <a:cs typeface="Verdana"/>
              </a:rPr>
              <a:t>photographies</a:t>
            </a:r>
            <a:r>
              <a:rPr sz="577" spc="-10" dirty="0">
                <a:solidFill>
                  <a:srgbClr val="3C3C3B"/>
                </a:solidFill>
                <a:latin typeface="Verdana"/>
                <a:cs typeface="Verdana"/>
              </a:rPr>
              <a:t> </a:t>
            </a:r>
            <a:r>
              <a:rPr sz="577" dirty="0">
                <a:solidFill>
                  <a:srgbClr val="3C3C3B"/>
                </a:solidFill>
                <a:latin typeface="Verdana"/>
                <a:cs typeface="Verdana"/>
              </a:rPr>
              <a:t>présents</a:t>
            </a:r>
            <a:r>
              <a:rPr sz="577" spc="-10" dirty="0">
                <a:solidFill>
                  <a:srgbClr val="3C3C3B"/>
                </a:solidFill>
                <a:latin typeface="Verdana"/>
                <a:cs typeface="Verdana"/>
              </a:rPr>
              <a:t> </a:t>
            </a:r>
            <a:r>
              <a:rPr sz="577" spc="-6" dirty="0">
                <a:solidFill>
                  <a:srgbClr val="3C3C3B"/>
                </a:solidFill>
                <a:latin typeface="Verdana"/>
                <a:cs typeface="Verdana"/>
              </a:rPr>
              <a:t>sur</a:t>
            </a:r>
            <a:r>
              <a:rPr sz="577" spc="-10" dirty="0">
                <a:solidFill>
                  <a:srgbClr val="3C3C3B"/>
                </a:solidFill>
                <a:latin typeface="Verdana"/>
                <a:cs typeface="Verdana"/>
              </a:rPr>
              <a:t> </a:t>
            </a:r>
            <a:r>
              <a:rPr sz="577" dirty="0">
                <a:solidFill>
                  <a:srgbClr val="3C3C3B"/>
                </a:solidFill>
                <a:latin typeface="Verdana"/>
                <a:cs typeface="Verdana"/>
              </a:rPr>
              <a:t>le</a:t>
            </a:r>
            <a:r>
              <a:rPr sz="577" spc="-10" dirty="0">
                <a:solidFill>
                  <a:srgbClr val="3C3C3B"/>
                </a:solidFill>
                <a:latin typeface="Verdana"/>
                <a:cs typeface="Verdana"/>
              </a:rPr>
              <a:t> </a:t>
            </a:r>
            <a:r>
              <a:rPr sz="577" spc="-6" dirty="0">
                <a:solidFill>
                  <a:srgbClr val="3C3C3B"/>
                </a:solidFill>
                <a:latin typeface="Verdana"/>
                <a:cs typeface="Verdana"/>
              </a:rPr>
              <a:t>site</a:t>
            </a:r>
            <a:r>
              <a:rPr sz="577" spc="-10" dirty="0">
                <a:solidFill>
                  <a:srgbClr val="3C3C3B"/>
                </a:solidFill>
                <a:latin typeface="Verdana"/>
                <a:cs typeface="Verdana"/>
              </a:rPr>
              <a:t> </a:t>
            </a:r>
            <a:r>
              <a:rPr sz="577" dirty="0">
                <a:solidFill>
                  <a:srgbClr val="3C3C3B"/>
                </a:solidFill>
                <a:latin typeface="Verdana"/>
                <a:cs typeface="Verdana"/>
              </a:rPr>
              <a:t>marchand,</a:t>
            </a:r>
            <a:r>
              <a:rPr sz="577" spc="-10" dirty="0">
                <a:solidFill>
                  <a:srgbClr val="3C3C3B"/>
                </a:solidFill>
                <a:latin typeface="Verdana"/>
                <a:cs typeface="Verdana"/>
              </a:rPr>
              <a:t> </a:t>
            </a:r>
            <a:r>
              <a:rPr sz="577" spc="13" dirty="0">
                <a:solidFill>
                  <a:srgbClr val="3C3C3B"/>
                </a:solidFill>
                <a:latin typeface="Verdana"/>
                <a:cs typeface="Verdana"/>
              </a:rPr>
              <a:t>pour </a:t>
            </a:r>
            <a:r>
              <a:rPr sz="577" spc="-196" dirty="0">
                <a:solidFill>
                  <a:srgbClr val="3C3C3B"/>
                </a:solidFill>
                <a:latin typeface="Verdana"/>
                <a:cs typeface="Verdana"/>
              </a:rPr>
              <a:t> </a:t>
            </a:r>
            <a:r>
              <a:rPr sz="577" spc="16" dirty="0">
                <a:solidFill>
                  <a:srgbClr val="3C3C3B"/>
                </a:solidFill>
                <a:latin typeface="Verdana"/>
                <a:cs typeface="Verdana"/>
              </a:rPr>
              <a:t>quelque</a:t>
            </a:r>
            <a:r>
              <a:rPr sz="577" spc="-77" dirty="0">
                <a:solidFill>
                  <a:srgbClr val="3C3C3B"/>
                </a:solidFill>
                <a:latin typeface="Verdana"/>
                <a:cs typeface="Verdana"/>
              </a:rPr>
              <a:t> </a:t>
            </a:r>
            <a:r>
              <a:rPr sz="577" spc="10" dirty="0">
                <a:solidFill>
                  <a:srgbClr val="3C3C3B"/>
                </a:solidFill>
                <a:latin typeface="Verdana"/>
                <a:cs typeface="Verdana"/>
              </a:rPr>
              <a:t>motif</a:t>
            </a:r>
            <a:r>
              <a:rPr sz="577" spc="-77" dirty="0">
                <a:solidFill>
                  <a:srgbClr val="3C3C3B"/>
                </a:solidFill>
                <a:latin typeface="Verdana"/>
                <a:cs typeface="Verdana"/>
              </a:rPr>
              <a:t> </a:t>
            </a:r>
            <a:r>
              <a:rPr sz="577" spc="3" dirty="0">
                <a:solidFill>
                  <a:srgbClr val="3C3C3B"/>
                </a:solidFill>
                <a:latin typeface="Verdana"/>
                <a:cs typeface="Verdana"/>
              </a:rPr>
              <a:t>et</a:t>
            </a:r>
            <a:r>
              <a:rPr sz="577" spc="-73" dirty="0">
                <a:solidFill>
                  <a:srgbClr val="3C3C3B"/>
                </a:solidFill>
                <a:latin typeface="Verdana"/>
                <a:cs typeface="Verdana"/>
              </a:rPr>
              <a:t> </a:t>
            </a:r>
            <a:r>
              <a:rPr sz="577" spc="-6" dirty="0">
                <a:solidFill>
                  <a:srgbClr val="3C3C3B"/>
                </a:solidFill>
                <a:latin typeface="Verdana"/>
                <a:cs typeface="Verdana"/>
              </a:rPr>
              <a:t>sur</a:t>
            </a:r>
            <a:r>
              <a:rPr sz="577" spc="-77" dirty="0">
                <a:solidFill>
                  <a:srgbClr val="3C3C3B"/>
                </a:solidFill>
                <a:latin typeface="Verdana"/>
                <a:cs typeface="Verdana"/>
              </a:rPr>
              <a:t> </a:t>
            </a:r>
            <a:r>
              <a:rPr sz="577" spc="16" dirty="0">
                <a:solidFill>
                  <a:srgbClr val="3C3C3B"/>
                </a:solidFill>
                <a:latin typeface="Verdana"/>
                <a:cs typeface="Verdana"/>
              </a:rPr>
              <a:t>quelque</a:t>
            </a:r>
            <a:r>
              <a:rPr sz="577" spc="-77" dirty="0">
                <a:solidFill>
                  <a:srgbClr val="3C3C3B"/>
                </a:solidFill>
                <a:latin typeface="Verdana"/>
                <a:cs typeface="Verdana"/>
              </a:rPr>
              <a:t> </a:t>
            </a:r>
            <a:r>
              <a:rPr sz="577" spc="10" dirty="0">
                <a:solidFill>
                  <a:srgbClr val="3C3C3B"/>
                </a:solidFill>
                <a:latin typeface="Verdana"/>
                <a:cs typeface="Verdana"/>
              </a:rPr>
              <a:t>support</a:t>
            </a:r>
            <a:r>
              <a:rPr sz="577" spc="-73" dirty="0">
                <a:solidFill>
                  <a:srgbClr val="3C3C3B"/>
                </a:solidFill>
                <a:latin typeface="Verdana"/>
                <a:cs typeface="Verdana"/>
              </a:rPr>
              <a:t> </a:t>
            </a:r>
            <a:r>
              <a:rPr sz="577" spc="19" dirty="0">
                <a:solidFill>
                  <a:srgbClr val="3C3C3B"/>
                </a:solidFill>
                <a:latin typeface="Verdana"/>
                <a:cs typeface="Verdana"/>
              </a:rPr>
              <a:t>que</a:t>
            </a:r>
            <a:r>
              <a:rPr sz="577" spc="-77" dirty="0">
                <a:solidFill>
                  <a:srgbClr val="3C3C3B"/>
                </a:solidFill>
                <a:latin typeface="Verdana"/>
                <a:cs typeface="Verdana"/>
              </a:rPr>
              <a:t> </a:t>
            </a:r>
            <a:r>
              <a:rPr sz="577" spc="10" dirty="0">
                <a:solidFill>
                  <a:srgbClr val="3C3C3B"/>
                </a:solidFill>
                <a:latin typeface="Verdana"/>
                <a:cs typeface="Verdana"/>
              </a:rPr>
              <a:t>ce</a:t>
            </a:r>
            <a:r>
              <a:rPr sz="577" spc="-73" dirty="0">
                <a:solidFill>
                  <a:srgbClr val="3C3C3B"/>
                </a:solidFill>
                <a:latin typeface="Verdana"/>
                <a:cs typeface="Verdana"/>
              </a:rPr>
              <a:t> </a:t>
            </a:r>
            <a:r>
              <a:rPr sz="577" spc="-19" dirty="0">
                <a:solidFill>
                  <a:srgbClr val="3C3C3B"/>
                </a:solidFill>
                <a:latin typeface="Verdana"/>
                <a:cs typeface="Verdana"/>
              </a:rPr>
              <a:t>soit,</a:t>
            </a:r>
            <a:r>
              <a:rPr sz="577" spc="-77" dirty="0">
                <a:solidFill>
                  <a:srgbClr val="3C3C3B"/>
                </a:solidFill>
                <a:latin typeface="Verdana"/>
                <a:cs typeface="Verdana"/>
              </a:rPr>
              <a:t> </a:t>
            </a:r>
            <a:r>
              <a:rPr sz="577" spc="-6" dirty="0">
                <a:solidFill>
                  <a:srgbClr val="3C3C3B"/>
                </a:solidFill>
                <a:latin typeface="Verdana"/>
                <a:cs typeface="Verdana"/>
              </a:rPr>
              <a:t>sans</a:t>
            </a:r>
            <a:r>
              <a:rPr sz="577" spc="-77" dirty="0">
                <a:solidFill>
                  <a:srgbClr val="3C3C3B"/>
                </a:solidFill>
                <a:latin typeface="Verdana"/>
                <a:cs typeface="Verdana"/>
              </a:rPr>
              <a:t> </a:t>
            </a:r>
            <a:r>
              <a:rPr sz="577" spc="6" dirty="0">
                <a:solidFill>
                  <a:srgbClr val="3C3C3B"/>
                </a:solidFill>
                <a:latin typeface="Verdana"/>
                <a:cs typeface="Verdana"/>
              </a:rPr>
              <a:t>accord </a:t>
            </a:r>
            <a:r>
              <a:rPr sz="577" spc="-196" dirty="0">
                <a:solidFill>
                  <a:srgbClr val="3C3C3B"/>
                </a:solidFill>
                <a:latin typeface="Verdana"/>
                <a:cs typeface="Verdana"/>
              </a:rPr>
              <a:t> </a:t>
            </a:r>
            <a:r>
              <a:rPr sz="577" dirty="0">
                <a:solidFill>
                  <a:srgbClr val="3C3C3B"/>
                </a:solidFill>
                <a:latin typeface="Verdana"/>
                <a:cs typeface="Verdana"/>
              </a:rPr>
              <a:t>écrit </a:t>
            </a:r>
            <a:r>
              <a:rPr sz="577" spc="3" dirty="0">
                <a:solidFill>
                  <a:srgbClr val="3C3C3B"/>
                </a:solidFill>
                <a:latin typeface="Verdana"/>
                <a:cs typeface="Verdana"/>
              </a:rPr>
              <a:t>et </a:t>
            </a:r>
            <a:r>
              <a:rPr sz="577" dirty="0">
                <a:solidFill>
                  <a:srgbClr val="3C3C3B"/>
                </a:solidFill>
                <a:latin typeface="Verdana"/>
                <a:cs typeface="Verdana"/>
              </a:rPr>
              <a:t>préalable </a:t>
            </a:r>
            <a:r>
              <a:rPr sz="577" spc="16" dirty="0">
                <a:solidFill>
                  <a:srgbClr val="3C3C3B"/>
                </a:solidFill>
                <a:latin typeface="Verdana"/>
                <a:cs typeface="Verdana"/>
              </a:rPr>
              <a:t>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est </a:t>
            </a:r>
            <a:r>
              <a:rPr sz="577" spc="6" dirty="0">
                <a:solidFill>
                  <a:srgbClr val="3C3C3B"/>
                </a:solidFill>
                <a:latin typeface="Verdana"/>
                <a:cs typeface="Verdana"/>
              </a:rPr>
              <a:t>strictement </a:t>
            </a:r>
            <a:r>
              <a:rPr sz="577" dirty="0">
                <a:solidFill>
                  <a:srgbClr val="3C3C3B"/>
                </a:solidFill>
                <a:latin typeface="Verdana"/>
                <a:cs typeface="Verdana"/>
              </a:rPr>
              <a:t>interdite </a:t>
            </a:r>
            <a:r>
              <a:rPr sz="577" spc="3" dirty="0">
                <a:solidFill>
                  <a:srgbClr val="3C3C3B"/>
                </a:solidFill>
                <a:latin typeface="Verdana"/>
                <a:cs typeface="Verdana"/>
              </a:rPr>
              <a:t>et </a:t>
            </a:r>
            <a:r>
              <a:rPr sz="577" spc="6" dirty="0">
                <a:solidFill>
                  <a:srgbClr val="3C3C3B"/>
                </a:solidFill>
                <a:latin typeface="Verdana"/>
                <a:cs typeface="Verdana"/>
              </a:rPr>
              <a:t> constitue</a:t>
            </a:r>
            <a:r>
              <a:rPr sz="577" spc="-93" dirty="0">
                <a:solidFill>
                  <a:srgbClr val="3C3C3B"/>
                </a:solidFill>
                <a:latin typeface="Verdana"/>
                <a:cs typeface="Verdana"/>
              </a:rPr>
              <a:t> </a:t>
            </a:r>
            <a:r>
              <a:rPr sz="577" spc="16" dirty="0">
                <a:solidFill>
                  <a:srgbClr val="3C3C3B"/>
                </a:solidFill>
                <a:latin typeface="Verdana"/>
                <a:cs typeface="Verdana"/>
              </a:rPr>
              <a:t>une</a:t>
            </a:r>
            <a:r>
              <a:rPr sz="577" spc="-90" dirty="0">
                <a:solidFill>
                  <a:srgbClr val="3C3C3B"/>
                </a:solidFill>
                <a:latin typeface="Verdana"/>
                <a:cs typeface="Verdana"/>
              </a:rPr>
              <a:t> </a:t>
            </a:r>
            <a:r>
              <a:rPr sz="577" spc="6" dirty="0">
                <a:solidFill>
                  <a:srgbClr val="3C3C3B"/>
                </a:solidFill>
                <a:latin typeface="Verdana"/>
                <a:cs typeface="Verdana"/>
              </a:rPr>
              <a:t>contrefaçon</a:t>
            </a:r>
            <a:r>
              <a:rPr sz="577" spc="-90" dirty="0">
                <a:solidFill>
                  <a:srgbClr val="3C3C3B"/>
                </a:solidFill>
                <a:latin typeface="Verdana"/>
                <a:cs typeface="Verdana"/>
              </a:rPr>
              <a:t> </a:t>
            </a:r>
            <a:r>
              <a:rPr sz="577" spc="6" dirty="0">
                <a:solidFill>
                  <a:srgbClr val="3C3C3B"/>
                </a:solidFill>
                <a:latin typeface="Verdana"/>
                <a:cs typeface="Verdana"/>
              </a:rPr>
              <a:t>sanctionnée</a:t>
            </a:r>
            <a:r>
              <a:rPr sz="577" spc="-93" dirty="0">
                <a:solidFill>
                  <a:srgbClr val="3C3C3B"/>
                </a:solidFill>
                <a:latin typeface="Verdana"/>
                <a:cs typeface="Verdana"/>
              </a:rPr>
              <a:t> </a:t>
            </a:r>
            <a:r>
              <a:rPr sz="577" spc="6" dirty="0">
                <a:solidFill>
                  <a:srgbClr val="3C3C3B"/>
                </a:solidFill>
                <a:latin typeface="Verdana"/>
                <a:cs typeface="Verdana"/>
              </a:rPr>
              <a:t>au</a:t>
            </a:r>
            <a:r>
              <a:rPr sz="577" spc="-90" dirty="0">
                <a:solidFill>
                  <a:srgbClr val="3C3C3B"/>
                </a:solidFill>
                <a:latin typeface="Verdana"/>
                <a:cs typeface="Verdana"/>
              </a:rPr>
              <a:t> </a:t>
            </a:r>
            <a:r>
              <a:rPr sz="577" spc="-3" dirty="0">
                <a:solidFill>
                  <a:srgbClr val="3C3C3B"/>
                </a:solidFill>
                <a:latin typeface="Verdana"/>
                <a:cs typeface="Verdana"/>
              </a:rPr>
              <a:t>titre</a:t>
            </a:r>
            <a:r>
              <a:rPr sz="577" spc="-90" dirty="0">
                <a:solidFill>
                  <a:srgbClr val="3C3C3B"/>
                </a:solidFill>
                <a:latin typeface="Verdana"/>
                <a:cs typeface="Verdana"/>
              </a:rPr>
              <a:t> </a:t>
            </a:r>
            <a:r>
              <a:rPr sz="577" spc="16" dirty="0">
                <a:solidFill>
                  <a:srgbClr val="3C3C3B"/>
                </a:solidFill>
                <a:latin typeface="Verdana"/>
                <a:cs typeface="Verdana"/>
              </a:rPr>
              <a:t>de</a:t>
            </a:r>
            <a:r>
              <a:rPr sz="577" spc="-90" dirty="0">
                <a:solidFill>
                  <a:srgbClr val="3C3C3B"/>
                </a:solidFill>
                <a:latin typeface="Verdana"/>
                <a:cs typeface="Verdana"/>
              </a:rPr>
              <a:t> </a:t>
            </a:r>
            <a:r>
              <a:rPr sz="577" spc="-6" dirty="0">
                <a:solidFill>
                  <a:srgbClr val="3C3C3B"/>
                </a:solidFill>
                <a:latin typeface="Verdana"/>
                <a:cs typeface="Verdana"/>
              </a:rPr>
              <a:t>la</a:t>
            </a:r>
            <a:r>
              <a:rPr sz="577" spc="-93" dirty="0">
                <a:solidFill>
                  <a:srgbClr val="3C3C3B"/>
                </a:solidFill>
                <a:latin typeface="Verdana"/>
                <a:cs typeface="Verdana"/>
              </a:rPr>
              <a:t> </a:t>
            </a:r>
            <a:r>
              <a:rPr sz="577" spc="3" dirty="0">
                <a:solidFill>
                  <a:srgbClr val="3C3C3B"/>
                </a:solidFill>
                <a:latin typeface="Verdana"/>
                <a:cs typeface="Verdana"/>
              </a:rPr>
              <a:t>propriété </a:t>
            </a:r>
            <a:r>
              <a:rPr sz="577" spc="-196" dirty="0">
                <a:solidFill>
                  <a:srgbClr val="3C3C3B"/>
                </a:solidFill>
                <a:latin typeface="Verdana"/>
                <a:cs typeface="Verdana"/>
              </a:rPr>
              <a:t> </a:t>
            </a:r>
            <a:r>
              <a:rPr sz="577" spc="-3" dirty="0">
                <a:solidFill>
                  <a:srgbClr val="3C3C3B"/>
                </a:solidFill>
                <a:latin typeface="Verdana"/>
                <a:cs typeface="Verdana"/>
              </a:rPr>
              <a:t>intellectuelle.</a:t>
            </a:r>
            <a:endParaRPr sz="577" dirty="0">
              <a:solidFill>
                <a:prstClr val="black"/>
              </a:solidFill>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rot="21420000">
            <a:off x="3599047" y="6681264"/>
            <a:ext cx="128496" cy="89768"/>
          </a:xfrm>
          <a:prstGeom prst="rect">
            <a:avLst/>
          </a:prstGeom>
        </p:spPr>
        <p:txBody>
          <a:bodyPr vert="horz" wrap="square" lIns="0" tIns="0" rIns="0" bIns="0" rtlCol="0">
            <a:spAutoFit/>
          </a:bodyPr>
          <a:lstStyle/>
          <a:p>
            <a:pPr>
              <a:lnSpc>
                <a:spcPts val="661"/>
              </a:lnSpc>
            </a:pPr>
            <a:r>
              <a:rPr sz="641" spc="-29" dirty="0">
                <a:solidFill>
                  <a:srgbClr val="FFFFFF"/>
                </a:solidFill>
                <a:latin typeface="Verdana"/>
                <a:cs typeface="Verdana"/>
              </a:rPr>
              <a:t>14</a:t>
            </a:r>
            <a:endParaRPr sz="641" dirty="0">
              <a:latin typeface="Verdana"/>
              <a:cs typeface="Verdana"/>
            </a:endParaRPr>
          </a:p>
        </p:txBody>
      </p:sp>
      <p:grpSp>
        <p:nvGrpSpPr>
          <p:cNvPr id="12" name="object 12"/>
          <p:cNvGrpSpPr/>
          <p:nvPr/>
        </p:nvGrpSpPr>
        <p:grpSpPr>
          <a:xfrm>
            <a:off x="797442" y="115437"/>
            <a:ext cx="10813311" cy="785168"/>
            <a:chOff x="179997" y="179997"/>
            <a:chExt cx="7200265" cy="1224280"/>
          </a:xfrm>
        </p:grpSpPr>
        <p:pic>
          <p:nvPicPr>
            <p:cNvPr id="13" name="object 13"/>
            <p:cNvPicPr/>
            <p:nvPr/>
          </p:nvPicPr>
          <p:blipFill>
            <a:blip r:embed="rId2" cstate="print"/>
            <a:stretch>
              <a:fillRect/>
            </a:stretch>
          </p:blipFill>
          <p:spPr>
            <a:xfrm>
              <a:off x="180000" y="180009"/>
              <a:ext cx="7199994" cy="1224000"/>
            </a:xfrm>
            <a:prstGeom prst="rect">
              <a:avLst/>
            </a:prstGeom>
          </p:spPr>
        </p:pic>
        <p:sp>
          <p:nvSpPr>
            <p:cNvPr id="14" name="object 14"/>
            <p:cNvSpPr/>
            <p:nvPr/>
          </p:nvSpPr>
          <p:spPr>
            <a:xfrm>
              <a:off x="179997" y="179997"/>
              <a:ext cx="7200265" cy="1224280"/>
            </a:xfrm>
            <a:custGeom>
              <a:avLst/>
              <a:gdLst/>
              <a:ahLst/>
              <a:cxnLst/>
              <a:rect l="l" t="t" r="r" b="b"/>
              <a:pathLst>
                <a:path w="7200265" h="1224280">
                  <a:moveTo>
                    <a:pt x="7199998" y="0"/>
                  </a:moveTo>
                  <a:lnTo>
                    <a:pt x="0" y="0"/>
                  </a:lnTo>
                  <a:lnTo>
                    <a:pt x="0" y="1224000"/>
                  </a:lnTo>
                  <a:lnTo>
                    <a:pt x="7199998" y="1224000"/>
                  </a:lnTo>
                  <a:lnTo>
                    <a:pt x="7199998" y="0"/>
                  </a:lnTo>
                  <a:close/>
                </a:path>
              </a:pathLst>
            </a:custGeom>
            <a:solidFill>
              <a:srgbClr val="000000">
                <a:alpha val="44999"/>
              </a:srgbClr>
            </a:solidFill>
          </p:spPr>
          <p:txBody>
            <a:bodyPr wrap="square" lIns="0" tIns="0" rIns="0" bIns="0" rtlCol="0"/>
            <a:lstStyle/>
            <a:p>
              <a:endParaRPr sz="1154"/>
            </a:p>
          </p:txBody>
        </p:sp>
        <p:sp>
          <p:nvSpPr>
            <p:cNvPr id="15" name="object 15"/>
            <p:cNvSpPr/>
            <p:nvPr/>
          </p:nvSpPr>
          <p:spPr>
            <a:xfrm>
              <a:off x="329325" y="710187"/>
              <a:ext cx="391160" cy="307975"/>
            </a:xfrm>
            <a:custGeom>
              <a:avLst/>
              <a:gdLst/>
              <a:ahLst/>
              <a:cxnLst/>
              <a:rect l="l" t="t" r="r" b="b"/>
              <a:pathLst>
                <a:path w="391159" h="307975">
                  <a:moveTo>
                    <a:pt x="245887" y="0"/>
                  </a:moveTo>
                  <a:lnTo>
                    <a:pt x="242509" y="1498"/>
                  </a:lnTo>
                  <a:lnTo>
                    <a:pt x="111966" y="77038"/>
                  </a:lnTo>
                  <a:lnTo>
                    <a:pt x="108842" y="77851"/>
                  </a:lnTo>
                  <a:lnTo>
                    <a:pt x="109566" y="81597"/>
                  </a:lnTo>
                  <a:lnTo>
                    <a:pt x="100013" y="87817"/>
                  </a:lnTo>
                  <a:lnTo>
                    <a:pt x="70411" y="104889"/>
                  </a:lnTo>
                  <a:lnTo>
                    <a:pt x="41928" y="126487"/>
                  </a:lnTo>
                  <a:lnTo>
                    <a:pt x="6845" y="183113"/>
                  </a:lnTo>
                  <a:lnTo>
                    <a:pt x="19" y="237973"/>
                  </a:lnTo>
                  <a:lnTo>
                    <a:pt x="0" y="257789"/>
                  </a:lnTo>
                  <a:lnTo>
                    <a:pt x="473" y="307428"/>
                  </a:lnTo>
                  <a:lnTo>
                    <a:pt x="390680" y="82054"/>
                  </a:lnTo>
                  <a:lnTo>
                    <a:pt x="249901" y="889"/>
                  </a:lnTo>
                  <a:lnTo>
                    <a:pt x="245887" y="0"/>
                  </a:lnTo>
                  <a:close/>
                </a:path>
              </a:pathLst>
            </a:custGeom>
            <a:solidFill>
              <a:srgbClr val="E94D3E"/>
            </a:solidFill>
          </p:spPr>
          <p:txBody>
            <a:bodyPr wrap="square" lIns="0" tIns="0" rIns="0" bIns="0" rtlCol="0"/>
            <a:lstStyle/>
            <a:p>
              <a:endParaRPr sz="1154"/>
            </a:p>
          </p:txBody>
        </p:sp>
        <p:pic>
          <p:nvPicPr>
            <p:cNvPr id="16" name="object 16"/>
            <p:cNvPicPr/>
            <p:nvPr/>
          </p:nvPicPr>
          <p:blipFill>
            <a:blip r:embed="rId3" cstate="print"/>
            <a:stretch>
              <a:fillRect/>
            </a:stretch>
          </p:blipFill>
          <p:spPr>
            <a:xfrm>
              <a:off x="329595" y="566957"/>
              <a:ext cx="249631" cy="224815"/>
            </a:xfrm>
            <a:prstGeom prst="rect">
              <a:avLst/>
            </a:prstGeom>
          </p:spPr>
        </p:pic>
      </p:grpSp>
      <p:sp>
        <p:nvSpPr>
          <p:cNvPr id="19" name="object 19"/>
          <p:cNvSpPr txBox="1">
            <a:spLocks noGrp="1"/>
          </p:cNvSpPr>
          <p:nvPr>
            <p:ph type="title"/>
          </p:nvPr>
        </p:nvSpPr>
        <p:spPr>
          <a:xfrm>
            <a:off x="1533288" y="201099"/>
            <a:ext cx="3334406" cy="699183"/>
          </a:xfrm>
          <a:prstGeom prst="rect">
            <a:avLst/>
          </a:prstGeom>
        </p:spPr>
        <p:txBody>
          <a:bodyPr vert="horz" wrap="square" lIns="0" tIns="8145" rIns="0" bIns="0" rtlCol="0">
            <a:spAutoFit/>
          </a:bodyPr>
          <a:lstStyle/>
          <a:p>
            <a:pPr marL="173885">
              <a:spcBef>
                <a:spcPts val="64"/>
              </a:spcBef>
            </a:pPr>
            <a:r>
              <a:rPr spc="35" dirty="0"/>
              <a:t>LA</a:t>
            </a:r>
            <a:r>
              <a:rPr spc="-10" dirty="0"/>
              <a:t> </a:t>
            </a:r>
            <a:r>
              <a:rPr spc="-6" dirty="0"/>
              <a:t>CHARTE</a:t>
            </a:r>
            <a:r>
              <a:rPr spc="-13" dirty="0"/>
              <a:t> </a:t>
            </a:r>
            <a:r>
              <a:rPr dirty="0"/>
              <a:t>INFORMATIQUE</a:t>
            </a:r>
          </a:p>
        </p:txBody>
      </p:sp>
      <p:grpSp>
        <p:nvGrpSpPr>
          <p:cNvPr id="28" name="object 28"/>
          <p:cNvGrpSpPr/>
          <p:nvPr/>
        </p:nvGrpSpPr>
        <p:grpSpPr>
          <a:xfrm>
            <a:off x="8098197" y="6112269"/>
            <a:ext cx="289144" cy="289144"/>
            <a:chOff x="10684795" y="9530612"/>
            <a:chExt cx="450850" cy="450850"/>
          </a:xfrm>
        </p:grpSpPr>
        <p:sp>
          <p:nvSpPr>
            <p:cNvPr id="29" name="object 29"/>
            <p:cNvSpPr/>
            <p:nvPr/>
          </p:nvSpPr>
          <p:spPr>
            <a:xfrm>
              <a:off x="10684795" y="9530612"/>
              <a:ext cx="450850" cy="450850"/>
            </a:xfrm>
            <a:custGeom>
              <a:avLst/>
              <a:gdLst/>
              <a:ahLst/>
              <a:cxnLst/>
              <a:rect l="l" t="t" r="r" b="b"/>
              <a:pathLst>
                <a:path w="450850" h="450850">
                  <a:moveTo>
                    <a:pt x="238391" y="0"/>
                  </a:moveTo>
                  <a:lnTo>
                    <a:pt x="212001" y="0"/>
                  </a:lnTo>
                  <a:lnTo>
                    <a:pt x="203911" y="1142"/>
                  </a:lnTo>
                  <a:lnTo>
                    <a:pt x="195770" y="1981"/>
                  </a:lnTo>
                  <a:lnTo>
                    <a:pt x="145291" y="15481"/>
                  </a:lnTo>
                  <a:lnTo>
                    <a:pt x="107294" y="34628"/>
                  </a:lnTo>
                  <a:lnTo>
                    <a:pt x="73676" y="60720"/>
                  </a:lnTo>
                  <a:lnTo>
                    <a:pt x="44348" y="93560"/>
                  </a:lnTo>
                  <a:lnTo>
                    <a:pt x="15330" y="145267"/>
                  </a:lnTo>
                  <a:lnTo>
                    <a:pt x="1104" y="202907"/>
                  </a:lnTo>
                  <a:lnTo>
                    <a:pt x="762" y="205943"/>
                  </a:lnTo>
                  <a:lnTo>
                    <a:pt x="368" y="208965"/>
                  </a:lnTo>
                  <a:lnTo>
                    <a:pt x="0" y="212001"/>
                  </a:lnTo>
                  <a:lnTo>
                    <a:pt x="112" y="238391"/>
                  </a:lnTo>
                  <a:lnTo>
                    <a:pt x="1946" y="252722"/>
                  </a:lnTo>
                  <a:lnTo>
                    <a:pt x="13771" y="304995"/>
                  </a:lnTo>
                  <a:lnTo>
                    <a:pt x="29714" y="340017"/>
                  </a:lnTo>
                  <a:lnTo>
                    <a:pt x="31381" y="342938"/>
                  </a:lnTo>
                  <a:lnTo>
                    <a:pt x="31673" y="345528"/>
                  </a:lnTo>
                  <a:lnTo>
                    <a:pt x="23283" y="370404"/>
                  </a:lnTo>
                  <a:lnTo>
                    <a:pt x="1257" y="436359"/>
                  </a:lnTo>
                  <a:lnTo>
                    <a:pt x="532" y="437730"/>
                  </a:lnTo>
                  <a:lnTo>
                    <a:pt x="0" y="438950"/>
                  </a:lnTo>
                  <a:lnTo>
                    <a:pt x="0" y="450392"/>
                  </a:lnTo>
                  <a:lnTo>
                    <a:pt x="11442" y="450392"/>
                  </a:lnTo>
                  <a:lnTo>
                    <a:pt x="78672" y="427558"/>
                  </a:lnTo>
                  <a:lnTo>
                    <a:pt x="22783" y="427558"/>
                  </a:lnTo>
                  <a:lnTo>
                    <a:pt x="35788" y="388346"/>
                  </a:lnTo>
                  <a:lnTo>
                    <a:pt x="42243" y="369015"/>
                  </a:lnTo>
                  <a:lnTo>
                    <a:pt x="48755" y="349783"/>
                  </a:lnTo>
                  <a:lnTo>
                    <a:pt x="50584" y="344436"/>
                  </a:lnTo>
                  <a:lnTo>
                    <a:pt x="50088" y="340017"/>
                  </a:lnTo>
                  <a:lnTo>
                    <a:pt x="23726" y="277596"/>
                  </a:lnTo>
                  <a:lnTo>
                    <a:pt x="17957" y="215772"/>
                  </a:lnTo>
                  <a:lnTo>
                    <a:pt x="23446" y="176779"/>
                  </a:lnTo>
                  <a:lnTo>
                    <a:pt x="55032" y="107868"/>
                  </a:lnTo>
                  <a:lnTo>
                    <a:pt x="80645" y="77939"/>
                  </a:lnTo>
                  <a:lnTo>
                    <a:pt x="132778" y="39889"/>
                  </a:lnTo>
                  <a:lnTo>
                    <a:pt x="194246" y="20154"/>
                  </a:lnTo>
                  <a:lnTo>
                    <a:pt x="233163" y="17705"/>
                  </a:lnTo>
                  <a:lnTo>
                    <a:pt x="310700" y="17705"/>
                  </a:lnTo>
                  <a:lnTo>
                    <a:pt x="309786" y="17240"/>
                  </a:lnTo>
                  <a:lnTo>
                    <a:pt x="279516" y="7043"/>
                  </a:lnTo>
                  <a:lnTo>
                    <a:pt x="247459" y="1104"/>
                  </a:lnTo>
                  <a:lnTo>
                    <a:pt x="238391" y="0"/>
                  </a:lnTo>
                  <a:close/>
                </a:path>
                <a:path w="450850" h="450850">
                  <a:moveTo>
                    <a:pt x="149772" y="419061"/>
                  </a:moveTo>
                  <a:lnTo>
                    <a:pt x="104609" y="419061"/>
                  </a:lnTo>
                  <a:lnTo>
                    <a:pt x="107251" y="419138"/>
                  </a:lnTo>
                  <a:lnTo>
                    <a:pt x="108864" y="420052"/>
                  </a:lnTo>
                  <a:lnTo>
                    <a:pt x="157529" y="440462"/>
                  </a:lnTo>
                  <a:lnTo>
                    <a:pt x="209461" y="449757"/>
                  </a:lnTo>
                  <a:lnTo>
                    <a:pt x="210604" y="449846"/>
                  </a:lnTo>
                  <a:lnTo>
                    <a:pt x="211747" y="450176"/>
                  </a:lnTo>
                  <a:lnTo>
                    <a:pt x="212877" y="450392"/>
                  </a:lnTo>
                  <a:lnTo>
                    <a:pt x="238391" y="450392"/>
                  </a:lnTo>
                  <a:lnTo>
                    <a:pt x="246341" y="449275"/>
                  </a:lnTo>
                  <a:lnTo>
                    <a:pt x="254330" y="448436"/>
                  </a:lnTo>
                  <a:lnTo>
                    <a:pt x="262216" y="446989"/>
                  </a:lnTo>
                  <a:lnTo>
                    <a:pt x="302768" y="435839"/>
                  </a:lnTo>
                  <a:lnTo>
                    <a:pt x="308946" y="432840"/>
                  </a:lnTo>
                  <a:lnTo>
                    <a:pt x="229156" y="432840"/>
                  </a:lnTo>
                  <a:lnTo>
                    <a:pt x="203971" y="431904"/>
                  </a:lnTo>
                  <a:lnTo>
                    <a:pt x="179096" y="427868"/>
                  </a:lnTo>
                  <a:lnTo>
                    <a:pt x="154571" y="420903"/>
                  </a:lnTo>
                  <a:lnTo>
                    <a:pt x="149772" y="419061"/>
                  </a:lnTo>
                  <a:close/>
                </a:path>
                <a:path w="450850" h="450850">
                  <a:moveTo>
                    <a:pt x="310700" y="17705"/>
                  </a:moveTo>
                  <a:lnTo>
                    <a:pt x="233163" y="17705"/>
                  </a:lnTo>
                  <a:lnTo>
                    <a:pt x="270463" y="22555"/>
                  </a:lnTo>
                  <a:lnTo>
                    <a:pt x="306105" y="34567"/>
                  </a:lnTo>
                  <a:lnTo>
                    <a:pt x="340042" y="53606"/>
                  </a:lnTo>
                  <a:lnTo>
                    <a:pt x="369700" y="77537"/>
                  </a:lnTo>
                  <a:lnTo>
                    <a:pt x="412737" y="137292"/>
                  </a:lnTo>
                  <a:lnTo>
                    <a:pt x="425678" y="173139"/>
                  </a:lnTo>
                  <a:lnTo>
                    <a:pt x="432854" y="220332"/>
                  </a:lnTo>
                  <a:lnTo>
                    <a:pt x="429163" y="265482"/>
                  </a:lnTo>
                  <a:lnTo>
                    <a:pt x="414839" y="308472"/>
                  </a:lnTo>
                  <a:lnTo>
                    <a:pt x="390118" y="349186"/>
                  </a:lnTo>
                  <a:lnTo>
                    <a:pt x="362474" y="379664"/>
                  </a:lnTo>
                  <a:lnTo>
                    <a:pt x="330627" y="403432"/>
                  </a:lnTo>
                  <a:lnTo>
                    <a:pt x="294647" y="420407"/>
                  </a:lnTo>
                  <a:lnTo>
                    <a:pt x="254609" y="430504"/>
                  </a:lnTo>
                  <a:lnTo>
                    <a:pt x="229156" y="432840"/>
                  </a:lnTo>
                  <a:lnTo>
                    <a:pt x="308946" y="432840"/>
                  </a:lnTo>
                  <a:lnTo>
                    <a:pt x="372059" y="393886"/>
                  </a:lnTo>
                  <a:lnTo>
                    <a:pt x="400951" y="363448"/>
                  </a:lnTo>
                  <a:lnTo>
                    <a:pt x="433482" y="308990"/>
                  </a:lnTo>
                  <a:lnTo>
                    <a:pt x="449287" y="247484"/>
                  </a:lnTo>
                  <a:lnTo>
                    <a:pt x="449643" y="244449"/>
                  </a:lnTo>
                  <a:lnTo>
                    <a:pt x="450392" y="238391"/>
                  </a:lnTo>
                  <a:lnTo>
                    <a:pt x="450392" y="212001"/>
                  </a:lnTo>
                  <a:lnTo>
                    <a:pt x="449275" y="204050"/>
                  </a:lnTo>
                  <a:lnTo>
                    <a:pt x="448437" y="196049"/>
                  </a:lnTo>
                  <a:lnTo>
                    <a:pt x="436002" y="148038"/>
                  </a:lnTo>
                  <a:lnTo>
                    <a:pt x="418518" y="111774"/>
                  </a:lnTo>
                  <a:lnTo>
                    <a:pt x="394725" y="79294"/>
                  </a:lnTo>
                  <a:lnTo>
                    <a:pt x="364807" y="50520"/>
                  </a:lnTo>
                  <a:lnTo>
                    <a:pt x="338229" y="31723"/>
                  </a:lnTo>
                  <a:lnTo>
                    <a:pt x="310700" y="17705"/>
                  </a:lnTo>
                  <a:close/>
                </a:path>
                <a:path w="450850" h="450850">
                  <a:moveTo>
                    <a:pt x="106095" y="399732"/>
                  </a:moveTo>
                  <a:lnTo>
                    <a:pt x="26301" y="426453"/>
                  </a:lnTo>
                  <a:lnTo>
                    <a:pt x="22783" y="427558"/>
                  </a:lnTo>
                  <a:lnTo>
                    <a:pt x="78672" y="427558"/>
                  </a:lnTo>
                  <a:lnTo>
                    <a:pt x="104609" y="419061"/>
                  </a:lnTo>
                  <a:lnTo>
                    <a:pt x="149772" y="419061"/>
                  </a:lnTo>
                  <a:lnTo>
                    <a:pt x="144584" y="417071"/>
                  </a:lnTo>
                  <a:lnTo>
                    <a:pt x="134786" y="412688"/>
                  </a:lnTo>
                  <a:lnTo>
                    <a:pt x="110439" y="400748"/>
                  </a:lnTo>
                  <a:lnTo>
                    <a:pt x="106095" y="399732"/>
                  </a:lnTo>
                  <a:close/>
                </a:path>
              </a:pathLst>
            </a:custGeom>
            <a:solidFill>
              <a:srgbClr val="FFFFFF"/>
            </a:solidFill>
          </p:spPr>
          <p:txBody>
            <a:bodyPr wrap="square" lIns="0" tIns="0" rIns="0" bIns="0" rtlCol="0"/>
            <a:lstStyle/>
            <a:p>
              <a:endParaRPr sz="1154"/>
            </a:p>
          </p:txBody>
        </p:sp>
        <p:pic>
          <p:nvPicPr>
            <p:cNvPr id="30" name="object 30"/>
            <p:cNvPicPr/>
            <p:nvPr/>
          </p:nvPicPr>
          <p:blipFill>
            <a:blip r:embed="rId4" cstate="print"/>
            <a:stretch>
              <a:fillRect/>
            </a:stretch>
          </p:blipFill>
          <p:spPr>
            <a:xfrm>
              <a:off x="10857186" y="9623892"/>
              <a:ext cx="105615" cy="263888"/>
            </a:xfrm>
            <a:prstGeom prst="rect">
              <a:avLst/>
            </a:prstGeom>
          </p:spPr>
        </p:pic>
        <p:sp>
          <p:nvSpPr>
            <p:cNvPr id="31" name="object 31"/>
            <p:cNvSpPr/>
            <p:nvPr/>
          </p:nvSpPr>
          <p:spPr>
            <a:xfrm>
              <a:off x="11047197" y="9641458"/>
              <a:ext cx="53975" cy="159385"/>
            </a:xfrm>
            <a:custGeom>
              <a:avLst/>
              <a:gdLst/>
              <a:ahLst/>
              <a:cxnLst/>
              <a:rect l="l" t="t" r="r" b="b"/>
              <a:pathLst>
                <a:path w="53975" h="159384">
                  <a:moveTo>
                    <a:pt x="17614" y="13271"/>
                  </a:moveTo>
                  <a:lnTo>
                    <a:pt x="17449" y="4051"/>
                  </a:lnTo>
                  <a:lnTo>
                    <a:pt x="13271" y="0"/>
                  </a:lnTo>
                  <a:lnTo>
                    <a:pt x="4051" y="152"/>
                  </a:lnTo>
                  <a:lnTo>
                    <a:pt x="0" y="4330"/>
                  </a:lnTo>
                  <a:lnTo>
                    <a:pt x="165" y="13563"/>
                  </a:lnTo>
                  <a:lnTo>
                    <a:pt x="4343" y="17614"/>
                  </a:lnTo>
                  <a:lnTo>
                    <a:pt x="8940" y="17526"/>
                  </a:lnTo>
                  <a:lnTo>
                    <a:pt x="13576" y="17437"/>
                  </a:lnTo>
                  <a:lnTo>
                    <a:pt x="17614" y="13271"/>
                  </a:lnTo>
                  <a:close/>
                </a:path>
                <a:path w="53975" h="159384">
                  <a:moveTo>
                    <a:pt x="53644" y="114261"/>
                  </a:moveTo>
                  <a:lnTo>
                    <a:pt x="48907" y="76263"/>
                  </a:lnTo>
                  <a:lnTo>
                    <a:pt x="32956" y="30657"/>
                  </a:lnTo>
                  <a:lnTo>
                    <a:pt x="27813" y="28994"/>
                  </a:lnTo>
                  <a:lnTo>
                    <a:pt x="19113" y="32956"/>
                  </a:lnTo>
                  <a:lnTo>
                    <a:pt x="17386" y="37592"/>
                  </a:lnTo>
                  <a:lnTo>
                    <a:pt x="19138" y="42570"/>
                  </a:lnTo>
                  <a:lnTo>
                    <a:pt x="20713" y="46342"/>
                  </a:lnTo>
                  <a:lnTo>
                    <a:pt x="26314" y="60744"/>
                  </a:lnTo>
                  <a:lnTo>
                    <a:pt x="30086" y="73520"/>
                  </a:lnTo>
                  <a:lnTo>
                    <a:pt x="32816" y="86563"/>
                  </a:lnTo>
                  <a:lnTo>
                    <a:pt x="34531" y="99885"/>
                  </a:lnTo>
                  <a:lnTo>
                    <a:pt x="35090" y="111544"/>
                  </a:lnTo>
                  <a:lnTo>
                    <a:pt x="34785" y="123139"/>
                  </a:lnTo>
                  <a:lnTo>
                    <a:pt x="33731" y="134696"/>
                  </a:lnTo>
                  <a:lnTo>
                    <a:pt x="31013" y="152628"/>
                  </a:lnTo>
                  <a:lnTo>
                    <a:pt x="33883" y="157353"/>
                  </a:lnTo>
                  <a:lnTo>
                    <a:pt x="44132" y="159004"/>
                  </a:lnTo>
                  <a:lnTo>
                    <a:pt x="48475" y="155511"/>
                  </a:lnTo>
                  <a:lnTo>
                    <a:pt x="53644" y="114261"/>
                  </a:lnTo>
                  <a:close/>
                </a:path>
              </a:pathLst>
            </a:custGeom>
            <a:solidFill>
              <a:srgbClr val="FFFFFF"/>
            </a:solidFill>
          </p:spPr>
          <p:txBody>
            <a:bodyPr wrap="square" lIns="0" tIns="0" rIns="0" bIns="0" rtlCol="0"/>
            <a:lstStyle/>
            <a:p>
              <a:endParaRPr sz="1154"/>
            </a:p>
          </p:txBody>
        </p:sp>
      </p:grpSp>
      <p:grpSp>
        <p:nvGrpSpPr>
          <p:cNvPr id="32" name="object 32"/>
          <p:cNvGrpSpPr/>
          <p:nvPr/>
        </p:nvGrpSpPr>
        <p:grpSpPr>
          <a:xfrm>
            <a:off x="10477731" y="5441673"/>
            <a:ext cx="289144" cy="289144"/>
            <a:chOff x="14395105" y="8484980"/>
            <a:chExt cx="450850" cy="450850"/>
          </a:xfrm>
        </p:grpSpPr>
        <p:pic>
          <p:nvPicPr>
            <p:cNvPr id="33" name="object 33"/>
            <p:cNvPicPr/>
            <p:nvPr/>
          </p:nvPicPr>
          <p:blipFill>
            <a:blip r:embed="rId5" cstate="print"/>
            <a:stretch>
              <a:fillRect/>
            </a:stretch>
          </p:blipFill>
          <p:spPr>
            <a:xfrm>
              <a:off x="14507684" y="8597534"/>
              <a:ext cx="225247" cy="225285"/>
            </a:xfrm>
            <a:prstGeom prst="rect">
              <a:avLst/>
            </a:prstGeom>
          </p:spPr>
        </p:pic>
        <p:sp>
          <p:nvSpPr>
            <p:cNvPr id="34" name="object 34"/>
            <p:cNvSpPr/>
            <p:nvPr/>
          </p:nvSpPr>
          <p:spPr>
            <a:xfrm>
              <a:off x="14395095" y="8484984"/>
              <a:ext cx="450850" cy="450850"/>
            </a:xfrm>
            <a:custGeom>
              <a:avLst/>
              <a:gdLst/>
              <a:ahLst/>
              <a:cxnLst/>
              <a:rect l="l" t="t" r="r" b="b"/>
              <a:pathLst>
                <a:path w="450850" h="450850">
                  <a:moveTo>
                    <a:pt x="380034" y="124104"/>
                  </a:moveTo>
                  <a:lnTo>
                    <a:pt x="379869" y="114884"/>
                  </a:lnTo>
                  <a:lnTo>
                    <a:pt x="375691" y="110832"/>
                  </a:lnTo>
                  <a:lnTo>
                    <a:pt x="366471" y="110985"/>
                  </a:lnTo>
                  <a:lnTo>
                    <a:pt x="362419" y="115163"/>
                  </a:lnTo>
                  <a:lnTo>
                    <a:pt x="362585" y="124396"/>
                  </a:lnTo>
                  <a:lnTo>
                    <a:pt x="366763" y="128447"/>
                  </a:lnTo>
                  <a:lnTo>
                    <a:pt x="371360" y="128358"/>
                  </a:lnTo>
                  <a:lnTo>
                    <a:pt x="375996" y="128270"/>
                  </a:lnTo>
                  <a:lnTo>
                    <a:pt x="380034" y="124104"/>
                  </a:lnTo>
                  <a:close/>
                </a:path>
                <a:path w="450850" h="450850">
                  <a:moveTo>
                    <a:pt x="416052" y="225107"/>
                  </a:moveTo>
                  <a:lnTo>
                    <a:pt x="411327" y="187109"/>
                  </a:lnTo>
                  <a:lnTo>
                    <a:pt x="395363" y="141503"/>
                  </a:lnTo>
                  <a:lnTo>
                    <a:pt x="390220" y="139839"/>
                  </a:lnTo>
                  <a:lnTo>
                    <a:pt x="381520" y="143802"/>
                  </a:lnTo>
                  <a:lnTo>
                    <a:pt x="379793" y="148437"/>
                  </a:lnTo>
                  <a:lnTo>
                    <a:pt x="381546" y="153416"/>
                  </a:lnTo>
                  <a:lnTo>
                    <a:pt x="383120" y="157187"/>
                  </a:lnTo>
                  <a:lnTo>
                    <a:pt x="388734" y="171589"/>
                  </a:lnTo>
                  <a:lnTo>
                    <a:pt x="392493" y="184365"/>
                  </a:lnTo>
                  <a:lnTo>
                    <a:pt x="395224" y="197408"/>
                  </a:lnTo>
                  <a:lnTo>
                    <a:pt x="396938" y="210731"/>
                  </a:lnTo>
                  <a:lnTo>
                    <a:pt x="397497" y="222389"/>
                  </a:lnTo>
                  <a:lnTo>
                    <a:pt x="397192" y="233984"/>
                  </a:lnTo>
                  <a:lnTo>
                    <a:pt x="396138" y="245529"/>
                  </a:lnTo>
                  <a:lnTo>
                    <a:pt x="393420" y="263474"/>
                  </a:lnTo>
                  <a:lnTo>
                    <a:pt x="396290" y="268198"/>
                  </a:lnTo>
                  <a:lnTo>
                    <a:pt x="406539" y="269849"/>
                  </a:lnTo>
                  <a:lnTo>
                    <a:pt x="410883" y="266357"/>
                  </a:lnTo>
                  <a:lnTo>
                    <a:pt x="416052" y="225107"/>
                  </a:lnTo>
                  <a:close/>
                </a:path>
                <a:path w="450850" h="450850">
                  <a:moveTo>
                    <a:pt x="450392" y="212001"/>
                  </a:moveTo>
                  <a:lnTo>
                    <a:pt x="449275" y="204050"/>
                  </a:lnTo>
                  <a:lnTo>
                    <a:pt x="448437" y="196049"/>
                  </a:lnTo>
                  <a:lnTo>
                    <a:pt x="446989" y="188163"/>
                  </a:lnTo>
                  <a:lnTo>
                    <a:pt x="436003" y="148043"/>
                  </a:lnTo>
                  <a:lnTo>
                    <a:pt x="432854" y="141516"/>
                  </a:lnTo>
                  <a:lnTo>
                    <a:pt x="432854" y="220332"/>
                  </a:lnTo>
                  <a:lnTo>
                    <a:pt x="429171" y="265480"/>
                  </a:lnTo>
                  <a:lnTo>
                    <a:pt x="414845" y="308470"/>
                  </a:lnTo>
                  <a:lnTo>
                    <a:pt x="390118" y="349186"/>
                  </a:lnTo>
                  <a:lnTo>
                    <a:pt x="362483" y="379666"/>
                  </a:lnTo>
                  <a:lnTo>
                    <a:pt x="330631" y="403440"/>
                  </a:lnTo>
                  <a:lnTo>
                    <a:pt x="294652" y="420408"/>
                  </a:lnTo>
                  <a:lnTo>
                    <a:pt x="254609" y="430504"/>
                  </a:lnTo>
                  <a:lnTo>
                    <a:pt x="229158" y="432841"/>
                  </a:lnTo>
                  <a:lnTo>
                    <a:pt x="203974" y="431901"/>
                  </a:lnTo>
                  <a:lnTo>
                    <a:pt x="154571" y="420903"/>
                  </a:lnTo>
                  <a:lnTo>
                    <a:pt x="110439" y="400748"/>
                  </a:lnTo>
                  <a:lnTo>
                    <a:pt x="106095" y="399732"/>
                  </a:lnTo>
                  <a:lnTo>
                    <a:pt x="26301" y="426453"/>
                  </a:lnTo>
                  <a:lnTo>
                    <a:pt x="22783" y="427558"/>
                  </a:lnTo>
                  <a:lnTo>
                    <a:pt x="35788" y="388353"/>
                  </a:lnTo>
                  <a:lnTo>
                    <a:pt x="42252" y="369023"/>
                  </a:lnTo>
                  <a:lnTo>
                    <a:pt x="48755" y="349783"/>
                  </a:lnTo>
                  <a:lnTo>
                    <a:pt x="50584" y="344436"/>
                  </a:lnTo>
                  <a:lnTo>
                    <a:pt x="50088" y="340017"/>
                  </a:lnTo>
                  <a:lnTo>
                    <a:pt x="23736" y="277596"/>
                  </a:lnTo>
                  <a:lnTo>
                    <a:pt x="17957" y="215773"/>
                  </a:lnTo>
                  <a:lnTo>
                    <a:pt x="23456" y="176784"/>
                  </a:lnTo>
                  <a:lnTo>
                    <a:pt x="55041" y="107873"/>
                  </a:lnTo>
                  <a:lnTo>
                    <a:pt x="80645" y="77939"/>
                  </a:lnTo>
                  <a:lnTo>
                    <a:pt x="132791" y="39890"/>
                  </a:lnTo>
                  <a:lnTo>
                    <a:pt x="194246" y="20154"/>
                  </a:lnTo>
                  <a:lnTo>
                    <a:pt x="233172" y="17703"/>
                  </a:lnTo>
                  <a:lnTo>
                    <a:pt x="270471" y="22555"/>
                  </a:lnTo>
                  <a:lnTo>
                    <a:pt x="340042" y="53606"/>
                  </a:lnTo>
                  <a:lnTo>
                    <a:pt x="369709" y="77546"/>
                  </a:lnTo>
                  <a:lnTo>
                    <a:pt x="412737" y="137299"/>
                  </a:lnTo>
                  <a:lnTo>
                    <a:pt x="425678" y="173139"/>
                  </a:lnTo>
                  <a:lnTo>
                    <a:pt x="432854" y="220332"/>
                  </a:lnTo>
                  <a:lnTo>
                    <a:pt x="432854" y="141516"/>
                  </a:lnTo>
                  <a:lnTo>
                    <a:pt x="394728" y="79298"/>
                  </a:lnTo>
                  <a:lnTo>
                    <a:pt x="364807" y="50520"/>
                  </a:lnTo>
                  <a:lnTo>
                    <a:pt x="310705" y="17703"/>
                  </a:lnTo>
                  <a:lnTo>
                    <a:pt x="247459" y="1104"/>
                  </a:lnTo>
                  <a:lnTo>
                    <a:pt x="238391" y="0"/>
                  </a:lnTo>
                  <a:lnTo>
                    <a:pt x="212001" y="0"/>
                  </a:lnTo>
                  <a:lnTo>
                    <a:pt x="203911" y="1143"/>
                  </a:lnTo>
                  <a:lnTo>
                    <a:pt x="195770" y="1981"/>
                  </a:lnTo>
                  <a:lnTo>
                    <a:pt x="145300" y="15481"/>
                  </a:lnTo>
                  <a:lnTo>
                    <a:pt x="107302" y="34632"/>
                  </a:lnTo>
                  <a:lnTo>
                    <a:pt x="73685" y="60718"/>
                  </a:lnTo>
                  <a:lnTo>
                    <a:pt x="44348" y="93560"/>
                  </a:lnTo>
                  <a:lnTo>
                    <a:pt x="15341" y="145275"/>
                  </a:lnTo>
                  <a:lnTo>
                    <a:pt x="1104" y="202907"/>
                  </a:lnTo>
                  <a:lnTo>
                    <a:pt x="762" y="205943"/>
                  </a:lnTo>
                  <a:lnTo>
                    <a:pt x="368" y="208965"/>
                  </a:lnTo>
                  <a:lnTo>
                    <a:pt x="0" y="212001"/>
                  </a:lnTo>
                  <a:lnTo>
                    <a:pt x="114" y="238391"/>
                  </a:lnTo>
                  <a:lnTo>
                    <a:pt x="1955" y="252730"/>
                  </a:lnTo>
                  <a:lnTo>
                    <a:pt x="13779" y="305003"/>
                  </a:lnTo>
                  <a:lnTo>
                    <a:pt x="29718" y="340017"/>
                  </a:lnTo>
                  <a:lnTo>
                    <a:pt x="31394" y="342938"/>
                  </a:lnTo>
                  <a:lnTo>
                    <a:pt x="31673" y="345528"/>
                  </a:lnTo>
                  <a:lnTo>
                    <a:pt x="23291" y="370408"/>
                  </a:lnTo>
                  <a:lnTo>
                    <a:pt x="1257" y="436359"/>
                  </a:lnTo>
                  <a:lnTo>
                    <a:pt x="533" y="437730"/>
                  </a:lnTo>
                  <a:lnTo>
                    <a:pt x="0" y="438950"/>
                  </a:lnTo>
                  <a:lnTo>
                    <a:pt x="0" y="450392"/>
                  </a:lnTo>
                  <a:lnTo>
                    <a:pt x="11442" y="450392"/>
                  </a:lnTo>
                  <a:lnTo>
                    <a:pt x="78676" y="427558"/>
                  </a:lnTo>
                  <a:lnTo>
                    <a:pt x="104609" y="419061"/>
                  </a:lnTo>
                  <a:lnTo>
                    <a:pt x="107251" y="419138"/>
                  </a:lnTo>
                  <a:lnTo>
                    <a:pt x="108864" y="420052"/>
                  </a:lnTo>
                  <a:lnTo>
                    <a:pt x="132778" y="431723"/>
                  </a:lnTo>
                  <a:lnTo>
                    <a:pt x="157530" y="440461"/>
                  </a:lnTo>
                  <a:lnTo>
                    <a:pt x="183108" y="446430"/>
                  </a:lnTo>
                  <a:lnTo>
                    <a:pt x="209461" y="449757"/>
                  </a:lnTo>
                  <a:lnTo>
                    <a:pt x="210604" y="449846"/>
                  </a:lnTo>
                  <a:lnTo>
                    <a:pt x="211747" y="450176"/>
                  </a:lnTo>
                  <a:lnTo>
                    <a:pt x="212877" y="450392"/>
                  </a:lnTo>
                  <a:lnTo>
                    <a:pt x="238391" y="450392"/>
                  </a:lnTo>
                  <a:lnTo>
                    <a:pt x="246341" y="449275"/>
                  </a:lnTo>
                  <a:lnTo>
                    <a:pt x="254330" y="448437"/>
                  </a:lnTo>
                  <a:lnTo>
                    <a:pt x="302768" y="435838"/>
                  </a:lnTo>
                  <a:lnTo>
                    <a:pt x="339356" y="418084"/>
                  </a:lnTo>
                  <a:lnTo>
                    <a:pt x="372059" y="393890"/>
                  </a:lnTo>
                  <a:lnTo>
                    <a:pt x="400951" y="363448"/>
                  </a:lnTo>
                  <a:lnTo>
                    <a:pt x="433489" y="308991"/>
                  </a:lnTo>
                  <a:lnTo>
                    <a:pt x="449287" y="247484"/>
                  </a:lnTo>
                  <a:lnTo>
                    <a:pt x="449643" y="244449"/>
                  </a:lnTo>
                  <a:lnTo>
                    <a:pt x="450392" y="238391"/>
                  </a:lnTo>
                  <a:lnTo>
                    <a:pt x="450392" y="212001"/>
                  </a:lnTo>
                  <a:close/>
                </a:path>
              </a:pathLst>
            </a:custGeom>
            <a:solidFill>
              <a:srgbClr val="FFFFFF"/>
            </a:solidFill>
          </p:spPr>
          <p:txBody>
            <a:bodyPr wrap="square" lIns="0" tIns="0" rIns="0" bIns="0" rtlCol="0"/>
            <a:lstStyle/>
            <a:p>
              <a:endParaRPr sz="1154"/>
            </a:p>
          </p:txBody>
        </p:sp>
      </p:grpSp>
      <p:sp>
        <p:nvSpPr>
          <p:cNvPr id="35" name="object 35"/>
          <p:cNvSpPr txBox="1"/>
          <p:nvPr/>
        </p:nvSpPr>
        <p:spPr>
          <a:xfrm>
            <a:off x="797442" y="1040009"/>
            <a:ext cx="4117922" cy="3391715"/>
          </a:xfrm>
          <a:prstGeom prst="rect">
            <a:avLst/>
          </a:prstGeom>
        </p:spPr>
        <p:txBody>
          <a:bodyPr vert="horz" wrap="square" lIns="0" tIns="8145" rIns="0" bIns="0" rtlCol="0">
            <a:spAutoFit/>
          </a:bodyPr>
          <a:lstStyle/>
          <a:p>
            <a:pPr marL="8145" algn="just">
              <a:spcBef>
                <a:spcPts val="64"/>
              </a:spcBef>
            </a:pPr>
            <a:r>
              <a:rPr sz="577" b="1" spc="26" dirty="0">
                <a:solidFill>
                  <a:srgbClr val="AF0B2B"/>
                </a:solidFill>
                <a:latin typeface="Arial"/>
                <a:cs typeface="Arial"/>
              </a:rPr>
              <a:t>Article</a:t>
            </a:r>
            <a:r>
              <a:rPr sz="577" b="1" dirty="0">
                <a:solidFill>
                  <a:srgbClr val="AF0B2B"/>
                </a:solidFill>
                <a:latin typeface="Arial"/>
                <a:cs typeface="Arial"/>
              </a:rPr>
              <a:t> </a:t>
            </a:r>
            <a:r>
              <a:rPr sz="577" b="1" spc="26" dirty="0">
                <a:solidFill>
                  <a:srgbClr val="AF0B2B"/>
                </a:solidFill>
                <a:latin typeface="Arial"/>
                <a:cs typeface="Arial"/>
              </a:rPr>
              <a:t>8.</a:t>
            </a:r>
            <a:r>
              <a:rPr sz="577" b="1" dirty="0">
                <a:solidFill>
                  <a:srgbClr val="AF0B2B"/>
                </a:solidFill>
                <a:latin typeface="Arial"/>
                <a:cs typeface="Arial"/>
              </a:rPr>
              <a:t> </a:t>
            </a:r>
            <a:r>
              <a:rPr sz="577" b="1" spc="35" dirty="0">
                <a:solidFill>
                  <a:srgbClr val="AF0B2B"/>
                </a:solidFill>
                <a:latin typeface="Arial"/>
                <a:cs typeface="Arial"/>
              </a:rPr>
              <a:t>Données</a:t>
            </a:r>
            <a:r>
              <a:rPr sz="577" b="1" spc="3" dirty="0">
                <a:solidFill>
                  <a:srgbClr val="AF0B2B"/>
                </a:solidFill>
                <a:latin typeface="Arial"/>
                <a:cs typeface="Arial"/>
              </a:rPr>
              <a:t> </a:t>
            </a:r>
            <a:r>
              <a:rPr sz="577" b="1" spc="32" dirty="0">
                <a:solidFill>
                  <a:srgbClr val="AF0B2B"/>
                </a:solidFill>
                <a:latin typeface="Arial"/>
                <a:cs typeface="Arial"/>
              </a:rPr>
              <a:t>à</a:t>
            </a:r>
            <a:r>
              <a:rPr sz="577" b="1" dirty="0">
                <a:solidFill>
                  <a:srgbClr val="AF0B2B"/>
                </a:solidFill>
                <a:latin typeface="Arial"/>
                <a:cs typeface="Arial"/>
              </a:rPr>
              <a:t> </a:t>
            </a:r>
            <a:r>
              <a:rPr sz="577" b="1" spc="29" dirty="0">
                <a:solidFill>
                  <a:srgbClr val="AF0B2B"/>
                </a:solidFill>
                <a:latin typeface="Arial"/>
                <a:cs typeface="Arial"/>
              </a:rPr>
              <a:t>caractère</a:t>
            </a:r>
            <a:r>
              <a:rPr sz="577" b="1" spc="3" dirty="0">
                <a:solidFill>
                  <a:srgbClr val="AF0B2B"/>
                </a:solidFill>
                <a:latin typeface="Arial"/>
                <a:cs typeface="Arial"/>
              </a:rPr>
              <a:t> </a:t>
            </a:r>
            <a:r>
              <a:rPr sz="577" b="1" spc="29" dirty="0">
                <a:solidFill>
                  <a:srgbClr val="AF0B2B"/>
                </a:solidFill>
                <a:latin typeface="Arial"/>
                <a:cs typeface="Arial"/>
              </a:rPr>
              <a:t>personnel</a:t>
            </a:r>
            <a:endParaRPr sz="577" dirty="0">
              <a:latin typeface="Arial"/>
              <a:cs typeface="Arial"/>
            </a:endParaRPr>
          </a:p>
          <a:p>
            <a:pPr marL="8145" marR="3258" algn="just"/>
            <a:r>
              <a:rPr sz="577" dirty="0">
                <a:solidFill>
                  <a:srgbClr val="3C3C3B"/>
                </a:solidFill>
                <a:latin typeface="Verdana"/>
                <a:cs typeface="Verdana"/>
              </a:rPr>
              <a:t>Aux</a:t>
            </a:r>
            <a:r>
              <a:rPr sz="577" spc="3" dirty="0">
                <a:solidFill>
                  <a:srgbClr val="3C3C3B"/>
                </a:solidFill>
                <a:latin typeface="Verdana"/>
                <a:cs typeface="Verdana"/>
              </a:rPr>
              <a:t> </a:t>
            </a:r>
            <a:r>
              <a:rPr sz="577" spc="10" dirty="0">
                <a:solidFill>
                  <a:srgbClr val="3C3C3B"/>
                </a:solidFill>
                <a:latin typeface="Verdana"/>
                <a:cs typeface="Verdana"/>
              </a:rPr>
              <a:t>fins </a:t>
            </a:r>
            <a:r>
              <a:rPr sz="577" spc="16" dirty="0">
                <a:solidFill>
                  <a:srgbClr val="3C3C3B"/>
                </a:solidFill>
                <a:latin typeface="Verdana"/>
                <a:cs typeface="Verdana"/>
              </a:rPr>
              <a:t>de </a:t>
            </a:r>
            <a:r>
              <a:rPr sz="577" spc="-3" dirty="0">
                <a:solidFill>
                  <a:srgbClr val="3C3C3B"/>
                </a:solidFill>
                <a:latin typeface="Verdana"/>
                <a:cs typeface="Verdana"/>
              </a:rPr>
              <a:t>l’exécution</a:t>
            </a:r>
            <a:r>
              <a:rPr sz="577" dirty="0">
                <a:solidFill>
                  <a:srgbClr val="3C3C3B"/>
                </a:solidFill>
                <a:latin typeface="Verdana"/>
                <a:cs typeface="Verdana"/>
              </a:rPr>
              <a:t> </a:t>
            </a:r>
            <a:r>
              <a:rPr sz="577" spc="26" dirty="0">
                <a:solidFill>
                  <a:srgbClr val="3C3C3B"/>
                </a:solidFill>
                <a:latin typeface="Verdana"/>
                <a:cs typeface="Verdana"/>
              </a:rPr>
              <a:t>du </a:t>
            </a:r>
            <a:r>
              <a:rPr sz="577" spc="-6" dirty="0">
                <a:solidFill>
                  <a:srgbClr val="3C3C3B"/>
                </a:solidFill>
                <a:latin typeface="Verdana"/>
                <a:cs typeface="Verdana"/>
              </a:rPr>
              <a:t>contrat,</a:t>
            </a:r>
            <a:r>
              <a:rPr sz="577" spc="-3" dirty="0">
                <a:solidFill>
                  <a:srgbClr val="3C3C3B"/>
                </a:solidFill>
                <a:latin typeface="Verdana"/>
                <a:cs typeface="Verdana"/>
              </a:rPr>
              <a:t> </a:t>
            </a:r>
            <a:r>
              <a:rPr sz="577" spc="16" dirty="0">
                <a:solidFill>
                  <a:srgbClr val="3C3C3B"/>
                </a:solidFill>
                <a:latin typeface="Verdana"/>
                <a:cs typeface="Verdana"/>
              </a:rPr>
              <a:t>de </a:t>
            </a:r>
            <a:r>
              <a:rPr sz="577" dirty="0">
                <a:solidFill>
                  <a:srgbClr val="3C3C3B"/>
                </a:solidFill>
                <a:latin typeface="Verdana"/>
                <a:cs typeface="Verdana"/>
              </a:rPr>
              <a:t>l’organisation</a:t>
            </a:r>
            <a:r>
              <a:rPr sz="577" spc="3"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 </a:t>
            </a:r>
            <a:r>
              <a:rPr sz="577" dirty="0">
                <a:solidFill>
                  <a:srgbClr val="3C3C3B"/>
                </a:solidFill>
                <a:latin typeface="Verdana"/>
                <a:cs typeface="Verdana"/>
              </a:rPr>
              <a:t>l’apprentissage </a:t>
            </a:r>
            <a:r>
              <a:rPr sz="577" spc="16" dirty="0">
                <a:solidFill>
                  <a:srgbClr val="3C3C3B"/>
                </a:solidFill>
                <a:latin typeface="Verdana"/>
                <a:cs typeface="Verdana"/>
              </a:rPr>
              <a:t>ou de </a:t>
            </a:r>
            <a:r>
              <a:rPr sz="577" spc="-6" dirty="0">
                <a:solidFill>
                  <a:srgbClr val="3C3C3B"/>
                </a:solidFill>
                <a:latin typeface="Verdana"/>
                <a:cs typeface="Verdana"/>
              </a:rPr>
              <a:t>la </a:t>
            </a:r>
            <a:r>
              <a:rPr sz="577" spc="6" dirty="0">
                <a:solidFill>
                  <a:srgbClr val="3C3C3B"/>
                </a:solidFill>
                <a:latin typeface="Verdana"/>
                <a:cs typeface="Verdana"/>
              </a:rPr>
              <a:t>formation </a:t>
            </a:r>
            <a:r>
              <a:rPr sz="577" dirty="0">
                <a:solidFill>
                  <a:srgbClr val="3C3C3B"/>
                </a:solidFill>
                <a:latin typeface="Verdana"/>
                <a:cs typeface="Verdana"/>
              </a:rPr>
              <a:t>objet </a:t>
            </a:r>
            <a:r>
              <a:rPr sz="577" spc="26" dirty="0">
                <a:solidFill>
                  <a:srgbClr val="3C3C3B"/>
                </a:solidFill>
                <a:latin typeface="Verdana"/>
                <a:cs typeface="Verdana"/>
              </a:rPr>
              <a:t>du </a:t>
            </a:r>
            <a:r>
              <a:rPr sz="577" spc="-6" dirty="0">
                <a:solidFill>
                  <a:srgbClr val="3C3C3B"/>
                </a:solidFill>
                <a:latin typeface="Verdana"/>
                <a:cs typeface="Verdana"/>
              </a:rPr>
              <a:t>contrat,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 </a:t>
            </a:r>
            <a:r>
              <a:rPr sz="577" spc="6" dirty="0">
                <a:solidFill>
                  <a:srgbClr val="3C3C3B"/>
                </a:solidFill>
                <a:latin typeface="Verdana"/>
                <a:cs typeface="Verdana"/>
              </a:rPr>
              <a:t>dispense </a:t>
            </a:r>
            <a:r>
              <a:rPr sz="577" spc="16" dirty="0">
                <a:solidFill>
                  <a:srgbClr val="3C3C3B"/>
                </a:solidFill>
                <a:latin typeface="Verdana"/>
                <a:cs typeface="Verdana"/>
              </a:rPr>
              <a:t>de </a:t>
            </a:r>
            <a:r>
              <a:rPr sz="577" spc="6" dirty="0">
                <a:solidFill>
                  <a:srgbClr val="3C3C3B"/>
                </a:solidFill>
                <a:latin typeface="Verdana"/>
                <a:cs typeface="Verdana"/>
              </a:rPr>
              <a:t>formation tant physique </a:t>
            </a:r>
            <a:r>
              <a:rPr sz="577" dirty="0">
                <a:solidFill>
                  <a:srgbClr val="3C3C3B"/>
                </a:solidFill>
                <a:latin typeface="Verdana"/>
                <a:cs typeface="Verdana"/>
              </a:rPr>
              <a:t>qu’à</a:t>
            </a:r>
            <a:r>
              <a:rPr sz="577" spc="3" dirty="0">
                <a:solidFill>
                  <a:srgbClr val="3C3C3B"/>
                </a:solidFill>
                <a:latin typeface="Verdana"/>
                <a:cs typeface="Verdana"/>
              </a:rPr>
              <a:t> </a:t>
            </a:r>
            <a:r>
              <a:rPr sz="577" spc="-3" dirty="0">
                <a:solidFill>
                  <a:srgbClr val="3C3C3B"/>
                </a:solidFill>
                <a:latin typeface="Verdana"/>
                <a:cs typeface="Verdana"/>
              </a:rPr>
              <a:t>l’aide</a:t>
            </a:r>
            <a:r>
              <a:rPr sz="577" dirty="0">
                <a:solidFill>
                  <a:srgbClr val="3C3C3B"/>
                </a:solidFill>
                <a:latin typeface="Verdana"/>
                <a:cs typeface="Verdana"/>
              </a:rPr>
              <a:t> </a:t>
            </a:r>
            <a:r>
              <a:rPr sz="577" spc="-3" dirty="0">
                <a:solidFill>
                  <a:srgbClr val="3C3C3B"/>
                </a:solidFill>
                <a:latin typeface="Verdana"/>
                <a:cs typeface="Verdana"/>
              </a:rPr>
              <a:t>d’outils </a:t>
            </a:r>
            <a:r>
              <a:rPr sz="577" dirty="0">
                <a:solidFill>
                  <a:srgbClr val="3C3C3B"/>
                </a:solidFill>
                <a:latin typeface="Verdana"/>
                <a:cs typeface="Verdana"/>
              </a:rPr>
              <a:t> </a:t>
            </a:r>
            <a:r>
              <a:rPr sz="577" spc="10" dirty="0">
                <a:solidFill>
                  <a:srgbClr val="3C3C3B"/>
                </a:solidFill>
                <a:latin typeface="Verdana"/>
                <a:cs typeface="Verdana"/>
              </a:rPr>
              <a:t>numériques</a:t>
            </a:r>
            <a:r>
              <a:rPr sz="577" spc="-29" dirty="0">
                <a:solidFill>
                  <a:srgbClr val="3C3C3B"/>
                </a:solidFill>
                <a:latin typeface="Verdana"/>
                <a:cs typeface="Verdana"/>
              </a:rPr>
              <a:t> </a:t>
            </a:r>
            <a:r>
              <a:rPr sz="577" spc="-26" dirty="0">
                <a:solidFill>
                  <a:srgbClr val="3C3C3B"/>
                </a:solidFill>
                <a:latin typeface="Verdana"/>
                <a:cs typeface="Verdana"/>
              </a:rPr>
              <a:t>et,</a:t>
            </a:r>
            <a:r>
              <a:rPr sz="577" spc="-29" dirty="0">
                <a:solidFill>
                  <a:srgbClr val="3C3C3B"/>
                </a:solidFill>
                <a:latin typeface="Verdana"/>
                <a:cs typeface="Verdana"/>
              </a:rPr>
              <a:t> </a:t>
            </a:r>
            <a:r>
              <a:rPr sz="577" spc="6" dirty="0">
                <a:solidFill>
                  <a:srgbClr val="3C3C3B"/>
                </a:solidFill>
                <a:latin typeface="Verdana"/>
                <a:cs typeface="Verdana"/>
              </a:rPr>
              <a:t>plus</a:t>
            </a:r>
            <a:r>
              <a:rPr sz="577" spc="-29" dirty="0">
                <a:solidFill>
                  <a:srgbClr val="3C3C3B"/>
                </a:solidFill>
                <a:latin typeface="Verdana"/>
                <a:cs typeface="Verdana"/>
              </a:rPr>
              <a:t> </a:t>
            </a:r>
            <a:r>
              <a:rPr sz="577" dirty="0">
                <a:solidFill>
                  <a:srgbClr val="3C3C3B"/>
                </a:solidFill>
                <a:latin typeface="Verdana"/>
                <a:cs typeface="Verdana"/>
              </a:rPr>
              <a:t>largement,</a:t>
            </a:r>
            <a:r>
              <a:rPr sz="577" spc="-29"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spc="3" dirty="0">
                <a:solidFill>
                  <a:srgbClr val="3C3C3B"/>
                </a:solidFill>
                <a:latin typeface="Verdana"/>
                <a:cs typeface="Verdana"/>
              </a:rPr>
              <a:t>son</a:t>
            </a:r>
            <a:r>
              <a:rPr sz="577" spc="-29" dirty="0">
                <a:solidFill>
                  <a:srgbClr val="3C3C3B"/>
                </a:solidFill>
                <a:latin typeface="Verdana"/>
                <a:cs typeface="Verdana"/>
              </a:rPr>
              <a:t> </a:t>
            </a:r>
            <a:r>
              <a:rPr sz="577" spc="22" dirty="0">
                <a:solidFill>
                  <a:srgbClr val="3C3C3B"/>
                </a:solidFill>
                <a:latin typeface="Verdana"/>
                <a:cs typeface="Verdana"/>
              </a:rPr>
              <a:t>bon</a:t>
            </a:r>
            <a:r>
              <a:rPr sz="577" spc="-29" dirty="0">
                <a:solidFill>
                  <a:srgbClr val="3C3C3B"/>
                </a:solidFill>
                <a:latin typeface="Verdana"/>
                <a:cs typeface="Verdana"/>
              </a:rPr>
              <a:t> </a:t>
            </a:r>
            <a:r>
              <a:rPr sz="577" spc="6" dirty="0">
                <a:solidFill>
                  <a:srgbClr val="3C3C3B"/>
                </a:solidFill>
                <a:latin typeface="Verdana"/>
                <a:cs typeface="Verdana"/>
              </a:rPr>
              <a:t>fonctionnement, </a:t>
            </a:r>
            <a:r>
              <a:rPr sz="577" spc="-196" dirty="0">
                <a:solidFill>
                  <a:srgbClr val="3C3C3B"/>
                </a:solidFill>
                <a:latin typeface="Verdana"/>
                <a:cs typeface="Verdana"/>
              </a:rPr>
              <a:t> </a:t>
            </a:r>
            <a:r>
              <a:rPr sz="577" spc="16" dirty="0">
                <a:solidFill>
                  <a:srgbClr val="3C3C3B"/>
                </a:solidFill>
                <a:latin typeface="Verdana"/>
                <a:cs typeface="Verdana"/>
              </a:rPr>
              <a:t>de</a:t>
            </a:r>
            <a:r>
              <a:rPr sz="577" spc="-58" dirty="0">
                <a:solidFill>
                  <a:srgbClr val="3C3C3B"/>
                </a:solidFill>
                <a:latin typeface="Verdana"/>
                <a:cs typeface="Verdana"/>
              </a:rPr>
              <a:t> </a:t>
            </a:r>
            <a:r>
              <a:rPr sz="577" spc="-6" dirty="0">
                <a:solidFill>
                  <a:srgbClr val="3C3C3B"/>
                </a:solidFill>
                <a:latin typeface="Verdana"/>
                <a:cs typeface="Verdana"/>
              </a:rPr>
              <a:t>la</a:t>
            </a:r>
            <a:r>
              <a:rPr sz="577" spc="-58"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26" dirty="0">
                <a:solidFill>
                  <a:srgbClr val="3C3C3B"/>
                </a:solidFill>
                <a:latin typeface="Verdana"/>
                <a:cs typeface="Verdana"/>
              </a:rPr>
              <a:t>IdF,</a:t>
            </a:r>
            <a:r>
              <a:rPr sz="577" spc="-58"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8" dirty="0">
                <a:solidFill>
                  <a:srgbClr val="3C3C3B"/>
                </a:solidFill>
                <a:latin typeface="Verdana"/>
                <a:cs typeface="Verdana"/>
              </a:rPr>
              <a:t> </a:t>
            </a:r>
            <a:r>
              <a:rPr sz="577" spc="-3" dirty="0">
                <a:solidFill>
                  <a:srgbClr val="3C3C3B"/>
                </a:solidFill>
                <a:latin typeface="Verdana"/>
                <a:cs typeface="Verdana"/>
              </a:rPr>
              <a:t>IdF</a:t>
            </a:r>
            <a:r>
              <a:rPr sz="577" spc="-55" dirty="0">
                <a:solidFill>
                  <a:srgbClr val="3C3C3B"/>
                </a:solidFill>
                <a:latin typeface="Verdana"/>
                <a:cs typeface="Verdana"/>
              </a:rPr>
              <a:t> </a:t>
            </a:r>
            <a:r>
              <a:rPr sz="577" spc="-3" dirty="0">
                <a:solidFill>
                  <a:srgbClr val="3C3C3B"/>
                </a:solidFill>
                <a:latin typeface="Verdana"/>
                <a:cs typeface="Verdana"/>
              </a:rPr>
              <a:t>est</a:t>
            </a:r>
            <a:r>
              <a:rPr sz="577" spc="-58" dirty="0">
                <a:solidFill>
                  <a:srgbClr val="3C3C3B"/>
                </a:solidFill>
                <a:latin typeface="Verdana"/>
                <a:cs typeface="Verdana"/>
              </a:rPr>
              <a:t> </a:t>
            </a:r>
            <a:r>
              <a:rPr sz="577" spc="13" dirty="0">
                <a:solidFill>
                  <a:srgbClr val="3C3C3B"/>
                </a:solidFill>
                <a:latin typeface="Verdana"/>
                <a:cs typeface="Verdana"/>
              </a:rPr>
              <a:t>amenée</a:t>
            </a:r>
            <a:r>
              <a:rPr sz="577" spc="-55" dirty="0">
                <a:solidFill>
                  <a:srgbClr val="3C3C3B"/>
                </a:solidFill>
                <a:latin typeface="Verdana"/>
                <a:cs typeface="Verdana"/>
              </a:rPr>
              <a:t> </a:t>
            </a:r>
            <a:r>
              <a:rPr sz="577" spc="-6" dirty="0">
                <a:solidFill>
                  <a:srgbClr val="3C3C3B"/>
                </a:solidFill>
                <a:latin typeface="Verdana"/>
                <a:cs typeface="Verdana"/>
              </a:rPr>
              <a:t>à</a:t>
            </a:r>
            <a:r>
              <a:rPr sz="577" spc="-58" dirty="0">
                <a:solidFill>
                  <a:srgbClr val="3C3C3B"/>
                </a:solidFill>
                <a:latin typeface="Verdana"/>
                <a:cs typeface="Verdana"/>
              </a:rPr>
              <a:t> </a:t>
            </a:r>
            <a:r>
              <a:rPr sz="577" spc="-6" dirty="0">
                <a:solidFill>
                  <a:srgbClr val="3C3C3B"/>
                </a:solidFill>
                <a:latin typeface="Verdana"/>
                <a:cs typeface="Verdana"/>
              </a:rPr>
              <a:t>traiter</a:t>
            </a:r>
            <a:r>
              <a:rPr sz="577" spc="-55" dirty="0">
                <a:solidFill>
                  <a:srgbClr val="3C3C3B"/>
                </a:solidFill>
                <a:latin typeface="Verdana"/>
                <a:cs typeface="Verdana"/>
              </a:rPr>
              <a:t> </a:t>
            </a:r>
            <a:r>
              <a:rPr sz="577" spc="3" dirty="0">
                <a:solidFill>
                  <a:srgbClr val="3C3C3B"/>
                </a:solidFill>
                <a:latin typeface="Verdana"/>
                <a:cs typeface="Verdana"/>
              </a:rPr>
              <a:t>des</a:t>
            </a:r>
            <a:r>
              <a:rPr sz="577" spc="-58" dirty="0">
                <a:solidFill>
                  <a:srgbClr val="3C3C3B"/>
                </a:solidFill>
                <a:latin typeface="Verdana"/>
                <a:cs typeface="Verdana"/>
              </a:rPr>
              <a:t> </a:t>
            </a:r>
            <a:r>
              <a:rPr sz="577" spc="10" dirty="0">
                <a:solidFill>
                  <a:srgbClr val="3C3C3B"/>
                </a:solidFill>
                <a:latin typeface="Verdana"/>
                <a:cs typeface="Verdana"/>
              </a:rPr>
              <a:t>données</a:t>
            </a:r>
            <a:r>
              <a:rPr sz="577" spc="-55" dirty="0">
                <a:solidFill>
                  <a:srgbClr val="3C3C3B"/>
                </a:solidFill>
                <a:latin typeface="Verdana"/>
                <a:cs typeface="Verdana"/>
              </a:rPr>
              <a:t> </a:t>
            </a:r>
            <a:r>
              <a:rPr sz="577" spc="-6" dirty="0">
                <a:solidFill>
                  <a:srgbClr val="3C3C3B"/>
                </a:solidFill>
                <a:latin typeface="Verdana"/>
                <a:cs typeface="Verdana"/>
              </a:rPr>
              <a:t>à </a:t>
            </a:r>
            <a:r>
              <a:rPr sz="577" spc="-196" dirty="0">
                <a:solidFill>
                  <a:srgbClr val="3C3C3B"/>
                </a:solidFill>
                <a:latin typeface="Verdana"/>
                <a:cs typeface="Verdana"/>
              </a:rPr>
              <a:t> </a:t>
            </a:r>
            <a:r>
              <a:rPr sz="577" spc="-3" dirty="0">
                <a:solidFill>
                  <a:srgbClr val="3C3C3B"/>
                </a:solidFill>
                <a:latin typeface="Verdana"/>
                <a:cs typeface="Verdana"/>
              </a:rPr>
              <a:t>caractère</a:t>
            </a:r>
            <a:r>
              <a:rPr sz="577" spc="-61" dirty="0">
                <a:solidFill>
                  <a:srgbClr val="3C3C3B"/>
                </a:solidFill>
                <a:latin typeface="Verdana"/>
                <a:cs typeface="Verdana"/>
              </a:rPr>
              <a:t> </a:t>
            </a:r>
            <a:r>
              <a:rPr sz="577" spc="6" dirty="0">
                <a:solidFill>
                  <a:srgbClr val="3C3C3B"/>
                </a:solidFill>
                <a:latin typeface="Verdana"/>
                <a:cs typeface="Verdana"/>
              </a:rPr>
              <a:t>personnel</a:t>
            </a:r>
            <a:r>
              <a:rPr sz="577" spc="-61" dirty="0">
                <a:solidFill>
                  <a:srgbClr val="3C3C3B"/>
                </a:solidFill>
                <a:latin typeface="Verdana"/>
                <a:cs typeface="Verdana"/>
              </a:rPr>
              <a:t> </a:t>
            </a:r>
            <a:r>
              <a:rPr sz="577" spc="10" dirty="0">
                <a:solidFill>
                  <a:srgbClr val="3C3C3B"/>
                </a:solidFill>
                <a:latin typeface="Verdana"/>
                <a:cs typeface="Verdana"/>
              </a:rPr>
              <a:t>concernant</a:t>
            </a:r>
            <a:r>
              <a:rPr sz="577" spc="-58" dirty="0">
                <a:solidFill>
                  <a:srgbClr val="3C3C3B"/>
                </a:solidFill>
                <a:latin typeface="Verdana"/>
                <a:cs typeface="Verdana"/>
              </a:rPr>
              <a:t> </a:t>
            </a:r>
            <a:r>
              <a:rPr sz="577" spc="3" dirty="0">
                <a:solidFill>
                  <a:srgbClr val="3C3C3B"/>
                </a:solidFill>
                <a:latin typeface="Verdana"/>
                <a:cs typeface="Verdana"/>
              </a:rPr>
              <a:t>l’apprenant</a:t>
            </a:r>
            <a:r>
              <a:rPr sz="577" spc="-61" dirty="0">
                <a:solidFill>
                  <a:srgbClr val="3C3C3B"/>
                </a:solidFill>
                <a:latin typeface="Verdana"/>
                <a:cs typeface="Verdana"/>
              </a:rPr>
              <a:t> </a:t>
            </a:r>
            <a:r>
              <a:rPr sz="577" spc="-6" dirty="0">
                <a:solidFill>
                  <a:srgbClr val="3C3C3B"/>
                </a:solidFill>
                <a:latin typeface="Verdana"/>
                <a:cs typeface="Verdana"/>
              </a:rPr>
              <a:t>à</a:t>
            </a:r>
            <a:r>
              <a:rPr sz="577" spc="-61" dirty="0">
                <a:solidFill>
                  <a:srgbClr val="3C3C3B"/>
                </a:solidFill>
                <a:latin typeface="Verdana"/>
                <a:cs typeface="Verdana"/>
              </a:rPr>
              <a:t> </a:t>
            </a:r>
            <a:r>
              <a:rPr sz="577" dirty="0">
                <a:solidFill>
                  <a:srgbClr val="3C3C3B"/>
                </a:solidFill>
                <a:latin typeface="Verdana"/>
                <a:cs typeface="Verdana"/>
              </a:rPr>
              <a:t>l’occasion</a:t>
            </a:r>
            <a:r>
              <a:rPr sz="577" spc="-58" dirty="0">
                <a:solidFill>
                  <a:srgbClr val="3C3C3B"/>
                </a:solidFill>
                <a:latin typeface="Verdana"/>
                <a:cs typeface="Verdana"/>
              </a:rPr>
              <a:t> </a:t>
            </a:r>
            <a:r>
              <a:rPr sz="577" spc="16" dirty="0">
                <a:solidFill>
                  <a:srgbClr val="3C3C3B"/>
                </a:solidFill>
                <a:latin typeface="Verdana"/>
                <a:cs typeface="Verdana"/>
              </a:rPr>
              <a:t>de</a:t>
            </a:r>
            <a:r>
              <a:rPr sz="577" spc="-61" dirty="0">
                <a:solidFill>
                  <a:srgbClr val="3C3C3B"/>
                </a:solidFill>
                <a:latin typeface="Verdana"/>
                <a:cs typeface="Verdana"/>
              </a:rPr>
              <a:t> </a:t>
            </a:r>
            <a:r>
              <a:rPr sz="577" spc="-6" dirty="0">
                <a:solidFill>
                  <a:srgbClr val="3C3C3B"/>
                </a:solidFill>
                <a:latin typeface="Verdana"/>
                <a:cs typeface="Verdana"/>
              </a:rPr>
              <a:t>la </a:t>
            </a:r>
            <a:r>
              <a:rPr sz="577" spc="-196" dirty="0">
                <a:solidFill>
                  <a:srgbClr val="3C3C3B"/>
                </a:solidFill>
                <a:latin typeface="Verdana"/>
                <a:cs typeface="Verdana"/>
              </a:rPr>
              <a:t> </a:t>
            </a:r>
            <a:r>
              <a:rPr sz="577" dirty="0">
                <a:solidFill>
                  <a:srgbClr val="3C3C3B"/>
                </a:solidFill>
                <a:latin typeface="Verdana"/>
                <a:cs typeface="Verdana"/>
              </a:rPr>
              <a:t>conclusion,</a:t>
            </a:r>
            <a:r>
              <a:rPr sz="577" spc="-55" dirty="0">
                <a:solidFill>
                  <a:srgbClr val="3C3C3B"/>
                </a:solidFill>
                <a:latin typeface="Verdana"/>
                <a:cs typeface="Verdana"/>
              </a:rPr>
              <a:t> </a:t>
            </a:r>
            <a:r>
              <a:rPr sz="577" spc="-3" dirty="0">
                <a:solidFill>
                  <a:srgbClr val="3C3C3B"/>
                </a:solidFill>
                <a:latin typeface="Verdana"/>
                <a:cs typeface="Verdana"/>
              </a:rPr>
              <a:t>l’exécution</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6" dirty="0">
                <a:solidFill>
                  <a:srgbClr val="3C3C3B"/>
                </a:solidFill>
                <a:latin typeface="Verdana"/>
                <a:cs typeface="Verdana"/>
              </a:rPr>
              <a:t>rupture</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spc="-6" dirty="0">
                <a:solidFill>
                  <a:srgbClr val="3C3C3B"/>
                </a:solidFill>
                <a:latin typeface="Verdana"/>
                <a:cs typeface="Verdana"/>
              </a:rPr>
              <a:t>contrat.</a:t>
            </a:r>
            <a:endParaRPr sz="577" dirty="0">
              <a:latin typeface="Verdana"/>
              <a:cs typeface="Verdana"/>
            </a:endParaRPr>
          </a:p>
          <a:p>
            <a:pPr marL="8145" marR="3258"/>
            <a:r>
              <a:rPr sz="577" spc="16" dirty="0">
                <a:solidFill>
                  <a:srgbClr val="3C3C3B"/>
                </a:solidFill>
                <a:latin typeface="Verdana"/>
                <a:cs typeface="Verdana"/>
              </a:rPr>
              <a:t>L</a:t>
            </a:r>
            <a:r>
              <a:rPr sz="577" spc="-6" dirty="0">
                <a:solidFill>
                  <a:srgbClr val="3C3C3B"/>
                </a:solidFill>
                <a:latin typeface="Verdana"/>
                <a:cs typeface="Verdana"/>
              </a:rPr>
              <a:t>a</a:t>
            </a:r>
            <a:r>
              <a:rPr sz="577" spc="-103" dirty="0">
                <a:solidFill>
                  <a:srgbClr val="3C3C3B"/>
                </a:solidFill>
                <a:latin typeface="Verdana"/>
                <a:cs typeface="Verdana"/>
              </a:rPr>
              <a:t> </a:t>
            </a:r>
            <a:r>
              <a:rPr sz="577" spc="29" dirty="0">
                <a:solidFill>
                  <a:srgbClr val="3C3C3B"/>
                </a:solidFill>
                <a:latin typeface="Verdana"/>
                <a:cs typeface="Verdana"/>
              </a:rPr>
              <a:t>CMA</a:t>
            </a:r>
            <a:r>
              <a:rPr sz="577" spc="-103" dirty="0">
                <a:solidFill>
                  <a:srgbClr val="3C3C3B"/>
                </a:solidFill>
                <a:latin typeface="Verdana"/>
                <a:cs typeface="Verdana"/>
              </a:rPr>
              <a:t> </a:t>
            </a:r>
            <a:r>
              <a:rPr sz="577" spc="-3" dirty="0">
                <a:solidFill>
                  <a:srgbClr val="3C3C3B"/>
                </a:solidFill>
                <a:latin typeface="Verdana"/>
                <a:cs typeface="Verdana"/>
              </a:rPr>
              <a:t>Id</a:t>
            </a:r>
            <a:r>
              <a:rPr sz="577" spc="-10" dirty="0">
                <a:solidFill>
                  <a:srgbClr val="3C3C3B"/>
                </a:solidFill>
                <a:latin typeface="Verdana"/>
                <a:cs typeface="Verdana"/>
              </a:rPr>
              <a:t>F</a:t>
            </a:r>
            <a:r>
              <a:rPr sz="577" spc="-90" dirty="0">
                <a:solidFill>
                  <a:srgbClr val="3C3C3B"/>
                </a:solidFill>
                <a:latin typeface="Verdana"/>
                <a:cs typeface="Verdana"/>
              </a:rPr>
              <a:t>,</a:t>
            </a:r>
            <a:r>
              <a:rPr sz="577" spc="-103" dirty="0">
                <a:solidFill>
                  <a:srgbClr val="3C3C3B"/>
                </a:solidFill>
                <a:latin typeface="Verdana"/>
                <a:cs typeface="Verdana"/>
              </a:rPr>
              <a:t> </a:t>
            </a:r>
            <a:r>
              <a:rPr sz="577" spc="13" dirty="0">
                <a:solidFill>
                  <a:srgbClr val="3C3C3B"/>
                </a:solidFill>
                <a:latin typeface="Verdana"/>
                <a:cs typeface="Verdana"/>
              </a:rPr>
              <a:t>en</a:t>
            </a:r>
            <a:r>
              <a:rPr sz="577" spc="-103" dirty="0">
                <a:solidFill>
                  <a:srgbClr val="3C3C3B"/>
                </a:solidFill>
                <a:latin typeface="Verdana"/>
                <a:cs typeface="Verdana"/>
              </a:rPr>
              <a:t> </a:t>
            </a:r>
            <a:r>
              <a:rPr sz="577" spc="6" dirty="0">
                <a:solidFill>
                  <a:srgbClr val="3C3C3B"/>
                </a:solidFill>
                <a:latin typeface="Verdana"/>
                <a:cs typeface="Verdana"/>
              </a:rPr>
              <a:t>tant</a:t>
            </a:r>
            <a:r>
              <a:rPr sz="577" spc="-103" dirty="0">
                <a:solidFill>
                  <a:srgbClr val="3C3C3B"/>
                </a:solidFill>
                <a:latin typeface="Verdana"/>
                <a:cs typeface="Verdana"/>
              </a:rPr>
              <a:t> </a:t>
            </a:r>
            <a:r>
              <a:rPr sz="577" spc="19" dirty="0">
                <a:solidFill>
                  <a:srgbClr val="3C3C3B"/>
                </a:solidFill>
                <a:latin typeface="Verdana"/>
                <a:cs typeface="Verdana"/>
              </a:rPr>
              <a:t>que</a:t>
            </a:r>
            <a:r>
              <a:rPr sz="577" spc="-103"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esponsable</a:t>
            </a:r>
            <a:r>
              <a:rPr sz="577" spc="-103" dirty="0">
                <a:solidFill>
                  <a:srgbClr val="3C3C3B"/>
                </a:solidFill>
                <a:latin typeface="Verdana"/>
                <a:cs typeface="Verdana"/>
              </a:rPr>
              <a:t> </a:t>
            </a:r>
            <a:r>
              <a:rPr sz="577" spc="16" dirty="0">
                <a:solidFill>
                  <a:srgbClr val="3C3C3B"/>
                </a:solidFill>
                <a:latin typeface="Verdana"/>
                <a:cs typeface="Verdana"/>
              </a:rPr>
              <a:t>de</a:t>
            </a:r>
            <a:r>
              <a:rPr sz="577" spc="-103"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r</a:t>
            </a:r>
            <a:r>
              <a:rPr sz="577" spc="-3" dirty="0">
                <a:solidFill>
                  <a:srgbClr val="3C3C3B"/>
                </a:solidFill>
                <a:latin typeface="Verdana"/>
                <a:cs typeface="Verdana"/>
              </a:rPr>
              <a:t>ai</a:t>
            </a:r>
            <a:r>
              <a:rPr sz="577" spc="-16" dirty="0">
                <a:solidFill>
                  <a:srgbClr val="3C3C3B"/>
                </a:solidFill>
                <a:latin typeface="Verdana"/>
                <a:cs typeface="Verdana"/>
              </a:rPr>
              <a:t>t</a:t>
            </a:r>
            <a:r>
              <a:rPr sz="577" spc="26" dirty="0">
                <a:solidFill>
                  <a:srgbClr val="3C3C3B"/>
                </a:solidFill>
                <a:latin typeface="Verdana"/>
                <a:cs typeface="Verdana"/>
              </a:rPr>
              <a:t>em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r>
              <a:rPr sz="577" spc="-103" dirty="0">
                <a:solidFill>
                  <a:srgbClr val="3C3C3B"/>
                </a:solidFill>
                <a:latin typeface="Verdana"/>
                <a:cs typeface="Verdana"/>
              </a:rPr>
              <a:t> </a:t>
            </a:r>
            <a:r>
              <a:rPr sz="577" spc="-35" dirty="0">
                <a:solidFill>
                  <a:srgbClr val="3C3C3B"/>
                </a:solidFill>
                <a:latin typeface="Verdana"/>
                <a:cs typeface="Verdana"/>
              </a:rPr>
              <a:t>s</a:t>
            </a:r>
            <a:r>
              <a:rPr sz="577" spc="-38" dirty="0">
                <a:solidFill>
                  <a:srgbClr val="3C3C3B"/>
                </a:solidFill>
                <a:latin typeface="Verdana"/>
                <a:cs typeface="Verdana"/>
              </a:rPr>
              <a:t>’</a:t>
            </a:r>
            <a:r>
              <a:rPr sz="577" spc="13" dirty="0">
                <a:solidFill>
                  <a:srgbClr val="3C3C3B"/>
                </a:solidFill>
                <a:latin typeface="Verdana"/>
                <a:cs typeface="Verdana"/>
              </a:rPr>
              <a:t>enga</a:t>
            </a:r>
            <a:r>
              <a:rPr sz="577" spc="19" dirty="0">
                <a:solidFill>
                  <a:srgbClr val="3C3C3B"/>
                </a:solidFill>
                <a:latin typeface="Verdana"/>
                <a:cs typeface="Verdana"/>
              </a:rPr>
              <a:t>ge</a:t>
            </a:r>
            <a:r>
              <a:rPr sz="577" spc="-103" dirty="0">
                <a:solidFill>
                  <a:srgbClr val="3C3C3B"/>
                </a:solidFill>
                <a:latin typeface="Verdana"/>
                <a:cs typeface="Verdana"/>
              </a:rPr>
              <a:t> </a:t>
            </a:r>
            <a:r>
              <a:rPr sz="577" spc="-6" dirty="0">
                <a:solidFill>
                  <a:srgbClr val="3C3C3B"/>
                </a:solidFill>
                <a:latin typeface="Verdana"/>
                <a:cs typeface="Verdana"/>
              </a:rPr>
              <a:t>à  </a:t>
            </a:r>
            <a:r>
              <a:rPr sz="577" dirty="0">
                <a:solidFill>
                  <a:srgbClr val="3C3C3B"/>
                </a:solidFill>
                <a:latin typeface="Verdana"/>
                <a:cs typeface="Verdana"/>
              </a:rPr>
              <a:t>respecter</a:t>
            </a:r>
            <a:r>
              <a:rPr sz="577" spc="-55" dirty="0">
                <a:solidFill>
                  <a:srgbClr val="3C3C3B"/>
                </a:solidFill>
                <a:latin typeface="Verdana"/>
                <a:cs typeface="Verdana"/>
              </a:rPr>
              <a:t> </a:t>
            </a:r>
            <a:r>
              <a:rPr sz="577" spc="-6" dirty="0">
                <a:solidFill>
                  <a:srgbClr val="3C3C3B"/>
                </a:solidFill>
                <a:latin typeface="Verdana"/>
                <a:cs typeface="Verdana"/>
              </a:rPr>
              <a:t>les</a:t>
            </a:r>
            <a:r>
              <a:rPr sz="577" spc="-51" dirty="0">
                <a:solidFill>
                  <a:srgbClr val="3C3C3B"/>
                </a:solidFill>
                <a:latin typeface="Verdana"/>
                <a:cs typeface="Verdana"/>
              </a:rPr>
              <a:t> </a:t>
            </a:r>
            <a:r>
              <a:rPr sz="577" spc="3" dirty="0">
                <a:solidFill>
                  <a:srgbClr val="3C3C3B"/>
                </a:solidFill>
                <a:latin typeface="Verdana"/>
                <a:cs typeface="Verdana"/>
              </a:rPr>
              <a:t>dispositions</a:t>
            </a:r>
            <a:r>
              <a:rPr sz="577" spc="-51" dirty="0">
                <a:solidFill>
                  <a:srgbClr val="3C3C3B"/>
                </a:solidFill>
                <a:latin typeface="Verdana"/>
                <a:cs typeface="Verdana"/>
              </a:rPr>
              <a:t> </a:t>
            </a:r>
            <a:r>
              <a:rPr sz="577" spc="26" dirty="0">
                <a:solidFill>
                  <a:srgbClr val="3C3C3B"/>
                </a:solidFill>
                <a:latin typeface="Verdana"/>
                <a:cs typeface="Verdana"/>
              </a:rPr>
              <a:t>du</a:t>
            </a:r>
            <a:r>
              <a:rPr sz="577" spc="-51" dirty="0">
                <a:solidFill>
                  <a:srgbClr val="3C3C3B"/>
                </a:solidFill>
                <a:latin typeface="Verdana"/>
                <a:cs typeface="Verdana"/>
              </a:rPr>
              <a:t> </a:t>
            </a:r>
            <a:r>
              <a:rPr sz="577" spc="10" dirty="0">
                <a:solidFill>
                  <a:srgbClr val="3C3C3B"/>
                </a:solidFill>
                <a:latin typeface="Verdana"/>
                <a:cs typeface="Verdana"/>
              </a:rPr>
              <a:t>règlement</a:t>
            </a:r>
            <a:r>
              <a:rPr sz="577" spc="-51" dirty="0">
                <a:solidFill>
                  <a:srgbClr val="3C3C3B"/>
                </a:solidFill>
                <a:latin typeface="Verdana"/>
                <a:cs typeface="Verdana"/>
              </a:rPr>
              <a:t> </a:t>
            </a:r>
            <a:r>
              <a:rPr sz="577" spc="10" dirty="0">
                <a:solidFill>
                  <a:srgbClr val="3C3C3B"/>
                </a:solidFill>
                <a:latin typeface="Verdana"/>
                <a:cs typeface="Verdana"/>
              </a:rPr>
              <a:t>européen</a:t>
            </a:r>
            <a:r>
              <a:rPr sz="577" spc="-51" dirty="0">
                <a:solidFill>
                  <a:srgbClr val="3C3C3B"/>
                </a:solidFill>
                <a:latin typeface="Verdana"/>
                <a:cs typeface="Verdana"/>
              </a:rPr>
              <a:t> </a:t>
            </a:r>
            <a:r>
              <a:rPr sz="577" spc="-42" dirty="0">
                <a:solidFill>
                  <a:srgbClr val="3C3C3B"/>
                </a:solidFill>
                <a:latin typeface="Verdana"/>
                <a:cs typeface="Verdana"/>
              </a:rPr>
              <a:t>n°2016/679 </a:t>
            </a:r>
            <a:r>
              <a:rPr sz="577" spc="-192" dirty="0">
                <a:solidFill>
                  <a:srgbClr val="3C3C3B"/>
                </a:solidFill>
                <a:latin typeface="Verdana"/>
                <a:cs typeface="Verdana"/>
              </a:rPr>
              <a:t> </a:t>
            </a:r>
            <a:r>
              <a:rPr sz="577" spc="-6" dirty="0">
                <a:solidFill>
                  <a:srgbClr val="3C3C3B"/>
                </a:solidFill>
                <a:latin typeface="Verdana"/>
                <a:cs typeface="Verdana"/>
              </a:rPr>
              <a:t>relatif</a:t>
            </a:r>
            <a:r>
              <a:rPr sz="577" spc="-112" dirty="0">
                <a:solidFill>
                  <a:srgbClr val="3C3C3B"/>
                </a:solidFill>
                <a:latin typeface="Verdana"/>
                <a:cs typeface="Verdana"/>
              </a:rPr>
              <a:t> </a:t>
            </a:r>
            <a:r>
              <a:rPr sz="577" spc="-6" dirty="0">
                <a:solidFill>
                  <a:srgbClr val="3C3C3B"/>
                </a:solidFill>
                <a:latin typeface="Verdana"/>
                <a:cs typeface="Verdana"/>
              </a:rPr>
              <a:t>à</a:t>
            </a:r>
            <a:r>
              <a:rPr sz="577" spc="-109" dirty="0">
                <a:solidFill>
                  <a:srgbClr val="3C3C3B"/>
                </a:solidFill>
                <a:latin typeface="Verdana"/>
                <a:cs typeface="Verdana"/>
              </a:rPr>
              <a:t> </a:t>
            </a:r>
            <a:r>
              <a:rPr sz="577" spc="-6" dirty="0">
                <a:solidFill>
                  <a:srgbClr val="3C3C3B"/>
                </a:solidFill>
                <a:latin typeface="Verdana"/>
                <a:cs typeface="Verdana"/>
              </a:rPr>
              <a:t>la</a:t>
            </a:r>
            <a:r>
              <a:rPr sz="577" spc="-109" dirty="0">
                <a:solidFill>
                  <a:srgbClr val="3C3C3B"/>
                </a:solidFill>
                <a:latin typeface="Verdana"/>
                <a:cs typeface="Verdana"/>
              </a:rPr>
              <a:t> </a:t>
            </a:r>
            <a:r>
              <a:rPr sz="577" spc="6" dirty="0">
                <a:solidFill>
                  <a:srgbClr val="3C3C3B"/>
                </a:solidFill>
                <a:latin typeface="Verdana"/>
                <a:cs typeface="Verdana"/>
              </a:rPr>
              <a:t>protection</a:t>
            </a:r>
            <a:r>
              <a:rPr sz="577" spc="-109" dirty="0">
                <a:solidFill>
                  <a:srgbClr val="3C3C3B"/>
                </a:solidFill>
                <a:latin typeface="Verdana"/>
                <a:cs typeface="Verdana"/>
              </a:rPr>
              <a:t> </a:t>
            </a:r>
            <a:r>
              <a:rPr sz="577" spc="3" dirty="0">
                <a:solidFill>
                  <a:srgbClr val="3C3C3B"/>
                </a:solidFill>
                <a:latin typeface="Verdana"/>
                <a:cs typeface="Verdana"/>
              </a:rPr>
              <a:t>des</a:t>
            </a:r>
            <a:r>
              <a:rPr sz="577" spc="-109" dirty="0">
                <a:solidFill>
                  <a:srgbClr val="3C3C3B"/>
                </a:solidFill>
                <a:latin typeface="Verdana"/>
                <a:cs typeface="Verdana"/>
              </a:rPr>
              <a:t> </a:t>
            </a:r>
            <a:r>
              <a:rPr sz="577" spc="10" dirty="0">
                <a:solidFill>
                  <a:srgbClr val="3C3C3B"/>
                </a:solidFill>
                <a:latin typeface="Verdana"/>
                <a:cs typeface="Verdana"/>
              </a:rPr>
              <a:t>données</a:t>
            </a:r>
            <a:r>
              <a:rPr sz="577" spc="-112" dirty="0">
                <a:solidFill>
                  <a:srgbClr val="3C3C3B"/>
                </a:solidFill>
                <a:latin typeface="Verdana"/>
                <a:cs typeface="Verdana"/>
              </a:rPr>
              <a:t> </a:t>
            </a:r>
            <a:r>
              <a:rPr sz="577" spc="3" dirty="0">
                <a:solidFill>
                  <a:srgbClr val="3C3C3B"/>
                </a:solidFill>
                <a:latin typeface="Verdana"/>
                <a:cs typeface="Verdana"/>
              </a:rPr>
              <a:t>personnelles</a:t>
            </a:r>
            <a:r>
              <a:rPr sz="577" spc="-109" dirty="0">
                <a:solidFill>
                  <a:srgbClr val="3C3C3B"/>
                </a:solidFill>
                <a:latin typeface="Verdana"/>
                <a:cs typeface="Verdana"/>
              </a:rPr>
              <a:t> </a:t>
            </a:r>
            <a:r>
              <a:rPr sz="577" spc="-3" dirty="0">
                <a:solidFill>
                  <a:srgbClr val="3C3C3B"/>
                </a:solidFill>
                <a:latin typeface="Verdana"/>
                <a:cs typeface="Verdana"/>
              </a:rPr>
              <a:t>ainsi</a:t>
            </a:r>
            <a:r>
              <a:rPr sz="577" spc="-109" dirty="0">
                <a:solidFill>
                  <a:srgbClr val="3C3C3B"/>
                </a:solidFill>
                <a:latin typeface="Verdana"/>
                <a:cs typeface="Verdana"/>
              </a:rPr>
              <a:t> </a:t>
            </a:r>
            <a:r>
              <a:rPr sz="577" spc="19" dirty="0">
                <a:solidFill>
                  <a:srgbClr val="3C3C3B"/>
                </a:solidFill>
                <a:latin typeface="Verdana"/>
                <a:cs typeface="Verdana"/>
              </a:rPr>
              <a:t>que</a:t>
            </a:r>
            <a:r>
              <a:rPr sz="577" spc="-109" dirty="0">
                <a:solidFill>
                  <a:srgbClr val="3C3C3B"/>
                </a:solidFill>
                <a:latin typeface="Verdana"/>
                <a:cs typeface="Verdana"/>
              </a:rPr>
              <a:t> </a:t>
            </a:r>
            <a:r>
              <a:rPr sz="577" dirty="0">
                <a:solidFill>
                  <a:srgbClr val="3C3C3B"/>
                </a:solidFill>
                <a:latin typeface="Verdana"/>
                <a:cs typeface="Verdana"/>
              </a:rPr>
              <a:t>celles </a:t>
            </a:r>
            <a:r>
              <a:rPr sz="577" spc="-192" dirty="0">
                <a:solidFill>
                  <a:srgbClr val="3C3C3B"/>
                </a:solidFill>
                <a:latin typeface="Verdana"/>
                <a:cs typeface="Verdana"/>
              </a:rPr>
              <a:t> </a:t>
            </a:r>
            <a:r>
              <a:rPr sz="577" spc="-6" dirty="0">
                <a:solidFill>
                  <a:srgbClr val="3C3C3B"/>
                </a:solidFill>
                <a:latin typeface="Verdana"/>
                <a:cs typeface="Verdana"/>
              </a:rPr>
              <a:t>issues</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dirty="0">
                <a:solidFill>
                  <a:srgbClr val="3C3C3B"/>
                </a:solidFill>
                <a:latin typeface="Verdana"/>
                <a:cs typeface="Verdana"/>
              </a:rPr>
              <a:t>loi</a:t>
            </a:r>
            <a:r>
              <a:rPr sz="577" spc="51" dirty="0">
                <a:solidFill>
                  <a:srgbClr val="3C3C3B"/>
                </a:solidFill>
                <a:latin typeface="Verdana"/>
                <a:cs typeface="Verdana"/>
              </a:rPr>
              <a:t> </a:t>
            </a:r>
            <a:r>
              <a:rPr sz="577" spc="-45" dirty="0">
                <a:solidFill>
                  <a:srgbClr val="3C3C3B"/>
                </a:solidFill>
                <a:latin typeface="Verdana"/>
                <a:cs typeface="Verdana"/>
              </a:rPr>
              <a:t>n°78-17</a:t>
            </a:r>
            <a:r>
              <a:rPr sz="577" spc="55" dirty="0">
                <a:solidFill>
                  <a:srgbClr val="3C3C3B"/>
                </a:solidFill>
                <a:latin typeface="Verdana"/>
                <a:cs typeface="Verdana"/>
              </a:rPr>
              <a:t> </a:t>
            </a:r>
            <a:r>
              <a:rPr sz="577" dirty="0">
                <a:solidFill>
                  <a:srgbClr val="3C3C3B"/>
                </a:solidFill>
                <a:latin typeface="Verdana"/>
                <a:cs typeface="Verdana"/>
              </a:rPr>
              <a:t>Informatiques</a:t>
            </a:r>
            <a:r>
              <a:rPr sz="577" spc="51" dirty="0">
                <a:solidFill>
                  <a:srgbClr val="3C3C3B"/>
                </a:solidFill>
                <a:latin typeface="Verdana"/>
                <a:cs typeface="Verdana"/>
              </a:rPr>
              <a:t> </a:t>
            </a:r>
            <a:r>
              <a:rPr sz="577" spc="3" dirty="0">
                <a:solidFill>
                  <a:srgbClr val="3C3C3B"/>
                </a:solidFill>
                <a:latin typeface="Verdana"/>
                <a:cs typeface="Verdana"/>
              </a:rPr>
              <a:t>et</a:t>
            </a:r>
            <a:r>
              <a:rPr sz="577" spc="51" dirty="0">
                <a:solidFill>
                  <a:srgbClr val="3C3C3B"/>
                </a:solidFill>
                <a:latin typeface="Verdana"/>
                <a:cs typeface="Verdana"/>
              </a:rPr>
              <a:t> </a:t>
            </a:r>
            <a:r>
              <a:rPr sz="577" spc="-10" dirty="0">
                <a:solidFill>
                  <a:srgbClr val="3C3C3B"/>
                </a:solidFill>
                <a:latin typeface="Verdana"/>
                <a:cs typeface="Verdana"/>
              </a:rPr>
              <a:t>Libertés,</a:t>
            </a:r>
            <a:r>
              <a:rPr sz="577" spc="51" dirty="0">
                <a:solidFill>
                  <a:srgbClr val="3C3C3B"/>
                </a:solidFill>
                <a:latin typeface="Verdana"/>
                <a:cs typeface="Verdana"/>
              </a:rPr>
              <a:t> </a:t>
            </a:r>
            <a:r>
              <a:rPr sz="577" spc="3" dirty="0">
                <a:solidFill>
                  <a:srgbClr val="3C3C3B"/>
                </a:solidFill>
                <a:latin typeface="Verdana"/>
                <a:cs typeface="Verdana"/>
              </a:rPr>
              <a:t>modifiée, </a:t>
            </a:r>
            <a:r>
              <a:rPr sz="577" spc="-192"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spc="22" dirty="0">
                <a:solidFill>
                  <a:srgbClr val="3C3C3B"/>
                </a:solidFill>
                <a:latin typeface="Verdana"/>
                <a:cs typeface="Verdana"/>
              </a:rPr>
              <a:t>donc</a:t>
            </a:r>
            <a:r>
              <a:rPr sz="577" spc="26" dirty="0">
                <a:solidFill>
                  <a:srgbClr val="3C3C3B"/>
                </a:solidFill>
                <a:latin typeface="Verdana"/>
                <a:cs typeface="Verdana"/>
              </a:rPr>
              <a:t> </a:t>
            </a:r>
            <a:r>
              <a:rPr sz="577" spc="-6" dirty="0">
                <a:solidFill>
                  <a:srgbClr val="3C3C3B"/>
                </a:solidFill>
                <a:latin typeface="Verdana"/>
                <a:cs typeface="Verdana"/>
              </a:rPr>
              <a:t>à</a:t>
            </a:r>
            <a:r>
              <a:rPr sz="577" spc="26" dirty="0">
                <a:solidFill>
                  <a:srgbClr val="3C3C3B"/>
                </a:solidFill>
                <a:latin typeface="Verdana"/>
                <a:cs typeface="Verdana"/>
              </a:rPr>
              <a:t> </a:t>
            </a:r>
            <a:r>
              <a:rPr sz="577" spc="-10" dirty="0">
                <a:solidFill>
                  <a:srgbClr val="3C3C3B"/>
                </a:solidFill>
                <a:latin typeface="Verdana"/>
                <a:cs typeface="Verdana"/>
              </a:rPr>
              <a:t>assurer</a:t>
            </a:r>
            <a:r>
              <a:rPr sz="577" spc="26" dirty="0">
                <a:solidFill>
                  <a:srgbClr val="3C3C3B"/>
                </a:solidFill>
                <a:latin typeface="Verdana"/>
                <a:cs typeface="Verdana"/>
              </a:rPr>
              <a:t> </a:t>
            </a:r>
            <a:r>
              <a:rPr sz="577" spc="-6" dirty="0">
                <a:solidFill>
                  <a:srgbClr val="3C3C3B"/>
                </a:solidFill>
                <a:latin typeface="Verdana"/>
                <a:cs typeface="Verdana"/>
              </a:rPr>
              <a:t>la</a:t>
            </a:r>
            <a:r>
              <a:rPr sz="577" spc="26" dirty="0">
                <a:solidFill>
                  <a:srgbClr val="3C3C3B"/>
                </a:solidFill>
                <a:latin typeface="Verdana"/>
                <a:cs typeface="Verdana"/>
              </a:rPr>
              <a:t> </a:t>
            </a:r>
            <a:r>
              <a:rPr sz="577" spc="6" dirty="0">
                <a:solidFill>
                  <a:srgbClr val="3C3C3B"/>
                </a:solidFill>
                <a:latin typeface="Verdana"/>
                <a:cs typeface="Verdana"/>
              </a:rPr>
              <a:t>confidentialité</a:t>
            </a:r>
            <a:r>
              <a:rPr sz="577" spc="26" dirty="0">
                <a:solidFill>
                  <a:srgbClr val="3C3C3B"/>
                </a:solidFill>
                <a:latin typeface="Verdana"/>
                <a:cs typeface="Verdana"/>
              </a:rPr>
              <a:t> </a:t>
            </a:r>
            <a:r>
              <a:rPr sz="577" spc="3" dirty="0">
                <a:solidFill>
                  <a:srgbClr val="3C3C3B"/>
                </a:solidFill>
                <a:latin typeface="Verdana"/>
                <a:cs typeface="Verdana"/>
              </a:rPr>
              <a:t>des</a:t>
            </a:r>
            <a:r>
              <a:rPr sz="577" spc="26" dirty="0">
                <a:solidFill>
                  <a:srgbClr val="3C3C3B"/>
                </a:solidFill>
                <a:latin typeface="Verdana"/>
                <a:cs typeface="Verdana"/>
              </a:rPr>
              <a:t> </a:t>
            </a:r>
            <a:r>
              <a:rPr sz="577" spc="3" dirty="0">
                <a:solidFill>
                  <a:srgbClr val="3C3C3B"/>
                </a:solidFill>
                <a:latin typeface="Verdana"/>
                <a:cs typeface="Verdana"/>
              </a:rPr>
              <a:t>informations</a:t>
            </a:r>
            <a:r>
              <a:rPr sz="577" spc="26"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dirty="0">
                <a:solidFill>
                  <a:srgbClr val="3C3C3B"/>
                </a:solidFill>
                <a:latin typeface="Verdana"/>
                <a:cs typeface="Verdana"/>
              </a:rPr>
              <a:t>leur </a:t>
            </a:r>
            <a:r>
              <a:rPr sz="577" spc="-192" dirty="0">
                <a:solidFill>
                  <a:srgbClr val="3C3C3B"/>
                </a:solidFill>
                <a:latin typeface="Verdana"/>
                <a:cs typeface="Verdana"/>
              </a:rPr>
              <a:t> </a:t>
            </a:r>
            <a:r>
              <a:rPr sz="577" spc="6" dirty="0">
                <a:solidFill>
                  <a:srgbClr val="3C3C3B"/>
                </a:solidFill>
                <a:latin typeface="Verdana"/>
                <a:cs typeface="Verdana"/>
              </a:rPr>
              <a:t>protection </a:t>
            </a:r>
            <a:r>
              <a:rPr sz="577" spc="3" dirty="0">
                <a:solidFill>
                  <a:srgbClr val="3C3C3B"/>
                </a:solidFill>
                <a:latin typeface="Verdana"/>
                <a:cs typeface="Verdana"/>
              </a:rPr>
              <a:t>grâce </a:t>
            </a:r>
            <a:r>
              <a:rPr sz="577" spc="-6" dirty="0">
                <a:solidFill>
                  <a:srgbClr val="3C3C3B"/>
                </a:solidFill>
                <a:latin typeface="Verdana"/>
                <a:cs typeface="Verdana"/>
              </a:rPr>
              <a:t>à la </a:t>
            </a:r>
            <a:r>
              <a:rPr sz="577" spc="6" dirty="0">
                <a:solidFill>
                  <a:srgbClr val="3C3C3B"/>
                </a:solidFill>
                <a:latin typeface="Verdana"/>
                <a:cs typeface="Verdana"/>
              </a:rPr>
              <a:t>mise </a:t>
            </a:r>
            <a:r>
              <a:rPr sz="577" spc="13" dirty="0">
                <a:solidFill>
                  <a:srgbClr val="3C3C3B"/>
                </a:solidFill>
                <a:latin typeface="Verdana"/>
                <a:cs typeface="Verdana"/>
              </a:rPr>
              <a:t>en </a:t>
            </a:r>
            <a:r>
              <a:rPr sz="577" spc="6" dirty="0">
                <a:solidFill>
                  <a:srgbClr val="3C3C3B"/>
                </a:solidFill>
                <a:latin typeface="Verdana"/>
                <a:cs typeface="Verdana"/>
              </a:rPr>
              <a:t>place </a:t>
            </a:r>
            <a:r>
              <a:rPr sz="577" spc="10" dirty="0">
                <a:solidFill>
                  <a:srgbClr val="3C3C3B"/>
                </a:solidFill>
                <a:latin typeface="Verdana"/>
                <a:cs typeface="Verdana"/>
              </a:rPr>
              <a:t>d’un </a:t>
            </a:r>
            <a:r>
              <a:rPr sz="577" dirty="0">
                <a:solidFill>
                  <a:srgbClr val="3C3C3B"/>
                </a:solidFill>
                <a:latin typeface="Verdana"/>
                <a:cs typeface="Verdana"/>
              </a:rPr>
              <a:t>dispositif adéquat. </a:t>
            </a:r>
            <a:r>
              <a:rPr sz="577" spc="-196" dirty="0">
                <a:solidFill>
                  <a:srgbClr val="3C3C3B"/>
                </a:solidFill>
                <a:latin typeface="Verdana"/>
                <a:cs typeface="Verdana"/>
              </a:rPr>
              <a:t> </a:t>
            </a:r>
            <a:r>
              <a:rPr sz="577" spc="22" dirty="0">
                <a:solidFill>
                  <a:srgbClr val="3C3C3B"/>
                </a:solidFill>
                <a:latin typeface="Verdana"/>
                <a:cs typeface="Verdana"/>
              </a:rPr>
              <a:t>En</a:t>
            </a:r>
            <a:r>
              <a:rPr sz="577" spc="141" dirty="0">
                <a:solidFill>
                  <a:srgbClr val="3C3C3B"/>
                </a:solidFill>
                <a:latin typeface="Verdana"/>
                <a:cs typeface="Verdana"/>
              </a:rPr>
              <a:t> </a:t>
            </a:r>
            <a:r>
              <a:rPr sz="577" spc="6" dirty="0">
                <a:solidFill>
                  <a:srgbClr val="3C3C3B"/>
                </a:solidFill>
                <a:latin typeface="Verdana"/>
                <a:cs typeface="Verdana"/>
              </a:rPr>
              <a:t>signant</a:t>
            </a:r>
            <a:r>
              <a:rPr sz="577" spc="144" dirty="0">
                <a:solidFill>
                  <a:srgbClr val="3C3C3B"/>
                </a:solidFill>
                <a:latin typeface="Verdana"/>
                <a:cs typeface="Verdana"/>
              </a:rPr>
              <a:t> </a:t>
            </a:r>
            <a:r>
              <a:rPr sz="577" dirty="0">
                <a:solidFill>
                  <a:srgbClr val="3C3C3B"/>
                </a:solidFill>
                <a:latin typeface="Verdana"/>
                <a:cs typeface="Verdana"/>
              </a:rPr>
              <a:t>le</a:t>
            </a:r>
            <a:r>
              <a:rPr sz="577" spc="144" dirty="0">
                <a:solidFill>
                  <a:srgbClr val="3C3C3B"/>
                </a:solidFill>
                <a:latin typeface="Verdana"/>
                <a:cs typeface="Verdana"/>
              </a:rPr>
              <a:t> </a:t>
            </a:r>
            <a:r>
              <a:rPr sz="577" spc="-6" dirty="0">
                <a:solidFill>
                  <a:srgbClr val="3C3C3B"/>
                </a:solidFill>
                <a:latin typeface="Verdana"/>
                <a:cs typeface="Verdana"/>
              </a:rPr>
              <a:t>contrat,</a:t>
            </a:r>
            <a:r>
              <a:rPr sz="577" spc="141" dirty="0">
                <a:solidFill>
                  <a:srgbClr val="3C3C3B"/>
                </a:solidFill>
                <a:latin typeface="Verdana"/>
                <a:cs typeface="Verdana"/>
              </a:rPr>
              <a:t> </a:t>
            </a:r>
            <a:r>
              <a:rPr sz="577" spc="3" dirty="0">
                <a:solidFill>
                  <a:srgbClr val="3C3C3B"/>
                </a:solidFill>
                <a:latin typeface="Verdana"/>
                <a:cs typeface="Verdana"/>
              </a:rPr>
              <a:t>l’apprenant</a:t>
            </a:r>
            <a:r>
              <a:rPr sz="577" spc="144" dirty="0">
                <a:solidFill>
                  <a:srgbClr val="3C3C3B"/>
                </a:solidFill>
                <a:latin typeface="Verdana"/>
                <a:cs typeface="Verdana"/>
              </a:rPr>
              <a:t> </a:t>
            </a:r>
            <a:r>
              <a:rPr sz="577" spc="-3" dirty="0">
                <a:solidFill>
                  <a:srgbClr val="3C3C3B"/>
                </a:solidFill>
                <a:latin typeface="Verdana"/>
                <a:cs typeface="Verdana"/>
              </a:rPr>
              <a:t>autorise</a:t>
            </a:r>
            <a:r>
              <a:rPr sz="577" spc="141" dirty="0">
                <a:solidFill>
                  <a:srgbClr val="3C3C3B"/>
                </a:solidFill>
                <a:latin typeface="Verdana"/>
                <a:cs typeface="Verdana"/>
              </a:rPr>
              <a:t> </a:t>
            </a:r>
            <a:r>
              <a:rPr sz="577" spc="-6" dirty="0">
                <a:solidFill>
                  <a:srgbClr val="3C3C3B"/>
                </a:solidFill>
                <a:latin typeface="Verdana"/>
                <a:cs typeface="Verdana"/>
              </a:rPr>
              <a:t>la</a:t>
            </a:r>
            <a:r>
              <a:rPr sz="577" spc="144" dirty="0">
                <a:solidFill>
                  <a:srgbClr val="3C3C3B"/>
                </a:solidFill>
                <a:latin typeface="Verdana"/>
                <a:cs typeface="Verdana"/>
              </a:rPr>
              <a:t> </a:t>
            </a:r>
            <a:r>
              <a:rPr sz="577" spc="29" dirty="0">
                <a:solidFill>
                  <a:srgbClr val="3C3C3B"/>
                </a:solidFill>
                <a:latin typeface="Verdana"/>
                <a:cs typeface="Verdana"/>
              </a:rPr>
              <a:t>CMA</a:t>
            </a:r>
            <a:r>
              <a:rPr sz="577" spc="144" dirty="0">
                <a:solidFill>
                  <a:srgbClr val="3C3C3B"/>
                </a:solidFill>
                <a:latin typeface="Verdana"/>
                <a:cs typeface="Verdana"/>
              </a:rPr>
              <a:t> </a:t>
            </a:r>
            <a:r>
              <a:rPr sz="577" spc="-3" dirty="0">
                <a:solidFill>
                  <a:srgbClr val="3C3C3B"/>
                </a:solidFill>
                <a:latin typeface="Verdana"/>
                <a:cs typeface="Verdana"/>
              </a:rPr>
              <a:t>IdF</a:t>
            </a:r>
            <a:r>
              <a:rPr sz="577" spc="141" dirty="0">
                <a:solidFill>
                  <a:srgbClr val="3C3C3B"/>
                </a:solidFill>
                <a:latin typeface="Verdana"/>
                <a:cs typeface="Verdana"/>
              </a:rPr>
              <a:t> </a:t>
            </a:r>
            <a:r>
              <a:rPr sz="577" spc="-6" dirty="0">
                <a:solidFill>
                  <a:srgbClr val="3C3C3B"/>
                </a:solidFill>
                <a:latin typeface="Verdana"/>
                <a:cs typeface="Verdana"/>
              </a:rPr>
              <a:t>à </a:t>
            </a:r>
            <a:r>
              <a:rPr sz="577" spc="-192" dirty="0">
                <a:solidFill>
                  <a:srgbClr val="3C3C3B"/>
                </a:solidFill>
                <a:latin typeface="Verdana"/>
                <a:cs typeface="Verdana"/>
              </a:rPr>
              <a:t> </a:t>
            </a:r>
            <a:r>
              <a:rPr sz="577" spc="-6" dirty="0">
                <a:solidFill>
                  <a:srgbClr val="3C3C3B"/>
                </a:solidFill>
                <a:latin typeface="Verdana"/>
                <a:cs typeface="Verdana"/>
              </a:rPr>
              <a:t>collecter,</a:t>
            </a:r>
            <a:r>
              <a:rPr sz="577" spc="-109" dirty="0">
                <a:solidFill>
                  <a:srgbClr val="3C3C3B"/>
                </a:solidFill>
                <a:latin typeface="Verdana"/>
                <a:cs typeface="Verdana"/>
              </a:rPr>
              <a:t> </a:t>
            </a:r>
            <a:r>
              <a:rPr sz="577" spc="-10" dirty="0">
                <a:solidFill>
                  <a:srgbClr val="3C3C3B"/>
                </a:solidFill>
                <a:latin typeface="Verdana"/>
                <a:cs typeface="Verdana"/>
              </a:rPr>
              <a:t>enregistrer,</a:t>
            </a:r>
            <a:r>
              <a:rPr sz="577" spc="-109" dirty="0">
                <a:solidFill>
                  <a:srgbClr val="3C3C3B"/>
                </a:solidFill>
                <a:latin typeface="Verdana"/>
                <a:cs typeface="Verdana"/>
              </a:rPr>
              <a:t> </a:t>
            </a:r>
            <a:r>
              <a:rPr sz="577" spc="-6" dirty="0">
                <a:solidFill>
                  <a:srgbClr val="3C3C3B"/>
                </a:solidFill>
                <a:latin typeface="Verdana"/>
                <a:cs typeface="Verdana"/>
              </a:rPr>
              <a:t>traiter</a:t>
            </a:r>
            <a:r>
              <a:rPr sz="577" spc="-106" dirty="0">
                <a:solidFill>
                  <a:srgbClr val="3C3C3B"/>
                </a:solidFill>
                <a:latin typeface="Verdana"/>
                <a:cs typeface="Verdana"/>
              </a:rPr>
              <a:t> </a:t>
            </a:r>
            <a:r>
              <a:rPr sz="577" spc="3" dirty="0">
                <a:solidFill>
                  <a:srgbClr val="3C3C3B"/>
                </a:solidFill>
                <a:latin typeface="Verdana"/>
                <a:cs typeface="Verdana"/>
              </a:rPr>
              <a:t>et</a:t>
            </a:r>
            <a:r>
              <a:rPr sz="577" spc="-109" dirty="0">
                <a:solidFill>
                  <a:srgbClr val="3C3C3B"/>
                </a:solidFill>
                <a:latin typeface="Verdana"/>
                <a:cs typeface="Verdana"/>
              </a:rPr>
              <a:t> </a:t>
            </a:r>
            <a:r>
              <a:rPr sz="577" spc="-3" dirty="0">
                <a:solidFill>
                  <a:srgbClr val="3C3C3B"/>
                </a:solidFill>
                <a:latin typeface="Verdana"/>
                <a:cs typeface="Verdana"/>
              </a:rPr>
              <a:t>stocker</a:t>
            </a:r>
            <a:r>
              <a:rPr sz="577" spc="-109" dirty="0">
                <a:solidFill>
                  <a:srgbClr val="3C3C3B"/>
                </a:solidFill>
                <a:latin typeface="Verdana"/>
                <a:cs typeface="Verdana"/>
              </a:rPr>
              <a:t> </a:t>
            </a:r>
            <a:r>
              <a:rPr sz="577" spc="-6" dirty="0">
                <a:solidFill>
                  <a:srgbClr val="3C3C3B"/>
                </a:solidFill>
                <a:latin typeface="Verdana"/>
                <a:cs typeface="Verdana"/>
              </a:rPr>
              <a:t>les</a:t>
            </a:r>
            <a:r>
              <a:rPr sz="577" spc="-106" dirty="0">
                <a:solidFill>
                  <a:srgbClr val="3C3C3B"/>
                </a:solidFill>
                <a:latin typeface="Verdana"/>
                <a:cs typeface="Verdana"/>
              </a:rPr>
              <a:t> </a:t>
            </a:r>
            <a:r>
              <a:rPr sz="577" spc="10" dirty="0">
                <a:solidFill>
                  <a:srgbClr val="3C3C3B"/>
                </a:solidFill>
                <a:latin typeface="Verdana"/>
                <a:cs typeface="Verdana"/>
              </a:rPr>
              <a:t>données</a:t>
            </a:r>
            <a:r>
              <a:rPr sz="577" spc="-109" dirty="0">
                <a:solidFill>
                  <a:srgbClr val="3C3C3B"/>
                </a:solidFill>
                <a:latin typeface="Verdana"/>
                <a:cs typeface="Verdana"/>
              </a:rPr>
              <a:t> </a:t>
            </a:r>
            <a:r>
              <a:rPr sz="577" spc="-3" dirty="0">
                <a:solidFill>
                  <a:srgbClr val="3C3C3B"/>
                </a:solidFill>
                <a:latin typeface="Verdana"/>
                <a:cs typeface="Verdana"/>
              </a:rPr>
              <a:t>nécessaires </a:t>
            </a:r>
            <a:r>
              <a:rPr sz="577" spc="-192" dirty="0">
                <a:solidFill>
                  <a:srgbClr val="3C3C3B"/>
                </a:solidFill>
                <a:latin typeface="Verdana"/>
                <a:cs typeface="Verdana"/>
              </a:rPr>
              <a:t> </a:t>
            </a:r>
            <a:r>
              <a:rPr sz="577" spc="-6" dirty="0">
                <a:solidFill>
                  <a:srgbClr val="3C3C3B"/>
                </a:solidFill>
                <a:latin typeface="Verdana"/>
                <a:cs typeface="Verdana"/>
              </a:rPr>
              <a:t>aux</a:t>
            </a:r>
            <a:r>
              <a:rPr sz="577" spc="-55"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r</a:t>
            </a:r>
            <a:r>
              <a:rPr sz="577" spc="-3" dirty="0">
                <a:solidFill>
                  <a:srgbClr val="3C3C3B"/>
                </a:solidFill>
                <a:latin typeface="Verdana"/>
                <a:cs typeface="Verdana"/>
              </a:rPr>
              <a:t>ai</a:t>
            </a:r>
            <a:r>
              <a:rPr sz="577" spc="-16" dirty="0">
                <a:solidFill>
                  <a:srgbClr val="3C3C3B"/>
                </a:solidFill>
                <a:latin typeface="Verdana"/>
                <a:cs typeface="Verdana"/>
              </a:rPr>
              <a:t>t</a:t>
            </a:r>
            <a:r>
              <a:rPr sz="577" spc="26" dirty="0">
                <a:solidFill>
                  <a:srgbClr val="3C3C3B"/>
                </a:solidFill>
                <a:latin typeface="Verdana"/>
                <a:cs typeface="Verdana"/>
              </a:rPr>
              <a:t>em</a:t>
            </a:r>
            <a:r>
              <a:rPr sz="577" spc="3" dirty="0">
                <a:solidFill>
                  <a:srgbClr val="3C3C3B"/>
                </a:solidFill>
                <a:latin typeface="Verdana"/>
                <a:cs typeface="Verdana"/>
              </a:rPr>
              <a:t>ents</a:t>
            </a:r>
            <a:r>
              <a:rPr sz="577" spc="-55" dirty="0">
                <a:solidFill>
                  <a:srgbClr val="3C3C3B"/>
                </a:solidFill>
                <a:latin typeface="Verdana"/>
                <a:cs typeface="Verdana"/>
              </a:rPr>
              <a:t> </a:t>
            </a:r>
            <a:r>
              <a:rPr sz="577" spc="16" dirty="0">
                <a:solidFill>
                  <a:srgbClr val="3C3C3B"/>
                </a:solidFill>
                <a:latin typeface="Verdana"/>
                <a:cs typeface="Verdana"/>
              </a:rPr>
              <a:t>d</a:t>
            </a:r>
            <a:r>
              <a:rPr sz="577" spc="10" dirty="0">
                <a:solidFill>
                  <a:srgbClr val="3C3C3B"/>
                </a:solidFill>
                <a:latin typeface="Verdana"/>
                <a:cs typeface="Verdana"/>
              </a:rPr>
              <a:t>e</a:t>
            </a:r>
            <a:r>
              <a:rPr sz="577" spc="-38" dirty="0">
                <a:solidFill>
                  <a:srgbClr val="3C3C3B"/>
                </a:solidFill>
                <a:latin typeface="Verdana"/>
                <a:cs typeface="Verdana"/>
              </a:rPr>
              <a:t>v</a:t>
            </a:r>
            <a:r>
              <a:rPr sz="577" spc="6" dirty="0">
                <a:solidFill>
                  <a:srgbClr val="3C3C3B"/>
                </a:solidFill>
                <a:latin typeface="Verdana"/>
                <a:cs typeface="Verdana"/>
              </a:rPr>
              <a:t>ant</a:t>
            </a:r>
            <a:r>
              <a:rPr sz="577" spc="-55" dirty="0">
                <a:solidFill>
                  <a:srgbClr val="3C3C3B"/>
                </a:solidFill>
                <a:latin typeface="Verdana"/>
                <a:cs typeface="Verdana"/>
              </a:rPr>
              <a:t> </a:t>
            </a:r>
            <a:r>
              <a:rPr sz="577" spc="-3" dirty="0">
                <a:solidFill>
                  <a:srgbClr val="3C3C3B"/>
                </a:solidFill>
                <a:latin typeface="Verdana"/>
                <a:cs typeface="Verdana"/>
              </a:rPr>
              <a:t>êt</a:t>
            </a:r>
            <a:r>
              <a:rPr sz="577" spc="-1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ef</a:t>
            </a:r>
            <a:r>
              <a:rPr sz="577" spc="-10" dirty="0">
                <a:solidFill>
                  <a:srgbClr val="3C3C3B"/>
                </a:solidFill>
                <a:latin typeface="Verdana"/>
                <a:cs typeface="Verdana"/>
              </a:rPr>
              <a:t>f</a:t>
            </a:r>
            <a:r>
              <a:rPr sz="577" spc="13" dirty="0">
                <a:solidFill>
                  <a:srgbClr val="3C3C3B"/>
                </a:solidFill>
                <a:latin typeface="Verdana"/>
                <a:cs typeface="Verdana"/>
              </a:rPr>
              <a:t>e</a:t>
            </a:r>
            <a:r>
              <a:rPr sz="577" spc="16" dirty="0">
                <a:solidFill>
                  <a:srgbClr val="3C3C3B"/>
                </a:solidFill>
                <a:latin typeface="Verdana"/>
                <a:cs typeface="Verdana"/>
              </a:rPr>
              <a:t>c</a:t>
            </a:r>
            <a:r>
              <a:rPr sz="577" spc="-16" dirty="0">
                <a:solidFill>
                  <a:srgbClr val="3C3C3B"/>
                </a:solidFill>
                <a:latin typeface="Verdana"/>
                <a:cs typeface="Verdana"/>
              </a:rPr>
              <a:t>tués.</a:t>
            </a:r>
            <a:endParaRPr sz="577" dirty="0">
              <a:latin typeface="Verdana"/>
              <a:cs typeface="Verdana"/>
            </a:endParaRPr>
          </a:p>
          <a:p>
            <a:pPr marL="8145" marR="3258" algn="just"/>
            <a:r>
              <a:rPr sz="577" spc="3" dirty="0">
                <a:solidFill>
                  <a:srgbClr val="3C3C3B"/>
                </a:solidFill>
                <a:latin typeface="Verdana"/>
                <a:cs typeface="Verdana"/>
              </a:rPr>
              <a:t>L’apprenant s’engage </a:t>
            </a:r>
            <a:r>
              <a:rPr sz="577" spc="-6" dirty="0">
                <a:solidFill>
                  <a:srgbClr val="3C3C3B"/>
                </a:solidFill>
                <a:latin typeface="Verdana"/>
                <a:cs typeface="Verdana"/>
              </a:rPr>
              <a:t>à </a:t>
            </a:r>
            <a:r>
              <a:rPr sz="577" spc="3" dirty="0">
                <a:solidFill>
                  <a:srgbClr val="3C3C3B"/>
                </a:solidFill>
                <a:latin typeface="Verdana"/>
                <a:cs typeface="Verdana"/>
              </a:rPr>
              <a:t>informer </a:t>
            </a:r>
            <a:r>
              <a:rPr sz="577" spc="-6" dirty="0">
                <a:solidFill>
                  <a:srgbClr val="3C3C3B"/>
                </a:solidFill>
                <a:latin typeface="Verdana"/>
                <a:cs typeface="Verdana"/>
              </a:rPr>
              <a:t>la </a:t>
            </a:r>
            <a:r>
              <a:rPr sz="577" spc="29" dirty="0">
                <a:solidFill>
                  <a:srgbClr val="3C3C3B"/>
                </a:solidFill>
                <a:latin typeface="Verdana"/>
                <a:cs typeface="Verdana"/>
              </a:rPr>
              <a:t>CMA </a:t>
            </a:r>
            <a:r>
              <a:rPr sz="577" spc="-26" dirty="0">
                <a:solidFill>
                  <a:srgbClr val="3C3C3B"/>
                </a:solidFill>
                <a:latin typeface="Verdana"/>
                <a:cs typeface="Verdana"/>
              </a:rPr>
              <a:t>IdF, </a:t>
            </a:r>
            <a:r>
              <a:rPr sz="577" spc="3" dirty="0">
                <a:solidFill>
                  <a:srgbClr val="3C3C3B"/>
                </a:solidFill>
                <a:latin typeface="Verdana"/>
                <a:cs typeface="Verdana"/>
              </a:rPr>
              <a:t>et </a:t>
            </a:r>
            <a:r>
              <a:rPr sz="577" spc="10" dirty="0">
                <a:solidFill>
                  <a:srgbClr val="3C3C3B"/>
                </a:solidFill>
                <a:latin typeface="Verdana"/>
                <a:cs typeface="Verdana"/>
              </a:rPr>
              <a:t>ce </a:t>
            </a:r>
            <a:r>
              <a:rPr sz="577" spc="6" dirty="0">
                <a:solidFill>
                  <a:srgbClr val="3C3C3B"/>
                </a:solidFill>
                <a:latin typeface="Verdana"/>
                <a:cs typeface="Verdana"/>
              </a:rPr>
              <a:t>dans </a:t>
            </a:r>
            <a:r>
              <a:rPr sz="577" spc="-6" dirty="0">
                <a:solidFill>
                  <a:srgbClr val="3C3C3B"/>
                </a:solidFill>
                <a:latin typeface="Verdana"/>
                <a:cs typeface="Verdana"/>
              </a:rPr>
              <a:t>les </a:t>
            </a:r>
            <a:r>
              <a:rPr sz="577" spc="-3" dirty="0">
                <a:solidFill>
                  <a:srgbClr val="3C3C3B"/>
                </a:solidFill>
                <a:latin typeface="Verdana"/>
                <a:cs typeface="Verdana"/>
              </a:rPr>
              <a:t> </a:t>
            </a:r>
            <a:r>
              <a:rPr sz="577" spc="6" dirty="0">
                <a:solidFill>
                  <a:srgbClr val="3C3C3B"/>
                </a:solidFill>
                <a:latin typeface="Verdana"/>
                <a:cs typeface="Verdana"/>
              </a:rPr>
              <a:t>plus </a:t>
            </a:r>
            <a:r>
              <a:rPr sz="577" spc="-3" dirty="0">
                <a:solidFill>
                  <a:srgbClr val="3C3C3B"/>
                </a:solidFill>
                <a:latin typeface="Verdana"/>
                <a:cs typeface="Verdana"/>
              </a:rPr>
              <a:t>brefs </a:t>
            </a:r>
            <a:r>
              <a:rPr sz="577" spc="-13" dirty="0">
                <a:solidFill>
                  <a:srgbClr val="3C3C3B"/>
                </a:solidFill>
                <a:latin typeface="Verdana"/>
                <a:cs typeface="Verdana"/>
              </a:rPr>
              <a:t>délais, </a:t>
            </a:r>
            <a:r>
              <a:rPr sz="577" spc="16" dirty="0">
                <a:solidFill>
                  <a:srgbClr val="3C3C3B"/>
                </a:solidFill>
                <a:latin typeface="Verdana"/>
                <a:cs typeface="Verdana"/>
              </a:rPr>
              <a:t>de </a:t>
            </a:r>
            <a:r>
              <a:rPr sz="577" spc="3" dirty="0">
                <a:solidFill>
                  <a:srgbClr val="3C3C3B"/>
                </a:solidFill>
                <a:latin typeface="Verdana"/>
                <a:cs typeface="Verdana"/>
              </a:rPr>
              <a:t>toute </a:t>
            </a:r>
            <a:r>
              <a:rPr sz="577" spc="13" dirty="0">
                <a:solidFill>
                  <a:srgbClr val="3C3C3B"/>
                </a:solidFill>
                <a:latin typeface="Verdana"/>
                <a:cs typeface="Verdana"/>
              </a:rPr>
              <a:t>modification </a:t>
            </a:r>
            <a:r>
              <a:rPr sz="577" spc="10" dirty="0">
                <a:solidFill>
                  <a:srgbClr val="3C3C3B"/>
                </a:solidFill>
                <a:latin typeface="Verdana"/>
                <a:cs typeface="Verdana"/>
              </a:rPr>
              <a:t>d’une </a:t>
            </a:r>
            <a:r>
              <a:rPr sz="577" spc="16" dirty="0">
                <a:solidFill>
                  <a:srgbClr val="3C3C3B"/>
                </a:solidFill>
                <a:latin typeface="Verdana"/>
                <a:cs typeface="Verdana"/>
              </a:rPr>
              <a:t>ou </a:t>
            </a:r>
            <a:r>
              <a:rPr sz="577" dirty="0">
                <a:solidFill>
                  <a:srgbClr val="3C3C3B"/>
                </a:solidFill>
                <a:latin typeface="Verdana"/>
                <a:cs typeface="Verdana"/>
              </a:rPr>
              <a:t>plusieurs </a:t>
            </a:r>
            <a:r>
              <a:rPr sz="577" spc="3" dirty="0">
                <a:solidFill>
                  <a:srgbClr val="3C3C3B"/>
                </a:solidFill>
                <a:latin typeface="Verdana"/>
                <a:cs typeface="Verdana"/>
              </a:rPr>
              <a:t> </a:t>
            </a:r>
            <a:r>
              <a:rPr sz="577" spc="10" dirty="0">
                <a:solidFill>
                  <a:srgbClr val="3C3C3B"/>
                </a:solidFill>
                <a:latin typeface="Verdana"/>
                <a:cs typeface="Verdana"/>
              </a:rPr>
              <a:t>données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3" dirty="0">
                <a:solidFill>
                  <a:srgbClr val="3C3C3B"/>
                </a:solidFill>
                <a:latin typeface="Verdana"/>
                <a:cs typeface="Verdana"/>
              </a:rPr>
              <a:t>caractère</a:t>
            </a:r>
            <a:r>
              <a:rPr sz="577" spc="-55" dirty="0">
                <a:solidFill>
                  <a:srgbClr val="3C3C3B"/>
                </a:solidFill>
                <a:latin typeface="Verdana"/>
                <a:cs typeface="Verdana"/>
              </a:rPr>
              <a:t> </a:t>
            </a:r>
            <a:r>
              <a:rPr sz="577" spc="6" dirty="0">
                <a:solidFill>
                  <a:srgbClr val="3C3C3B"/>
                </a:solidFill>
                <a:latin typeface="Verdana"/>
                <a:cs typeface="Verdana"/>
              </a:rPr>
              <a:t>personnel</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dirty="0">
                <a:solidFill>
                  <a:srgbClr val="3C3C3B"/>
                </a:solidFill>
                <a:latin typeface="Verdana"/>
                <a:cs typeface="Verdana"/>
              </a:rPr>
              <a:t>concernant.</a:t>
            </a:r>
            <a:endParaRPr sz="577" dirty="0">
              <a:latin typeface="Verdana"/>
              <a:cs typeface="Verdana"/>
            </a:endParaRPr>
          </a:p>
          <a:p>
            <a:pPr marL="8145" algn="just">
              <a:spcBef>
                <a:spcPts val="385"/>
              </a:spcBef>
            </a:pPr>
            <a:r>
              <a:rPr sz="577" spc="3" dirty="0">
                <a:solidFill>
                  <a:srgbClr val="3C3C3B"/>
                </a:solidFill>
                <a:latin typeface="Verdana"/>
                <a:cs typeface="Verdana"/>
              </a:rPr>
              <a:t>L</a:t>
            </a:r>
            <a:r>
              <a:rPr sz="577" spc="10" dirty="0">
                <a:solidFill>
                  <a:srgbClr val="3C3C3B"/>
                </a:solidFill>
                <a:latin typeface="Verdana"/>
                <a:cs typeface="Verdana"/>
              </a:rPr>
              <a:t>e</a:t>
            </a:r>
            <a:r>
              <a:rPr sz="577" spc="-19" dirty="0">
                <a:solidFill>
                  <a:srgbClr val="3C3C3B"/>
                </a:solidFill>
                <a:latin typeface="Verdana"/>
                <a:cs typeface="Verdana"/>
              </a:rPr>
              <a:t>s</a:t>
            </a:r>
            <a:r>
              <a:rPr sz="577" spc="-55" dirty="0">
                <a:solidFill>
                  <a:srgbClr val="3C3C3B"/>
                </a:solidFill>
                <a:latin typeface="Verdana"/>
                <a:cs typeface="Verdana"/>
              </a:rPr>
              <a:t> </a:t>
            </a:r>
            <a:r>
              <a:rPr sz="577" spc="22" dirty="0">
                <a:solidFill>
                  <a:srgbClr val="3C3C3B"/>
                </a:solidFill>
                <a:latin typeface="Verdana"/>
                <a:cs typeface="Verdana"/>
              </a:rPr>
              <a:t>donn</a:t>
            </a:r>
            <a:r>
              <a:rPr sz="577" spc="-3" dirty="0">
                <a:solidFill>
                  <a:srgbClr val="3C3C3B"/>
                </a:solidFill>
                <a:latin typeface="Verdana"/>
                <a:cs typeface="Verdana"/>
              </a:rPr>
              <a:t>ées</a:t>
            </a:r>
            <a:r>
              <a:rPr sz="577" spc="-55" dirty="0">
                <a:solidFill>
                  <a:srgbClr val="3C3C3B"/>
                </a:solidFill>
                <a:latin typeface="Verdana"/>
                <a:cs typeface="Verdana"/>
              </a:rPr>
              <a:t> </a:t>
            </a:r>
            <a:r>
              <a:rPr sz="577" spc="6" dirty="0">
                <a:solidFill>
                  <a:srgbClr val="3C3C3B"/>
                </a:solidFill>
                <a:latin typeface="Verdana"/>
                <a:cs typeface="Verdana"/>
              </a:rPr>
              <a:t>pe</a:t>
            </a:r>
            <a:r>
              <a:rPr sz="577" dirty="0">
                <a:solidFill>
                  <a:srgbClr val="3C3C3B"/>
                </a:solidFill>
                <a:latin typeface="Verdana"/>
                <a:cs typeface="Verdana"/>
              </a:rPr>
              <a:t>r</a:t>
            </a:r>
            <a:r>
              <a:rPr sz="577" spc="10" dirty="0">
                <a:solidFill>
                  <a:srgbClr val="3C3C3B"/>
                </a:solidFill>
                <a:latin typeface="Verdana"/>
                <a:cs typeface="Verdana"/>
              </a:rPr>
              <a:t>sonn</a:t>
            </a:r>
            <a:r>
              <a:rPr sz="577" spc="-3" dirty="0">
                <a:solidFill>
                  <a:srgbClr val="3C3C3B"/>
                </a:solidFill>
                <a:latin typeface="Verdana"/>
                <a:cs typeface="Verdana"/>
              </a:rPr>
              <a:t>elles</a:t>
            </a:r>
            <a:r>
              <a:rPr sz="577" spc="-55" dirty="0">
                <a:solidFill>
                  <a:srgbClr val="3C3C3B"/>
                </a:solidFill>
                <a:latin typeface="Verdana"/>
                <a:cs typeface="Verdana"/>
              </a:rPr>
              <a:t> </a:t>
            </a:r>
            <a:r>
              <a:rPr sz="577" spc="16" dirty="0">
                <a:solidFill>
                  <a:srgbClr val="3C3C3B"/>
                </a:solidFill>
                <a:latin typeface="Verdana"/>
                <a:cs typeface="Verdana"/>
              </a:rPr>
              <a:t>conc</a:t>
            </a:r>
            <a:r>
              <a:rPr sz="577" spc="-6" dirty="0">
                <a:solidFill>
                  <a:srgbClr val="3C3C3B"/>
                </a:solidFill>
                <a:latin typeface="Verdana"/>
                <a:cs typeface="Verdana"/>
              </a:rPr>
              <a:t>e</a:t>
            </a:r>
            <a:r>
              <a:rPr sz="577" spc="-13" dirty="0">
                <a:solidFill>
                  <a:srgbClr val="3C3C3B"/>
                </a:solidFill>
                <a:latin typeface="Verdana"/>
                <a:cs typeface="Verdana"/>
              </a:rPr>
              <a:t>r</a:t>
            </a:r>
            <a:r>
              <a:rPr sz="577" spc="22" dirty="0">
                <a:solidFill>
                  <a:srgbClr val="3C3C3B"/>
                </a:solidFill>
                <a:latin typeface="Verdana"/>
                <a:cs typeface="Verdana"/>
              </a:rPr>
              <a:t>n</a:t>
            </a:r>
            <a:r>
              <a:rPr sz="577" spc="-3" dirty="0">
                <a:solidFill>
                  <a:srgbClr val="3C3C3B"/>
                </a:solidFill>
                <a:latin typeface="Verdana"/>
                <a:cs typeface="Verdana"/>
              </a:rPr>
              <a:t>ées</a:t>
            </a:r>
            <a:r>
              <a:rPr sz="577" spc="-55" dirty="0">
                <a:solidFill>
                  <a:srgbClr val="3C3C3B"/>
                </a:solidFill>
                <a:latin typeface="Verdana"/>
                <a:cs typeface="Verdana"/>
              </a:rPr>
              <a:t> </a:t>
            </a:r>
            <a:r>
              <a:rPr sz="577" spc="3" dirty="0">
                <a:solidFill>
                  <a:srgbClr val="3C3C3B"/>
                </a:solidFill>
                <a:latin typeface="Verdana"/>
                <a:cs typeface="Verdana"/>
              </a:rPr>
              <a:t>sont</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lgn="just">
              <a:buChar char="•"/>
              <a:tabLst>
                <a:tab pos="159632" algn="l"/>
              </a:tabLst>
            </a:pPr>
            <a:r>
              <a:rPr sz="577" u="sng" spc="10" dirty="0">
                <a:solidFill>
                  <a:srgbClr val="3C3C3B"/>
                </a:solidFill>
                <a:uFill>
                  <a:solidFill>
                    <a:srgbClr val="3C3C3B"/>
                  </a:solidFill>
                </a:uFill>
                <a:latin typeface="Verdana"/>
                <a:cs typeface="Verdana"/>
              </a:rPr>
              <a:t>Données</a:t>
            </a:r>
            <a:r>
              <a:rPr sz="577" u="sng" spc="-90" dirty="0">
                <a:solidFill>
                  <a:srgbClr val="3C3C3B"/>
                </a:solidFill>
                <a:uFill>
                  <a:solidFill>
                    <a:srgbClr val="3C3C3B"/>
                  </a:solidFill>
                </a:uFill>
                <a:latin typeface="Verdana"/>
                <a:cs typeface="Verdana"/>
              </a:rPr>
              <a:t> </a:t>
            </a:r>
            <a:r>
              <a:rPr sz="577" u="sng" spc="10" dirty="0">
                <a:solidFill>
                  <a:srgbClr val="3C3C3B"/>
                </a:solidFill>
                <a:uFill>
                  <a:solidFill>
                    <a:srgbClr val="3C3C3B"/>
                  </a:solidFill>
                </a:uFill>
                <a:latin typeface="Verdana"/>
                <a:cs typeface="Verdana"/>
              </a:rPr>
              <a:t>d’identification</a:t>
            </a:r>
            <a:r>
              <a:rPr sz="577" spc="-87" dirty="0">
                <a:solidFill>
                  <a:srgbClr val="3C3C3B"/>
                </a:solidFill>
                <a:latin typeface="Verdana"/>
                <a:cs typeface="Verdana"/>
              </a:rPr>
              <a:t> </a:t>
            </a:r>
            <a:r>
              <a:rPr sz="577" spc="-16" dirty="0">
                <a:solidFill>
                  <a:srgbClr val="3C3C3B"/>
                </a:solidFill>
                <a:latin typeface="Verdana"/>
                <a:cs typeface="Verdana"/>
              </a:rPr>
              <a:t>(noms,</a:t>
            </a:r>
            <a:r>
              <a:rPr sz="577" spc="-87" dirty="0">
                <a:solidFill>
                  <a:srgbClr val="3C3C3B"/>
                </a:solidFill>
                <a:latin typeface="Verdana"/>
                <a:cs typeface="Verdana"/>
              </a:rPr>
              <a:t> </a:t>
            </a:r>
            <a:r>
              <a:rPr sz="577" spc="-3" dirty="0">
                <a:solidFill>
                  <a:srgbClr val="3C3C3B"/>
                </a:solidFill>
                <a:latin typeface="Verdana"/>
                <a:cs typeface="Verdana"/>
              </a:rPr>
              <a:t>prénoms,</a:t>
            </a:r>
            <a:r>
              <a:rPr sz="577" spc="-87" dirty="0">
                <a:solidFill>
                  <a:srgbClr val="3C3C3B"/>
                </a:solidFill>
                <a:latin typeface="Verdana"/>
                <a:cs typeface="Verdana"/>
              </a:rPr>
              <a:t> </a:t>
            </a:r>
            <a:r>
              <a:rPr sz="577" spc="-6" dirty="0">
                <a:solidFill>
                  <a:srgbClr val="3C3C3B"/>
                </a:solidFill>
                <a:latin typeface="Verdana"/>
                <a:cs typeface="Verdana"/>
              </a:rPr>
              <a:t>signature,</a:t>
            </a:r>
            <a:r>
              <a:rPr sz="577" spc="-87" dirty="0">
                <a:solidFill>
                  <a:srgbClr val="3C3C3B"/>
                </a:solidFill>
                <a:latin typeface="Verdana"/>
                <a:cs typeface="Verdana"/>
              </a:rPr>
              <a:t> </a:t>
            </a:r>
            <a:r>
              <a:rPr sz="577" spc="3" dirty="0">
                <a:solidFill>
                  <a:srgbClr val="3C3C3B"/>
                </a:solidFill>
                <a:latin typeface="Verdana"/>
                <a:cs typeface="Verdana"/>
              </a:rPr>
              <a:t>date </a:t>
            </a:r>
            <a:r>
              <a:rPr sz="577" spc="-196" dirty="0">
                <a:solidFill>
                  <a:srgbClr val="3C3C3B"/>
                </a:solidFill>
                <a:latin typeface="Verdana"/>
                <a:cs typeface="Verdana"/>
              </a:rPr>
              <a:t> </a:t>
            </a:r>
            <a:r>
              <a:rPr sz="577" spc="16" dirty="0">
                <a:solidFill>
                  <a:srgbClr val="3C3C3B"/>
                </a:solidFill>
                <a:latin typeface="Verdana"/>
                <a:cs typeface="Verdana"/>
              </a:rPr>
              <a:t>de</a:t>
            </a:r>
            <a:r>
              <a:rPr sz="577" spc="-99" dirty="0">
                <a:solidFill>
                  <a:srgbClr val="3C3C3B"/>
                </a:solidFill>
                <a:latin typeface="Verdana"/>
                <a:cs typeface="Verdana"/>
              </a:rPr>
              <a:t> </a:t>
            </a:r>
            <a:r>
              <a:rPr sz="577" spc="-10" dirty="0">
                <a:solidFill>
                  <a:srgbClr val="3C3C3B"/>
                </a:solidFill>
                <a:latin typeface="Verdana"/>
                <a:cs typeface="Verdana"/>
              </a:rPr>
              <a:t>naissance,</a:t>
            </a:r>
            <a:r>
              <a:rPr sz="577" spc="-99" dirty="0">
                <a:solidFill>
                  <a:srgbClr val="3C3C3B"/>
                </a:solidFill>
                <a:latin typeface="Verdana"/>
                <a:cs typeface="Verdana"/>
              </a:rPr>
              <a:t> </a:t>
            </a:r>
            <a:r>
              <a:rPr sz="577" spc="-87" dirty="0">
                <a:solidFill>
                  <a:srgbClr val="3C3C3B"/>
                </a:solidFill>
                <a:latin typeface="Verdana"/>
                <a:cs typeface="Verdana"/>
              </a:rPr>
              <a:t>…)</a:t>
            </a:r>
            <a:r>
              <a:rPr sz="577" spc="-99" dirty="0">
                <a:solidFill>
                  <a:srgbClr val="3C3C3B"/>
                </a:solidFill>
                <a:latin typeface="Verdana"/>
                <a:cs typeface="Verdana"/>
              </a:rPr>
              <a:t> </a:t>
            </a:r>
            <a:r>
              <a:rPr sz="577" spc="13" dirty="0">
                <a:solidFill>
                  <a:srgbClr val="3C3C3B"/>
                </a:solidFill>
                <a:latin typeface="Verdana"/>
                <a:cs typeface="Verdana"/>
              </a:rPr>
              <a:t>afin</a:t>
            </a:r>
            <a:r>
              <a:rPr sz="577" spc="-99" dirty="0">
                <a:solidFill>
                  <a:srgbClr val="3C3C3B"/>
                </a:solidFill>
                <a:latin typeface="Verdana"/>
                <a:cs typeface="Verdana"/>
              </a:rPr>
              <a:t> </a:t>
            </a:r>
            <a:r>
              <a:rPr sz="577" spc="16" dirty="0">
                <a:solidFill>
                  <a:srgbClr val="3C3C3B"/>
                </a:solidFill>
                <a:latin typeface="Verdana"/>
                <a:cs typeface="Verdana"/>
              </a:rPr>
              <a:t>de</a:t>
            </a:r>
            <a:r>
              <a:rPr sz="577" spc="-99" dirty="0">
                <a:solidFill>
                  <a:srgbClr val="3C3C3B"/>
                </a:solidFill>
                <a:latin typeface="Verdana"/>
                <a:cs typeface="Verdana"/>
              </a:rPr>
              <a:t> </a:t>
            </a:r>
            <a:r>
              <a:rPr sz="577" spc="3" dirty="0">
                <a:solidFill>
                  <a:srgbClr val="3C3C3B"/>
                </a:solidFill>
                <a:latin typeface="Verdana"/>
                <a:cs typeface="Verdana"/>
              </a:rPr>
              <a:t>permettre</a:t>
            </a:r>
            <a:r>
              <a:rPr sz="577" spc="-99" dirty="0">
                <a:solidFill>
                  <a:srgbClr val="3C3C3B"/>
                </a:solidFill>
                <a:latin typeface="Verdana"/>
                <a:cs typeface="Verdana"/>
              </a:rPr>
              <a:t> </a:t>
            </a:r>
            <a:r>
              <a:rPr sz="577" spc="-6" dirty="0">
                <a:solidFill>
                  <a:srgbClr val="3C3C3B"/>
                </a:solidFill>
                <a:latin typeface="Verdana"/>
                <a:cs typeface="Verdana"/>
              </a:rPr>
              <a:t>la</a:t>
            </a:r>
            <a:r>
              <a:rPr sz="577" spc="-99" dirty="0">
                <a:solidFill>
                  <a:srgbClr val="3C3C3B"/>
                </a:solidFill>
                <a:latin typeface="Verdana"/>
                <a:cs typeface="Verdana"/>
              </a:rPr>
              <a:t> </a:t>
            </a:r>
            <a:r>
              <a:rPr sz="577" spc="6" dirty="0">
                <a:solidFill>
                  <a:srgbClr val="3C3C3B"/>
                </a:solidFill>
                <a:latin typeface="Verdana"/>
                <a:cs typeface="Verdana"/>
              </a:rPr>
              <a:t>gestion</a:t>
            </a:r>
            <a:r>
              <a:rPr sz="577" spc="-96" dirty="0">
                <a:solidFill>
                  <a:srgbClr val="3C3C3B"/>
                </a:solidFill>
                <a:latin typeface="Verdana"/>
                <a:cs typeface="Verdana"/>
              </a:rPr>
              <a:t> </a:t>
            </a:r>
            <a:r>
              <a:rPr sz="577" dirty="0">
                <a:solidFill>
                  <a:srgbClr val="3C3C3B"/>
                </a:solidFill>
                <a:latin typeface="Verdana"/>
                <a:cs typeface="Verdana"/>
              </a:rPr>
              <a:t>administrative </a:t>
            </a:r>
            <a:r>
              <a:rPr sz="577" spc="-196" dirty="0">
                <a:solidFill>
                  <a:srgbClr val="3C3C3B"/>
                </a:solidFill>
                <a:latin typeface="Verdana"/>
                <a:cs typeface="Verdana"/>
              </a:rPr>
              <a:t> </a:t>
            </a:r>
            <a:r>
              <a:rPr sz="577" spc="3" dirty="0">
                <a:solidFill>
                  <a:srgbClr val="3C3C3B"/>
                </a:solidFill>
                <a:latin typeface="Verdana"/>
                <a:cs typeface="Verdana"/>
              </a:rPr>
              <a:t>des </a:t>
            </a:r>
            <a:r>
              <a:rPr sz="577" spc="-3" dirty="0">
                <a:solidFill>
                  <a:srgbClr val="3C3C3B"/>
                </a:solidFill>
                <a:latin typeface="Verdana"/>
                <a:cs typeface="Verdana"/>
              </a:rPr>
              <a:t>apprenants, </a:t>
            </a:r>
            <a:r>
              <a:rPr sz="577" spc="-6" dirty="0">
                <a:solidFill>
                  <a:srgbClr val="3C3C3B"/>
                </a:solidFill>
                <a:latin typeface="Verdana"/>
                <a:cs typeface="Verdana"/>
              </a:rPr>
              <a:t>l’accès </a:t>
            </a:r>
            <a:r>
              <a:rPr sz="577" spc="3" dirty="0">
                <a:solidFill>
                  <a:srgbClr val="3C3C3B"/>
                </a:solidFill>
                <a:latin typeface="Verdana"/>
                <a:cs typeface="Verdana"/>
              </a:rPr>
              <a:t>des </a:t>
            </a:r>
            <a:r>
              <a:rPr sz="577" spc="6" dirty="0">
                <a:solidFill>
                  <a:srgbClr val="3C3C3B"/>
                </a:solidFill>
                <a:latin typeface="Verdana"/>
                <a:cs typeface="Verdana"/>
              </a:rPr>
              <a:t>apprenants </a:t>
            </a:r>
            <a:r>
              <a:rPr sz="577" spc="-6" dirty="0">
                <a:solidFill>
                  <a:srgbClr val="3C3C3B"/>
                </a:solidFill>
                <a:latin typeface="Verdana"/>
                <a:cs typeface="Verdana"/>
              </a:rPr>
              <a:t>à </a:t>
            </a:r>
            <a:r>
              <a:rPr sz="577" dirty="0">
                <a:solidFill>
                  <a:srgbClr val="3C3C3B"/>
                </a:solidFill>
                <a:latin typeface="Verdana"/>
                <a:cs typeface="Verdana"/>
              </a:rPr>
              <a:t>leur </a:t>
            </a:r>
            <a:r>
              <a:rPr sz="577" spc="3" dirty="0">
                <a:solidFill>
                  <a:srgbClr val="3C3C3B"/>
                </a:solidFill>
                <a:latin typeface="Verdana"/>
                <a:cs typeface="Verdana"/>
              </a:rPr>
              <a:t>espace </a:t>
            </a:r>
            <a:r>
              <a:rPr sz="577" spc="13" dirty="0">
                <a:solidFill>
                  <a:srgbClr val="3C3C3B"/>
                </a:solidFill>
                <a:latin typeface="Verdana"/>
                <a:cs typeface="Verdana"/>
              </a:rPr>
              <a:t>en </a:t>
            </a:r>
            <a:r>
              <a:rPr sz="577" spc="-196" dirty="0">
                <a:solidFill>
                  <a:srgbClr val="3C3C3B"/>
                </a:solidFill>
                <a:latin typeface="Verdana"/>
                <a:cs typeface="Verdana"/>
              </a:rPr>
              <a:t> </a:t>
            </a:r>
            <a:r>
              <a:rPr sz="577" spc="10" dirty="0">
                <a:solidFill>
                  <a:srgbClr val="3C3C3B"/>
                </a:solidFill>
                <a:latin typeface="Verdana"/>
                <a:cs typeface="Verdana"/>
              </a:rPr>
              <a:t>ligne</a:t>
            </a:r>
            <a:r>
              <a:rPr sz="577" spc="-22" dirty="0">
                <a:solidFill>
                  <a:srgbClr val="3C3C3B"/>
                </a:solidFill>
                <a:latin typeface="Verdana"/>
                <a:cs typeface="Verdana"/>
              </a:rPr>
              <a:t> </a:t>
            </a:r>
            <a:r>
              <a:rPr sz="577" spc="3" dirty="0">
                <a:solidFill>
                  <a:srgbClr val="3C3C3B"/>
                </a:solidFill>
                <a:latin typeface="Verdana"/>
                <a:cs typeface="Verdana"/>
              </a:rPr>
              <a:t>et</a:t>
            </a:r>
            <a:r>
              <a:rPr sz="577" spc="-22" dirty="0">
                <a:solidFill>
                  <a:srgbClr val="3C3C3B"/>
                </a:solidFill>
                <a:latin typeface="Verdana"/>
                <a:cs typeface="Verdana"/>
              </a:rPr>
              <a:t> </a:t>
            </a:r>
            <a:r>
              <a:rPr sz="577" spc="6" dirty="0">
                <a:solidFill>
                  <a:srgbClr val="3C3C3B"/>
                </a:solidFill>
                <a:latin typeface="Verdana"/>
                <a:cs typeface="Verdana"/>
              </a:rPr>
              <a:t>au</a:t>
            </a:r>
            <a:r>
              <a:rPr sz="577" spc="-22" dirty="0">
                <a:solidFill>
                  <a:srgbClr val="3C3C3B"/>
                </a:solidFill>
                <a:latin typeface="Verdana"/>
                <a:cs typeface="Verdana"/>
              </a:rPr>
              <a:t> </a:t>
            </a:r>
            <a:r>
              <a:rPr sz="577" spc="16" dirty="0">
                <a:solidFill>
                  <a:srgbClr val="3C3C3B"/>
                </a:solidFill>
                <a:latin typeface="Verdana"/>
                <a:cs typeface="Verdana"/>
              </a:rPr>
              <a:t>wifi</a:t>
            </a:r>
            <a:r>
              <a:rPr sz="577" spc="-22"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la</a:t>
            </a:r>
            <a:r>
              <a:rPr sz="577" spc="-22" dirty="0">
                <a:solidFill>
                  <a:srgbClr val="3C3C3B"/>
                </a:solidFill>
                <a:latin typeface="Verdana"/>
                <a:cs typeface="Verdana"/>
              </a:rPr>
              <a:t> </a:t>
            </a:r>
            <a:r>
              <a:rPr sz="577" spc="29" dirty="0">
                <a:solidFill>
                  <a:srgbClr val="3C3C3B"/>
                </a:solidFill>
                <a:latin typeface="Verdana"/>
                <a:cs typeface="Verdana"/>
              </a:rPr>
              <a:t>CMA</a:t>
            </a:r>
            <a:r>
              <a:rPr sz="577" spc="-22" dirty="0">
                <a:solidFill>
                  <a:srgbClr val="3C3C3B"/>
                </a:solidFill>
                <a:latin typeface="Verdana"/>
                <a:cs typeface="Verdana"/>
              </a:rPr>
              <a:t> </a:t>
            </a:r>
            <a:r>
              <a:rPr sz="577" spc="-3" dirty="0">
                <a:solidFill>
                  <a:srgbClr val="3C3C3B"/>
                </a:solidFill>
                <a:latin typeface="Verdana"/>
                <a:cs typeface="Verdana"/>
              </a:rPr>
              <a:t>IdF</a:t>
            </a:r>
            <a:r>
              <a:rPr sz="577" spc="-22" dirty="0">
                <a:solidFill>
                  <a:srgbClr val="3C3C3B"/>
                </a:solidFill>
                <a:latin typeface="Verdana"/>
                <a:cs typeface="Verdana"/>
              </a:rPr>
              <a:t> </a:t>
            </a:r>
            <a:r>
              <a:rPr sz="577" spc="-3" dirty="0">
                <a:solidFill>
                  <a:srgbClr val="3C3C3B"/>
                </a:solidFill>
                <a:latin typeface="Verdana"/>
                <a:cs typeface="Verdana"/>
              </a:rPr>
              <a:t>ainsi</a:t>
            </a:r>
            <a:r>
              <a:rPr sz="577" spc="-22" dirty="0">
                <a:solidFill>
                  <a:srgbClr val="3C3C3B"/>
                </a:solidFill>
                <a:latin typeface="Verdana"/>
                <a:cs typeface="Verdana"/>
              </a:rPr>
              <a:t> </a:t>
            </a:r>
            <a:r>
              <a:rPr sz="577" spc="19" dirty="0">
                <a:solidFill>
                  <a:srgbClr val="3C3C3B"/>
                </a:solidFill>
                <a:latin typeface="Verdana"/>
                <a:cs typeface="Verdana"/>
              </a:rPr>
              <a:t>que</a:t>
            </a:r>
            <a:r>
              <a:rPr sz="577" spc="-19" dirty="0">
                <a:solidFill>
                  <a:srgbClr val="3C3C3B"/>
                </a:solidFill>
                <a:latin typeface="Verdana"/>
                <a:cs typeface="Verdana"/>
              </a:rPr>
              <a:t> </a:t>
            </a:r>
            <a:r>
              <a:rPr sz="577" dirty="0">
                <a:solidFill>
                  <a:srgbClr val="3C3C3B"/>
                </a:solidFill>
                <a:latin typeface="Verdana"/>
                <a:cs typeface="Verdana"/>
              </a:rPr>
              <a:t>l’organisation</a:t>
            </a:r>
            <a:r>
              <a:rPr sz="577" spc="-22" dirty="0">
                <a:solidFill>
                  <a:srgbClr val="3C3C3B"/>
                </a:solidFill>
                <a:latin typeface="Verdana"/>
                <a:cs typeface="Verdana"/>
              </a:rPr>
              <a:t> </a:t>
            </a:r>
            <a:r>
              <a:rPr sz="577" spc="3" dirty="0">
                <a:solidFill>
                  <a:srgbClr val="3C3C3B"/>
                </a:solidFill>
                <a:latin typeface="Verdana"/>
                <a:cs typeface="Verdana"/>
              </a:rPr>
              <a:t>des </a:t>
            </a:r>
            <a:r>
              <a:rPr sz="577" spc="-196"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0" dirty="0">
                <a:solidFill>
                  <a:srgbClr val="3C3C3B"/>
                </a:solidFill>
                <a:latin typeface="Verdana"/>
                <a:cs typeface="Verdana"/>
              </a:rPr>
              <a:t>mations</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lgn="just">
              <a:buChar char="•"/>
              <a:tabLst>
                <a:tab pos="209314" algn="l"/>
              </a:tabLst>
            </a:pPr>
            <a:r>
              <a:rPr sz="577" u="sng" spc="10" dirty="0">
                <a:solidFill>
                  <a:srgbClr val="3C3C3B"/>
                </a:solidFill>
                <a:uFill>
                  <a:solidFill>
                    <a:srgbClr val="3C3C3B"/>
                  </a:solidFill>
                </a:uFill>
                <a:latin typeface="Verdana"/>
                <a:cs typeface="Verdana"/>
              </a:rPr>
              <a:t>Données</a:t>
            </a:r>
            <a:r>
              <a:rPr sz="577" u="sng" spc="13" dirty="0">
                <a:solidFill>
                  <a:srgbClr val="3C3C3B"/>
                </a:solidFill>
                <a:uFill>
                  <a:solidFill>
                    <a:srgbClr val="3C3C3B"/>
                  </a:solidFill>
                </a:uFill>
                <a:latin typeface="Verdana"/>
                <a:cs typeface="Verdana"/>
              </a:rPr>
              <a:t> </a:t>
            </a:r>
            <a:r>
              <a:rPr sz="577" u="sng" spc="16" dirty="0">
                <a:solidFill>
                  <a:srgbClr val="3C3C3B"/>
                </a:solidFill>
                <a:uFill>
                  <a:solidFill>
                    <a:srgbClr val="3C3C3B"/>
                  </a:solidFill>
                </a:uFill>
                <a:latin typeface="Verdana"/>
                <a:cs typeface="Verdana"/>
              </a:rPr>
              <a:t>de</a:t>
            </a:r>
            <a:r>
              <a:rPr sz="577" u="sng" spc="19" dirty="0">
                <a:solidFill>
                  <a:srgbClr val="3C3C3B"/>
                </a:solidFill>
                <a:uFill>
                  <a:solidFill>
                    <a:srgbClr val="3C3C3B"/>
                  </a:solidFill>
                </a:uFill>
                <a:latin typeface="Verdana"/>
                <a:cs typeface="Verdana"/>
              </a:rPr>
              <a:t> </a:t>
            </a:r>
            <a:r>
              <a:rPr sz="577" u="sng" spc="13" dirty="0">
                <a:solidFill>
                  <a:srgbClr val="3C3C3B"/>
                </a:solidFill>
                <a:uFill>
                  <a:solidFill>
                    <a:srgbClr val="3C3C3B"/>
                  </a:solidFill>
                </a:uFill>
                <a:latin typeface="Verdana"/>
                <a:cs typeface="Verdana"/>
              </a:rPr>
              <a:t>contact</a:t>
            </a:r>
            <a:r>
              <a:rPr sz="577" spc="16" dirty="0">
                <a:solidFill>
                  <a:srgbClr val="3C3C3B"/>
                </a:solidFill>
                <a:latin typeface="Verdana"/>
                <a:cs typeface="Verdana"/>
              </a:rPr>
              <a:t> </a:t>
            </a:r>
            <a:r>
              <a:rPr sz="577" spc="-13" dirty="0">
                <a:solidFill>
                  <a:srgbClr val="3C3C3B"/>
                </a:solidFill>
                <a:latin typeface="Verdana"/>
                <a:cs typeface="Verdana"/>
              </a:rPr>
              <a:t>(adresse</a:t>
            </a:r>
            <a:r>
              <a:rPr sz="577" spc="-10" dirty="0">
                <a:solidFill>
                  <a:srgbClr val="3C3C3B"/>
                </a:solidFill>
                <a:latin typeface="Verdana"/>
                <a:cs typeface="Verdana"/>
              </a:rPr>
              <a:t> email,</a:t>
            </a:r>
            <a:r>
              <a:rPr sz="577" spc="-6" dirty="0">
                <a:solidFill>
                  <a:srgbClr val="3C3C3B"/>
                </a:solidFill>
                <a:latin typeface="Verdana"/>
                <a:cs typeface="Verdana"/>
              </a:rPr>
              <a:t> </a:t>
            </a:r>
            <a:r>
              <a:rPr sz="577" spc="10" dirty="0">
                <a:solidFill>
                  <a:srgbClr val="3C3C3B"/>
                </a:solidFill>
                <a:latin typeface="Verdana"/>
                <a:cs typeface="Verdana"/>
              </a:rPr>
              <a:t>numéros</a:t>
            </a:r>
            <a:r>
              <a:rPr sz="577" spc="13"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 </a:t>
            </a:r>
            <a:r>
              <a:rPr sz="577" dirty="0">
                <a:solidFill>
                  <a:srgbClr val="3C3C3B"/>
                </a:solidFill>
                <a:latin typeface="Verdana"/>
                <a:cs typeface="Verdana"/>
              </a:rPr>
              <a:t>téléphone,</a:t>
            </a:r>
            <a:r>
              <a:rPr sz="577" spc="3" dirty="0">
                <a:solidFill>
                  <a:srgbClr val="3C3C3B"/>
                </a:solidFill>
                <a:latin typeface="Verdana"/>
                <a:cs typeface="Verdana"/>
              </a:rPr>
              <a:t> </a:t>
            </a:r>
            <a:r>
              <a:rPr sz="577" spc="13" dirty="0">
                <a:solidFill>
                  <a:srgbClr val="3C3C3B"/>
                </a:solidFill>
                <a:latin typeface="Verdana"/>
                <a:cs typeface="Verdana"/>
              </a:rPr>
              <a:t>numéro</a:t>
            </a:r>
            <a:r>
              <a:rPr sz="577" spc="16" dirty="0">
                <a:solidFill>
                  <a:srgbClr val="3C3C3B"/>
                </a:solidFill>
                <a:latin typeface="Verdana"/>
                <a:cs typeface="Verdana"/>
              </a:rPr>
              <a:t> de</a:t>
            </a:r>
            <a:r>
              <a:rPr sz="577" spc="19" dirty="0">
                <a:solidFill>
                  <a:srgbClr val="3C3C3B"/>
                </a:solidFill>
                <a:latin typeface="Verdana"/>
                <a:cs typeface="Verdana"/>
              </a:rPr>
              <a:t> </a:t>
            </a:r>
            <a:r>
              <a:rPr sz="577" spc="10" dirty="0">
                <a:solidFill>
                  <a:srgbClr val="3C3C3B"/>
                </a:solidFill>
                <a:latin typeface="Verdana"/>
                <a:cs typeface="Verdana"/>
              </a:rPr>
              <a:t>téléphone</a:t>
            </a:r>
            <a:r>
              <a:rPr sz="577" spc="13" dirty="0">
                <a:solidFill>
                  <a:srgbClr val="3C3C3B"/>
                </a:solidFill>
                <a:latin typeface="Verdana"/>
                <a:cs typeface="Verdana"/>
              </a:rPr>
              <a:t> </a:t>
            </a:r>
            <a:r>
              <a:rPr sz="577" spc="-3" dirty="0">
                <a:solidFill>
                  <a:srgbClr val="3C3C3B"/>
                </a:solidFill>
                <a:latin typeface="Verdana"/>
                <a:cs typeface="Verdana"/>
              </a:rPr>
              <a:t>portable,</a:t>
            </a:r>
            <a:r>
              <a:rPr sz="577" dirty="0">
                <a:solidFill>
                  <a:srgbClr val="3C3C3B"/>
                </a:solidFill>
                <a:latin typeface="Verdana"/>
                <a:cs typeface="Verdana"/>
              </a:rPr>
              <a:t> </a:t>
            </a:r>
            <a:r>
              <a:rPr sz="577" spc="-87" dirty="0">
                <a:solidFill>
                  <a:srgbClr val="3C3C3B"/>
                </a:solidFill>
                <a:latin typeface="Verdana"/>
                <a:cs typeface="Verdana"/>
              </a:rPr>
              <a:t>…)</a:t>
            </a:r>
            <a:r>
              <a:rPr sz="577" spc="-83" dirty="0">
                <a:solidFill>
                  <a:srgbClr val="3C3C3B"/>
                </a:solidFill>
                <a:latin typeface="Verdana"/>
                <a:cs typeface="Verdana"/>
              </a:rPr>
              <a:t> </a:t>
            </a:r>
            <a:r>
              <a:rPr sz="577" spc="13" dirty="0">
                <a:solidFill>
                  <a:srgbClr val="3C3C3B"/>
                </a:solidFill>
                <a:latin typeface="Verdana"/>
                <a:cs typeface="Verdana"/>
              </a:rPr>
              <a:t>pour </a:t>
            </a:r>
            <a:r>
              <a:rPr sz="577" spc="16" dirty="0">
                <a:solidFill>
                  <a:srgbClr val="3C3C3B"/>
                </a:solidFill>
                <a:latin typeface="Verdana"/>
                <a:cs typeface="Verdana"/>
              </a:rPr>
              <a:t> </a:t>
            </a:r>
            <a:r>
              <a:rPr sz="577" spc="3" dirty="0">
                <a:solidFill>
                  <a:srgbClr val="3C3C3B"/>
                </a:solidFill>
                <a:latin typeface="Verdana"/>
                <a:cs typeface="Verdana"/>
              </a:rPr>
              <a:t>permettre</a:t>
            </a:r>
            <a:r>
              <a:rPr sz="577" spc="6"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gestion</a:t>
            </a:r>
            <a:r>
              <a:rPr sz="577" spc="10" dirty="0">
                <a:solidFill>
                  <a:srgbClr val="3C3C3B"/>
                </a:solidFill>
                <a:latin typeface="Verdana"/>
                <a:cs typeface="Verdana"/>
              </a:rPr>
              <a:t> </a:t>
            </a:r>
            <a:r>
              <a:rPr sz="577" spc="-6" dirty="0">
                <a:solidFill>
                  <a:srgbClr val="3C3C3B"/>
                </a:solidFill>
                <a:latin typeface="Verdana"/>
                <a:cs typeface="Verdana"/>
              </a:rPr>
              <a:t>administrative,</a:t>
            </a:r>
            <a:r>
              <a:rPr sz="577" spc="-3"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gestion</a:t>
            </a:r>
            <a:r>
              <a:rPr sz="577" spc="10" dirty="0">
                <a:solidFill>
                  <a:srgbClr val="3C3C3B"/>
                </a:solidFill>
                <a:latin typeface="Verdana"/>
                <a:cs typeface="Verdana"/>
              </a:rPr>
              <a:t> </a:t>
            </a:r>
            <a:r>
              <a:rPr sz="577" spc="3" dirty="0">
                <a:solidFill>
                  <a:srgbClr val="3C3C3B"/>
                </a:solidFill>
                <a:latin typeface="Verdana"/>
                <a:cs typeface="Verdana"/>
              </a:rPr>
              <a:t>des </a:t>
            </a:r>
            <a:r>
              <a:rPr sz="577" spc="6" dirty="0">
                <a:solidFill>
                  <a:srgbClr val="3C3C3B"/>
                </a:solidFill>
                <a:latin typeface="Verdana"/>
                <a:cs typeface="Verdana"/>
              </a:rPr>
              <a:t> </a:t>
            </a:r>
            <a:r>
              <a:rPr sz="577" spc="-6" dirty="0">
                <a:solidFill>
                  <a:srgbClr val="3C3C3B"/>
                </a:solidFill>
                <a:latin typeface="Verdana"/>
                <a:cs typeface="Verdana"/>
              </a:rPr>
              <a:t>formations,</a:t>
            </a:r>
            <a:r>
              <a:rPr sz="577" spc="-32" dirty="0">
                <a:solidFill>
                  <a:srgbClr val="3C3C3B"/>
                </a:solidFill>
                <a:latin typeface="Verdana"/>
                <a:cs typeface="Verdana"/>
              </a:rPr>
              <a:t> </a:t>
            </a:r>
            <a:r>
              <a:rPr sz="577" spc="-6" dirty="0">
                <a:solidFill>
                  <a:srgbClr val="3C3C3B"/>
                </a:solidFill>
                <a:latin typeface="Verdana"/>
                <a:cs typeface="Verdana"/>
              </a:rPr>
              <a:t>l’accès</a:t>
            </a:r>
            <a:r>
              <a:rPr sz="577" spc="-32" dirty="0">
                <a:solidFill>
                  <a:srgbClr val="3C3C3B"/>
                </a:solidFill>
                <a:latin typeface="Verdana"/>
                <a:cs typeface="Verdana"/>
              </a:rPr>
              <a:t> </a:t>
            </a:r>
            <a:r>
              <a:rPr sz="577" spc="3" dirty="0">
                <a:solidFill>
                  <a:srgbClr val="3C3C3B"/>
                </a:solidFill>
                <a:latin typeface="Verdana"/>
                <a:cs typeface="Verdana"/>
              </a:rPr>
              <a:t>des</a:t>
            </a:r>
            <a:r>
              <a:rPr sz="577" spc="-32" dirty="0">
                <a:solidFill>
                  <a:srgbClr val="3C3C3B"/>
                </a:solidFill>
                <a:latin typeface="Verdana"/>
                <a:cs typeface="Verdana"/>
              </a:rPr>
              <a:t> </a:t>
            </a:r>
            <a:r>
              <a:rPr sz="577" spc="-3" dirty="0">
                <a:solidFill>
                  <a:srgbClr val="3C3C3B"/>
                </a:solidFill>
                <a:latin typeface="Verdana"/>
                <a:cs typeface="Verdana"/>
              </a:rPr>
              <a:t>stagiaires</a:t>
            </a:r>
            <a:r>
              <a:rPr sz="577" spc="-32" dirty="0">
                <a:solidFill>
                  <a:srgbClr val="3C3C3B"/>
                </a:solidFill>
                <a:latin typeface="Verdana"/>
                <a:cs typeface="Verdana"/>
              </a:rPr>
              <a:t> </a:t>
            </a:r>
            <a:r>
              <a:rPr sz="577" spc="-6" dirty="0">
                <a:solidFill>
                  <a:srgbClr val="3C3C3B"/>
                </a:solidFill>
                <a:latin typeface="Verdana"/>
                <a:cs typeface="Verdana"/>
              </a:rPr>
              <a:t>à</a:t>
            </a:r>
            <a:r>
              <a:rPr sz="577" spc="-32" dirty="0">
                <a:solidFill>
                  <a:srgbClr val="3C3C3B"/>
                </a:solidFill>
                <a:latin typeface="Verdana"/>
                <a:cs typeface="Verdana"/>
              </a:rPr>
              <a:t> </a:t>
            </a:r>
            <a:r>
              <a:rPr sz="577" dirty="0">
                <a:solidFill>
                  <a:srgbClr val="3C3C3B"/>
                </a:solidFill>
                <a:latin typeface="Verdana"/>
                <a:cs typeface="Verdana"/>
              </a:rPr>
              <a:t>leur</a:t>
            </a:r>
            <a:r>
              <a:rPr sz="577" spc="-29" dirty="0">
                <a:solidFill>
                  <a:srgbClr val="3C3C3B"/>
                </a:solidFill>
                <a:latin typeface="Verdana"/>
                <a:cs typeface="Verdana"/>
              </a:rPr>
              <a:t> </a:t>
            </a:r>
            <a:r>
              <a:rPr sz="577" spc="3" dirty="0">
                <a:solidFill>
                  <a:srgbClr val="3C3C3B"/>
                </a:solidFill>
                <a:latin typeface="Verdana"/>
                <a:cs typeface="Verdana"/>
              </a:rPr>
              <a:t>espace</a:t>
            </a:r>
            <a:r>
              <a:rPr sz="577" spc="-32" dirty="0">
                <a:solidFill>
                  <a:srgbClr val="3C3C3B"/>
                </a:solidFill>
                <a:latin typeface="Verdana"/>
                <a:cs typeface="Verdana"/>
              </a:rPr>
              <a:t> </a:t>
            </a:r>
            <a:r>
              <a:rPr sz="577" spc="13" dirty="0">
                <a:solidFill>
                  <a:srgbClr val="3C3C3B"/>
                </a:solidFill>
                <a:latin typeface="Verdana"/>
                <a:cs typeface="Verdana"/>
              </a:rPr>
              <a:t>en</a:t>
            </a:r>
            <a:r>
              <a:rPr sz="577" spc="-32" dirty="0">
                <a:solidFill>
                  <a:srgbClr val="3C3C3B"/>
                </a:solidFill>
                <a:latin typeface="Verdana"/>
                <a:cs typeface="Verdana"/>
              </a:rPr>
              <a:t> </a:t>
            </a:r>
            <a:r>
              <a:rPr sz="577" spc="10" dirty="0">
                <a:solidFill>
                  <a:srgbClr val="3C3C3B"/>
                </a:solidFill>
                <a:latin typeface="Verdana"/>
                <a:cs typeface="Verdana"/>
              </a:rPr>
              <a:t>ligne</a:t>
            </a:r>
            <a:r>
              <a:rPr sz="577" spc="-32" dirty="0">
                <a:solidFill>
                  <a:srgbClr val="3C3C3B"/>
                </a:solidFill>
                <a:latin typeface="Verdana"/>
                <a:cs typeface="Verdana"/>
              </a:rPr>
              <a:t> </a:t>
            </a:r>
            <a:r>
              <a:rPr sz="577" spc="3" dirty="0">
                <a:solidFill>
                  <a:srgbClr val="3C3C3B"/>
                </a:solidFill>
                <a:latin typeface="Verdana"/>
                <a:cs typeface="Verdana"/>
              </a:rPr>
              <a:t>et </a:t>
            </a:r>
            <a:r>
              <a:rPr sz="577" spc="-196"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0" dirty="0">
                <a:solidFill>
                  <a:srgbClr val="3C3C3B"/>
                </a:solidFill>
                <a:latin typeface="Verdana"/>
                <a:cs typeface="Verdana"/>
              </a:rPr>
              <a:t>p</a:t>
            </a:r>
            <a:r>
              <a:rPr sz="577" dirty="0">
                <a:solidFill>
                  <a:srgbClr val="3C3C3B"/>
                </a:solidFill>
                <a:latin typeface="Verdana"/>
                <a:cs typeface="Verdana"/>
              </a:rPr>
              <a:t>r</a:t>
            </a:r>
            <a:r>
              <a:rPr sz="577" spc="-6" dirty="0">
                <a:solidFill>
                  <a:srgbClr val="3C3C3B"/>
                </a:solidFill>
                <a:latin typeface="Verdana"/>
                <a:cs typeface="Verdana"/>
              </a:rPr>
              <a:t>ise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c</a:t>
            </a:r>
            <a:r>
              <a:rPr sz="577" spc="6" dirty="0">
                <a:solidFill>
                  <a:srgbClr val="3C3C3B"/>
                </a:solidFill>
                <a:latin typeface="Verdana"/>
                <a:cs typeface="Verdana"/>
              </a:rPr>
              <a:t>onta</a:t>
            </a:r>
            <a:r>
              <a:rPr sz="577" spc="26" dirty="0">
                <a:solidFill>
                  <a:srgbClr val="3C3C3B"/>
                </a:solidFill>
                <a:latin typeface="Verdana"/>
                <a:cs typeface="Verdana"/>
              </a:rPr>
              <a:t>c</a:t>
            </a:r>
            <a:r>
              <a:rPr sz="577" spc="6" dirty="0">
                <a:solidFill>
                  <a:srgbClr val="3C3C3B"/>
                </a:solidFill>
                <a:latin typeface="Verdana"/>
                <a:cs typeface="Verdana"/>
              </a:rPr>
              <a:t>t</a:t>
            </a:r>
            <a:r>
              <a:rPr sz="577" spc="-55" dirty="0">
                <a:solidFill>
                  <a:srgbClr val="3C3C3B"/>
                </a:solidFill>
                <a:latin typeface="Verdana"/>
                <a:cs typeface="Verdana"/>
              </a:rPr>
              <a:t> </a:t>
            </a:r>
            <a:r>
              <a:rPr sz="577" spc="-13" dirty="0">
                <a:solidFill>
                  <a:srgbClr val="3C3C3B"/>
                </a:solidFill>
                <a:latin typeface="Verdana"/>
                <a:cs typeface="Verdana"/>
              </a:rPr>
              <a:t>a</a:t>
            </a:r>
            <a:r>
              <a:rPr sz="577" spc="-38" dirty="0">
                <a:solidFill>
                  <a:srgbClr val="3C3C3B"/>
                </a:solidFill>
                <a:latin typeface="Verdana"/>
                <a:cs typeface="Verdana"/>
              </a:rPr>
              <a:t>v</a:t>
            </a:r>
            <a:r>
              <a:rPr sz="577" spc="13" dirty="0">
                <a:solidFill>
                  <a:srgbClr val="3C3C3B"/>
                </a:solidFill>
                <a:latin typeface="Verdana"/>
                <a:cs typeface="Verdana"/>
              </a:rPr>
              <a:t>ec</a:t>
            </a:r>
            <a:r>
              <a:rPr sz="577" spc="-55" dirty="0">
                <a:solidFill>
                  <a:srgbClr val="3C3C3B"/>
                </a:solidFill>
                <a:latin typeface="Verdana"/>
                <a:cs typeface="Verdana"/>
              </a:rPr>
              <a:t> </a:t>
            </a:r>
            <a:r>
              <a:rPr sz="577" spc="-19" dirty="0">
                <a:solidFill>
                  <a:srgbClr val="3C3C3B"/>
                </a:solidFill>
                <a:latin typeface="Verdana"/>
                <a:cs typeface="Verdana"/>
              </a:rPr>
              <a:t>l</a:t>
            </a:r>
            <a:r>
              <a:rPr sz="577" spc="-38" dirty="0">
                <a:solidFill>
                  <a:srgbClr val="3C3C3B"/>
                </a:solidFill>
                <a:latin typeface="Verdana"/>
                <a:cs typeface="Verdana"/>
              </a:rPr>
              <a:t>’</a:t>
            </a:r>
            <a:r>
              <a:rPr sz="577" spc="16" dirty="0">
                <a:solidFill>
                  <a:srgbClr val="3C3C3B"/>
                </a:solidFill>
                <a:latin typeface="Verdana"/>
                <a:cs typeface="Verdana"/>
              </a:rPr>
              <a:t>App</a:t>
            </a:r>
            <a:r>
              <a:rPr sz="577" dirty="0">
                <a:solidFill>
                  <a:srgbClr val="3C3C3B"/>
                </a:solidFill>
                <a:latin typeface="Verdana"/>
                <a:cs typeface="Verdana"/>
              </a:rPr>
              <a:t>r</a:t>
            </a:r>
            <a:r>
              <a:rPr sz="577" spc="10" dirty="0">
                <a:solidFill>
                  <a:srgbClr val="3C3C3B"/>
                </a:solidFill>
                <a:latin typeface="Verdana"/>
                <a:cs typeface="Verdana"/>
              </a:rPr>
              <a:t>enant</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lgn="just">
              <a:buChar char="•"/>
              <a:tabLst>
                <a:tab pos="170627" algn="l"/>
              </a:tabLst>
            </a:pPr>
            <a:r>
              <a:rPr sz="577" u="sng" spc="10" dirty="0">
                <a:solidFill>
                  <a:srgbClr val="3C3C3B"/>
                </a:solidFill>
                <a:uFill>
                  <a:solidFill>
                    <a:srgbClr val="3C3C3B"/>
                  </a:solidFill>
                </a:uFill>
                <a:latin typeface="Verdana"/>
                <a:cs typeface="Verdana"/>
              </a:rPr>
              <a:t>Données</a:t>
            </a:r>
            <a:r>
              <a:rPr sz="577" u="sng" spc="-3" dirty="0">
                <a:solidFill>
                  <a:srgbClr val="3C3C3B"/>
                </a:solidFill>
                <a:uFill>
                  <a:solidFill>
                    <a:srgbClr val="3C3C3B"/>
                  </a:solidFill>
                </a:uFill>
                <a:latin typeface="Verdana"/>
                <a:cs typeface="Verdana"/>
              </a:rPr>
              <a:t> </a:t>
            </a:r>
            <a:r>
              <a:rPr sz="577" u="sng" spc="10" dirty="0">
                <a:solidFill>
                  <a:srgbClr val="3C3C3B"/>
                </a:solidFill>
                <a:uFill>
                  <a:solidFill>
                    <a:srgbClr val="3C3C3B"/>
                  </a:solidFill>
                </a:uFill>
                <a:latin typeface="Verdana"/>
                <a:cs typeface="Verdana"/>
              </a:rPr>
              <a:t>géographiques</a:t>
            </a:r>
            <a:r>
              <a:rPr sz="577" spc="-3" dirty="0">
                <a:solidFill>
                  <a:srgbClr val="3C3C3B"/>
                </a:solidFill>
                <a:latin typeface="Verdana"/>
                <a:cs typeface="Verdana"/>
              </a:rPr>
              <a:t> </a:t>
            </a:r>
            <a:r>
              <a:rPr sz="577" spc="-13" dirty="0">
                <a:solidFill>
                  <a:srgbClr val="3C3C3B"/>
                </a:solidFill>
                <a:latin typeface="Verdana"/>
                <a:cs typeface="Verdana"/>
              </a:rPr>
              <a:t>(adresse</a:t>
            </a:r>
            <a:r>
              <a:rPr sz="577" dirty="0">
                <a:solidFill>
                  <a:srgbClr val="3C3C3B"/>
                </a:solidFill>
                <a:latin typeface="Verdana"/>
                <a:cs typeface="Verdana"/>
              </a:rPr>
              <a:t> </a:t>
            </a:r>
            <a:r>
              <a:rPr sz="577" spc="26" dirty="0">
                <a:solidFill>
                  <a:srgbClr val="3C3C3B"/>
                </a:solidFill>
                <a:latin typeface="Verdana"/>
                <a:cs typeface="Verdana"/>
              </a:rPr>
              <a:t>du</a:t>
            </a:r>
            <a:r>
              <a:rPr sz="577" spc="-3" dirty="0">
                <a:solidFill>
                  <a:srgbClr val="3C3C3B"/>
                </a:solidFill>
                <a:latin typeface="Verdana"/>
                <a:cs typeface="Verdana"/>
              </a:rPr>
              <a:t> </a:t>
            </a:r>
            <a:r>
              <a:rPr sz="577" spc="13" dirty="0">
                <a:solidFill>
                  <a:srgbClr val="3C3C3B"/>
                </a:solidFill>
                <a:latin typeface="Verdana"/>
                <a:cs typeface="Verdana"/>
              </a:rPr>
              <a:t>domicile</a:t>
            </a:r>
            <a:r>
              <a:rPr sz="577" spc="-3" dirty="0">
                <a:solidFill>
                  <a:srgbClr val="3C3C3B"/>
                </a:solidFill>
                <a:latin typeface="Verdana"/>
                <a:cs typeface="Verdana"/>
              </a:rPr>
              <a:t> principal, </a:t>
            </a:r>
            <a:r>
              <a:rPr sz="577" spc="-192" dirty="0">
                <a:solidFill>
                  <a:srgbClr val="3C3C3B"/>
                </a:solidFill>
                <a:latin typeface="Verdana"/>
                <a:cs typeface="Verdana"/>
              </a:rPr>
              <a:t> </a:t>
            </a:r>
            <a:r>
              <a:rPr sz="577" spc="13" dirty="0">
                <a:solidFill>
                  <a:srgbClr val="3C3C3B"/>
                </a:solidFill>
                <a:latin typeface="Verdana"/>
                <a:cs typeface="Verdana"/>
              </a:rPr>
              <a:t>emploi</a:t>
            </a:r>
            <a:r>
              <a:rPr sz="577" spc="-51" dirty="0">
                <a:solidFill>
                  <a:srgbClr val="3C3C3B"/>
                </a:solidFill>
                <a:latin typeface="Verdana"/>
                <a:cs typeface="Verdana"/>
              </a:rPr>
              <a:t> </a:t>
            </a:r>
            <a:r>
              <a:rPr sz="577" spc="26" dirty="0">
                <a:solidFill>
                  <a:srgbClr val="3C3C3B"/>
                </a:solidFill>
                <a:latin typeface="Verdana"/>
                <a:cs typeface="Verdana"/>
              </a:rPr>
              <a:t>du</a:t>
            </a:r>
            <a:r>
              <a:rPr sz="577" spc="-48" dirty="0">
                <a:solidFill>
                  <a:srgbClr val="3C3C3B"/>
                </a:solidFill>
                <a:latin typeface="Verdana"/>
                <a:cs typeface="Verdana"/>
              </a:rPr>
              <a:t> </a:t>
            </a:r>
            <a:r>
              <a:rPr sz="577" spc="10" dirty="0">
                <a:solidFill>
                  <a:srgbClr val="3C3C3B"/>
                </a:solidFill>
                <a:latin typeface="Verdana"/>
                <a:cs typeface="Verdana"/>
              </a:rPr>
              <a:t>temps</a:t>
            </a:r>
            <a:r>
              <a:rPr sz="577" spc="-48"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l’Apprenant,</a:t>
            </a:r>
            <a:r>
              <a:rPr sz="577" spc="-48" dirty="0">
                <a:solidFill>
                  <a:srgbClr val="3C3C3B"/>
                </a:solidFill>
                <a:latin typeface="Verdana"/>
                <a:cs typeface="Verdana"/>
              </a:rPr>
              <a:t> </a:t>
            </a:r>
            <a:r>
              <a:rPr sz="577" spc="-87" dirty="0">
                <a:solidFill>
                  <a:srgbClr val="3C3C3B"/>
                </a:solidFill>
                <a:latin typeface="Verdana"/>
                <a:cs typeface="Verdana"/>
              </a:rPr>
              <a:t>…)</a:t>
            </a:r>
            <a:r>
              <a:rPr sz="577" spc="-48" dirty="0">
                <a:solidFill>
                  <a:srgbClr val="3C3C3B"/>
                </a:solidFill>
                <a:latin typeface="Verdana"/>
                <a:cs typeface="Verdana"/>
              </a:rPr>
              <a:t> </a:t>
            </a:r>
            <a:r>
              <a:rPr sz="577" spc="10" dirty="0">
                <a:solidFill>
                  <a:srgbClr val="3C3C3B"/>
                </a:solidFill>
                <a:latin typeface="Verdana"/>
                <a:cs typeface="Verdana"/>
              </a:rPr>
              <a:t>permettant</a:t>
            </a:r>
            <a:r>
              <a:rPr sz="577" spc="-51" dirty="0">
                <a:solidFill>
                  <a:srgbClr val="3C3C3B"/>
                </a:solidFill>
                <a:latin typeface="Verdana"/>
                <a:cs typeface="Verdana"/>
              </a:rPr>
              <a:t> </a:t>
            </a:r>
            <a:r>
              <a:rPr sz="577" spc="-6" dirty="0">
                <a:solidFill>
                  <a:srgbClr val="3C3C3B"/>
                </a:solidFill>
                <a:latin typeface="Verdana"/>
                <a:cs typeface="Verdana"/>
              </a:rPr>
              <a:t>la</a:t>
            </a:r>
            <a:r>
              <a:rPr sz="577" spc="-48" dirty="0">
                <a:solidFill>
                  <a:srgbClr val="3C3C3B"/>
                </a:solidFill>
                <a:latin typeface="Verdana"/>
                <a:cs typeface="Verdana"/>
              </a:rPr>
              <a:t> </a:t>
            </a:r>
            <a:r>
              <a:rPr sz="577" spc="6" dirty="0">
                <a:solidFill>
                  <a:srgbClr val="3C3C3B"/>
                </a:solidFill>
                <a:latin typeface="Verdana"/>
                <a:cs typeface="Verdana"/>
              </a:rPr>
              <a:t>gestion </a:t>
            </a:r>
            <a:r>
              <a:rPr sz="577" spc="-196" dirty="0">
                <a:solidFill>
                  <a:srgbClr val="3C3C3B"/>
                </a:solidFill>
                <a:latin typeface="Verdana"/>
                <a:cs typeface="Verdana"/>
              </a:rPr>
              <a:t> </a:t>
            </a:r>
            <a:r>
              <a:rPr sz="577" dirty="0">
                <a:solidFill>
                  <a:srgbClr val="3C3C3B"/>
                </a:solidFill>
                <a:latin typeface="Verdana"/>
                <a:cs typeface="Verdana"/>
              </a:rPr>
              <a:t>administrative</a:t>
            </a:r>
            <a:r>
              <a:rPr sz="577" spc="3"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l’Institut</a:t>
            </a:r>
            <a:r>
              <a:rPr sz="577" spc="-3" dirty="0">
                <a:solidFill>
                  <a:srgbClr val="3C3C3B"/>
                </a:solidFill>
                <a:latin typeface="Verdana"/>
                <a:cs typeface="Verdana"/>
              </a:rPr>
              <a:t> ainsi</a:t>
            </a:r>
            <a:r>
              <a:rPr sz="577" dirty="0">
                <a:solidFill>
                  <a:srgbClr val="3C3C3B"/>
                </a:solidFill>
                <a:latin typeface="Verdana"/>
                <a:cs typeface="Verdana"/>
              </a:rPr>
              <a:t> </a:t>
            </a:r>
            <a:r>
              <a:rPr sz="577" spc="19" dirty="0">
                <a:solidFill>
                  <a:srgbClr val="3C3C3B"/>
                </a:solidFill>
                <a:latin typeface="Verdana"/>
                <a:cs typeface="Verdana"/>
              </a:rPr>
              <a:t>que</a:t>
            </a:r>
            <a:r>
              <a:rPr sz="577" spc="22"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gestion</a:t>
            </a:r>
            <a:r>
              <a:rPr sz="577" spc="10" dirty="0">
                <a:solidFill>
                  <a:srgbClr val="3C3C3B"/>
                </a:solidFill>
                <a:latin typeface="Verdana"/>
                <a:cs typeface="Verdana"/>
              </a:rPr>
              <a:t> </a:t>
            </a:r>
            <a:r>
              <a:rPr sz="577" spc="3" dirty="0">
                <a:solidFill>
                  <a:srgbClr val="3C3C3B"/>
                </a:solidFill>
                <a:latin typeface="Verdana"/>
                <a:cs typeface="Verdana"/>
              </a:rPr>
              <a:t>des </a:t>
            </a:r>
            <a:r>
              <a:rPr sz="577" spc="6"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0" dirty="0">
                <a:solidFill>
                  <a:srgbClr val="3C3C3B"/>
                </a:solidFill>
                <a:latin typeface="Verdana"/>
                <a:cs typeface="Verdana"/>
              </a:rPr>
              <a:t>mations</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lgn="just">
              <a:buChar char="•"/>
              <a:tabLst>
                <a:tab pos="198319" algn="l"/>
              </a:tabLst>
            </a:pPr>
            <a:r>
              <a:rPr sz="577" dirty="0">
                <a:solidFill>
                  <a:srgbClr val="3C3C3B"/>
                </a:solidFill>
                <a:latin typeface="Verdana"/>
                <a:cs typeface="Verdana"/>
              </a:rPr>
              <a:t>Informations</a:t>
            </a:r>
            <a:r>
              <a:rPr sz="577" spc="3" dirty="0">
                <a:solidFill>
                  <a:srgbClr val="3C3C3B"/>
                </a:solidFill>
                <a:latin typeface="Verdana"/>
                <a:cs typeface="Verdana"/>
              </a:rPr>
              <a:t> financières</a:t>
            </a:r>
            <a:r>
              <a:rPr sz="577" spc="6" dirty="0">
                <a:solidFill>
                  <a:srgbClr val="3C3C3B"/>
                </a:solidFill>
                <a:latin typeface="Verdana"/>
                <a:cs typeface="Verdana"/>
              </a:rPr>
              <a:t> </a:t>
            </a:r>
            <a:r>
              <a:rPr sz="577" spc="13" dirty="0">
                <a:solidFill>
                  <a:srgbClr val="3C3C3B"/>
                </a:solidFill>
                <a:latin typeface="Verdana"/>
                <a:cs typeface="Verdana"/>
              </a:rPr>
              <a:t>en</a:t>
            </a:r>
            <a:r>
              <a:rPr sz="577" spc="16" dirty="0">
                <a:solidFill>
                  <a:srgbClr val="3C3C3B"/>
                </a:solidFill>
                <a:latin typeface="Verdana"/>
                <a:cs typeface="Verdana"/>
              </a:rPr>
              <a:t> </a:t>
            </a:r>
            <a:r>
              <a:rPr sz="577" spc="-3" dirty="0">
                <a:solidFill>
                  <a:srgbClr val="3C3C3B"/>
                </a:solidFill>
                <a:latin typeface="Verdana"/>
                <a:cs typeface="Verdana"/>
              </a:rPr>
              <a:t>vue</a:t>
            </a:r>
            <a:r>
              <a:rPr sz="577" dirty="0">
                <a:solidFill>
                  <a:srgbClr val="3C3C3B"/>
                </a:solidFill>
                <a:latin typeface="Verdana"/>
                <a:cs typeface="Verdana"/>
              </a:rPr>
              <a:t> </a:t>
            </a:r>
            <a:r>
              <a:rPr sz="577" spc="26" dirty="0">
                <a:solidFill>
                  <a:srgbClr val="3C3C3B"/>
                </a:solidFill>
                <a:latin typeface="Verdana"/>
                <a:cs typeface="Verdana"/>
              </a:rPr>
              <a:t>du </a:t>
            </a:r>
            <a:r>
              <a:rPr sz="577" spc="3" dirty="0">
                <a:solidFill>
                  <a:srgbClr val="3C3C3B"/>
                </a:solidFill>
                <a:latin typeface="Verdana"/>
                <a:cs typeface="Verdana"/>
              </a:rPr>
              <a:t>traitement</a:t>
            </a:r>
            <a:r>
              <a:rPr sz="577" spc="6" dirty="0">
                <a:solidFill>
                  <a:srgbClr val="3C3C3B"/>
                </a:solidFill>
                <a:latin typeface="Verdana"/>
                <a:cs typeface="Verdana"/>
              </a:rPr>
              <a:t>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c</a:t>
            </a:r>
            <a:r>
              <a:rPr sz="577" spc="-6" dirty="0">
                <a:solidFill>
                  <a:srgbClr val="3C3C3B"/>
                </a:solidFill>
                <a:latin typeface="Verdana"/>
                <a:cs typeface="Verdana"/>
              </a:rPr>
              <a:t>ré</a:t>
            </a:r>
            <a:r>
              <a:rPr sz="577" spc="10" dirty="0">
                <a:solidFill>
                  <a:srgbClr val="3C3C3B"/>
                </a:solidFill>
                <a:latin typeface="Verdana"/>
                <a:cs typeface="Verdana"/>
              </a:rPr>
              <a:t>an</a:t>
            </a:r>
            <a:r>
              <a:rPr sz="577" spc="16" dirty="0">
                <a:solidFill>
                  <a:srgbClr val="3C3C3B"/>
                </a:solidFill>
                <a:latin typeface="Verdana"/>
                <a:cs typeface="Verdana"/>
              </a:rPr>
              <a:t>c</a:t>
            </a:r>
            <a:r>
              <a:rPr sz="577" spc="-10" dirty="0">
                <a:solidFill>
                  <a:srgbClr val="3C3C3B"/>
                </a:solidFill>
                <a:latin typeface="Verdana"/>
                <a:cs typeface="Verdana"/>
              </a:rPr>
              <a:t>es</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buChar char="•"/>
              <a:tabLst>
                <a:tab pos="155560" algn="l"/>
              </a:tabLst>
            </a:pPr>
            <a:r>
              <a:rPr sz="577" u="sng" spc="10" dirty="0">
                <a:solidFill>
                  <a:srgbClr val="3C3C3B"/>
                </a:solidFill>
                <a:uFill>
                  <a:solidFill>
                    <a:srgbClr val="3C3C3B"/>
                  </a:solidFill>
                </a:uFill>
                <a:latin typeface="Verdana"/>
                <a:cs typeface="Verdana"/>
              </a:rPr>
              <a:t>Données</a:t>
            </a:r>
            <a:r>
              <a:rPr sz="577" u="sng" spc="-125" dirty="0">
                <a:solidFill>
                  <a:srgbClr val="3C3C3B"/>
                </a:solidFill>
                <a:uFill>
                  <a:solidFill>
                    <a:srgbClr val="3C3C3B"/>
                  </a:solidFill>
                </a:uFill>
                <a:latin typeface="Verdana"/>
                <a:cs typeface="Verdana"/>
              </a:rPr>
              <a:t> </a:t>
            </a:r>
            <a:r>
              <a:rPr sz="577" u="sng" spc="-3" dirty="0">
                <a:solidFill>
                  <a:srgbClr val="3C3C3B"/>
                </a:solidFill>
                <a:uFill>
                  <a:solidFill>
                    <a:srgbClr val="3C3C3B"/>
                  </a:solidFill>
                </a:uFill>
                <a:latin typeface="Verdana"/>
                <a:cs typeface="Verdana"/>
              </a:rPr>
              <a:t>liées</a:t>
            </a:r>
            <a:r>
              <a:rPr sz="577" u="sng" spc="-125" dirty="0">
                <a:solidFill>
                  <a:srgbClr val="3C3C3B"/>
                </a:solidFill>
                <a:uFill>
                  <a:solidFill>
                    <a:srgbClr val="3C3C3B"/>
                  </a:solidFill>
                </a:uFill>
                <a:latin typeface="Verdana"/>
                <a:cs typeface="Verdana"/>
              </a:rPr>
              <a:t> </a:t>
            </a:r>
            <a:r>
              <a:rPr sz="577" u="sng" spc="6" dirty="0">
                <a:solidFill>
                  <a:srgbClr val="3C3C3B"/>
                </a:solidFill>
                <a:uFill>
                  <a:solidFill>
                    <a:srgbClr val="3C3C3B"/>
                  </a:solidFill>
                </a:uFill>
                <a:latin typeface="Verdana"/>
                <a:cs typeface="Verdana"/>
              </a:rPr>
              <a:t>au</a:t>
            </a:r>
            <a:r>
              <a:rPr sz="577" u="sng" spc="-125" dirty="0">
                <a:solidFill>
                  <a:srgbClr val="3C3C3B"/>
                </a:solidFill>
                <a:uFill>
                  <a:solidFill>
                    <a:srgbClr val="3C3C3B"/>
                  </a:solidFill>
                </a:uFill>
                <a:latin typeface="Verdana"/>
                <a:cs typeface="Verdana"/>
              </a:rPr>
              <a:t> </a:t>
            </a:r>
            <a:r>
              <a:rPr sz="577" u="sng" spc="-6" dirty="0">
                <a:solidFill>
                  <a:srgbClr val="3C3C3B"/>
                </a:solidFill>
                <a:uFill>
                  <a:solidFill>
                    <a:srgbClr val="3C3C3B"/>
                  </a:solidFill>
                </a:uFill>
                <a:latin typeface="Verdana"/>
                <a:cs typeface="Verdana"/>
              </a:rPr>
              <a:t>suivi</a:t>
            </a:r>
            <a:r>
              <a:rPr sz="577" u="sng" spc="-125" dirty="0">
                <a:solidFill>
                  <a:srgbClr val="3C3C3B"/>
                </a:solidFill>
                <a:uFill>
                  <a:solidFill>
                    <a:srgbClr val="3C3C3B"/>
                  </a:solidFill>
                </a:uFill>
                <a:latin typeface="Verdana"/>
                <a:cs typeface="Verdana"/>
              </a:rPr>
              <a:t> </a:t>
            </a:r>
            <a:r>
              <a:rPr sz="577" u="sng" spc="16" dirty="0">
                <a:solidFill>
                  <a:srgbClr val="3C3C3B"/>
                </a:solidFill>
                <a:uFill>
                  <a:solidFill>
                    <a:srgbClr val="3C3C3B"/>
                  </a:solidFill>
                </a:uFill>
                <a:latin typeface="Verdana"/>
                <a:cs typeface="Verdana"/>
              </a:rPr>
              <a:t>de</a:t>
            </a:r>
            <a:r>
              <a:rPr sz="577" u="sng" spc="-122" dirty="0">
                <a:solidFill>
                  <a:srgbClr val="3C3C3B"/>
                </a:solidFill>
                <a:uFill>
                  <a:solidFill>
                    <a:srgbClr val="3C3C3B"/>
                  </a:solidFill>
                </a:uFill>
                <a:latin typeface="Verdana"/>
                <a:cs typeface="Verdana"/>
              </a:rPr>
              <a:t> </a:t>
            </a:r>
            <a:r>
              <a:rPr sz="577" u="sng" dirty="0">
                <a:solidFill>
                  <a:srgbClr val="3C3C3B"/>
                </a:solidFill>
                <a:uFill>
                  <a:solidFill>
                    <a:srgbClr val="3C3C3B"/>
                  </a:solidFill>
                </a:uFill>
                <a:latin typeface="Verdana"/>
                <a:cs typeface="Verdana"/>
              </a:rPr>
              <a:t>l’apprentissage</a:t>
            </a:r>
            <a:r>
              <a:rPr sz="577" u="sng" spc="-125" dirty="0">
                <a:solidFill>
                  <a:srgbClr val="3C3C3B"/>
                </a:solidFill>
                <a:uFill>
                  <a:solidFill>
                    <a:srgbClr val="3C3C3B"/>
                  </a:solidFill>
                </a:uFill>
                <a:latin typeface="Verdana"/>
                <a:cs typeface="Verdana"/>
              </a:rPr>
              <a:t> </a:t>
            </a:r>
            <a:r>
              <a:rPr sz="577" u="sng" spc="3" dirty="0">
                <a:solidFill>
                  <a:srgbClr val="3C3C3B"/>
                </a:solidFill>
                <a:uFill>
                  <a:solidFill>
                    <a:srgbClr val="3C3C3B"/>
                  </a:solidFill>
                </a:uFill>
                <a:latin typeface="Verdana"/>
                <a:cs typeface="Verdana"/>
              </a:rPr>
              <a:t>et</a:t>
            </a:r>
            <a:r>
              <a:rPr sz="577" u="sng" spc="-125" dirty="0">
                <a:solidFill>
                  <a:srgbClr val="3C3C3B"/>
                </a:solidFill>
                <a:uFill>
                  <a:solidFill>
                    <a:srgbClr val="3C3C3B"/>
                  </a:solidFill>
                </a:uFill>
                <a:latin typeface="Verdana"/>
                <a:cs typeface="Verdana"/>
              </a:rPr>
              <a:t> </a:t>
            </a:r>
            <a:r>
              <a:rPr sz="577" u="sng" spc="16" dirty="0">
                <a:solidFill>
                  <a:srgbClr val="3C3C3B"/>
                </a:solidFill>
                <a:uFill>
                  <a:solidFill>
                    <a:srgbClr val="3C3C3B"/>
                  </a:solidFill>
                </a:uFill>
                <a:latin typeface="Verdana"/>
                <a:cs typeface="Verdana"/>
              </a:rPr>
              <a:t>de</a:t>
            </a:r>
            <a:r>
              <a:rPr sz="577" u="sng" spc="-125" dirty="0">
                <a:solidFill>
                  <a:srgbClr val="3C3C3B"/>
                </a:solidFill>
                <a:uFill>
                  <a:solidFill>
                    <a:srgbClr val="3C3C3B"/>
                  </a:solidFill>
                </a:uFill>
                <a:latin typeface="Verdana"/>
                <a:cs typeface="Verdana"/>
              </a:rPr>
              <a:t> </a:t>
            </a:r>
            <a:r>
              <a:rPr sz="577" u="sng" spc="-6" dirty="0">
                <a:solidFill>
                  <a:srgbClr val="3C3C3B"/>
                </a:solidFill>
                <a:uFill>
                  <a:solidFill>
                    <a:srgbClr val="3C3C3B"/>
                  </a:solidFill>
                </a:uFill>
                <a:latin typeface="Verdana"/>
                <a:cs typeface="Verdana"/>
              </a:rPr>
              <a:t>la</a:t>
            </a:r>
            <a:r>
              <a:rPr sz="577" u="sng" spc="-125" dirty="0">
                <a:solidFill>
                  <a:srgbClr val="3C3C3B"/>
                </a:solidFill>
                <a:uFill>
                  <a:solidFill>
                    <a:srgbClr val="3C3C3B"/>
                  </a:solidFill>
                </a:uFill>
                <a:latin typeface="Verdana"/>
                <a:cs typeface="Verdana"/>
              </a:rPr>
              <a:t> </a:t>
            </a:r>
            <a:r>
              <a:rPr sz="577" u="sng" spc="6" dirty="0">
                <a:solidFill>
                  <a:srgbClr val="3C3C3B"/>
                </a:solidFill>
                <a:uFill>
                  <a:solidFill>
                    <a:srgbClr val="3C3C3B"/>
                  </a:solidFill>
                </a:uFill>
                <a:latin typeface="Verdana"/>
                <a:cs typeface="Verdana"/>
              </a:rPr>
              <a:t>formation </a:t>
            </a:r>
            <a:r>
              <a:rPr sz="577" spc="-192" dirty="0">
                <a:solidFill>
                  <a:srgbClr val="3C3C3B"/>
                </a:solidFill>
                <a:latin typeface="Verdana"/>
                <a:cs typeface="Verdana"/>
              </a:rPr>
              <a:t> </a:t>
            </a:r>
            <a:r>
              <a:rPr sz="577" spc="-10" dirty="0">
                <a:solidFill>
                  <a:srgbClr val="3C3C3B"/>
                </a:solidFill>
                <a:latin typeface="Verdana"/>
                <a:cs typeface="Verdana"/>
              </a:rPr>
              <a:t>(échanges,</a:t>
            </a:r>
            <a:r>
              <a:rPr sz="577" spc="6" dirty="0">
                <a:solidFill>
                  <a:srgbClr val="3C3C3B"/>
                </a:solidFill>
                <a:latin typeface="Verdana"/>
                <a:cs typeface="Verdana"/>
              </a:rPr>
              <a:t> </a:t>
            </a:r>
            <a:r>
              <a:rPr sz="577" spc="-13" dirty="0">
                <a:solidFill>
                  <a:srgbClr val="3C3C3B"/>
                </a:solidFill>
                <a:latin typeface="Verdana"/>
                <a:cs typeface="Verdana"/>
              </a:rPr>
              <a:t>notes,</a:t>
            </a:r>
            <a:r>
              <a:rPr sz="577" spc="6" dirty="0">
                <a:solidFill>
                  <a:srgbClr val="3C3C3B"/>
                </a:solidFill>
                <a:latin typeface="Verdana"/>
                <a:cs typeface="Verdana"/>
              </a:rPr>
              <a:t> </a:t>
            </a:r>
            <a:r>
              <a:rPr sz="577" spc="13" dirty="0">
                <a:solidFill>
                  <a:srgbClr val="3C3C3B"/>
                </a:solidFill>
                <a:latin typeface="Verdana"/>
                <a:cs typeface="Verdana"/>
              </a:rPr>
              <a:t>emploi</a:t>
            </a:r>
            <a:r>
              <a:rPr sz="577" spc="6" dirty="0">
                <a:solidFill>
                  <a:srgbClr val="3C3C3B"/>
                </a:solidFill>
                <a:latin typeface="Verdana"/>
                <a:cs typeface="Verdana"/>
              </a:rPr>
              <a:t> </a:t>
            </a:r>
            <a:r>
              <a:rPr sz="577" spc="26" dirty="0">
                <a:solidFill>
                  <a:srgbClr val="3C3C3B"/>
                </a:solidFill>
                <a:latin typeface="Verdana"/>
                <a:cs typeface="Verdana"/>
              </a:rPr>
              <a:t>du</a:t>
            </a:r>
            <a:r>
              <a:rPr sz="577" spc="6" dirty="0">
                <a:solidFill>
                  <a:srgbClr val="3C3C3B"/>
                </a:solidFill>
                <a:latin typeface="Verdana"/>
                <a:cs typeface="Verdana"/>
              </a:rPr>
              <a:t> </a:t>
            </a:r>
            <a:r>
              <a:rPr sz="577" spc="-16" dirty="0">
                <a:solidFill>
                  <a:srgbClr val="3C3C3B"/>
                </a:solidFill>
                <a:latin typeface="Verdana"/>
                <a:cs typeface="Verdana"/>
              </a:rPr>
              <a:t>temps…)</a:t>
            </a:r>
            <a:r>
              <a:rPr sz="577" spc="6" dirty="0">
                <a:solidFill>
                  <a:srgbClr val="3C3C3B"/>
                </a:solidFill>
                <a:latin typeface="Verdana"/>
                <a:cs typeface="Verdana"/>
              </a:rPr>
              <a:t> </a:t>
            </a:r>
            <a:r>
              <a:rPr sz="577" spc="10" dirty="0">
                <a:solidFill>
                  <a:srgbClr val="3C3C3B"/>
                </a:solidFill>
                <a:latin typeface="Verdana"/>
                <a:cs typeface="Verdana"/>
              </a:rPr>
              <a:t>permettant</a:t>
            </a:r>
            <a:r>
              <a:rPr sz="577" spc="6" dirty="0">
                <a:solidFill>
                  <a:srgbClr val="3C3C3B"/>
                </a:solidFill>
                <a:latin typeface="Verdana"/>
                <a:cs typeface="Verdana"/>
              </a:rPr>
              <a:t> </a:t>
            </a:r>
            <a:r>
              <a:rPr sz="577" dirty="0">
                <a:solidFill>
                  <a:srgbClr val="3C3C3B"/>
                </a:solidFill>
                <a:latin typeface="Verdana"/>
                <a:cs typeface="Verdana"/>
              </a:rPr>
              <a:t>le</a:t>
            </a:r>
            <a:r>
              <a:rPr sz="577" spc="6" dirty="0">
                <a:solidFill>
                  <a:srgbClr val="3C3C3B"/>
                </a:solidFill>
                <a:latin typeface="Verdana"/>
                <a:cs typeface="Verdana"/>
              </a:rPr>
              <a:t> </a:t>
            </a:r>
            <a:r>
              <a:rPr sz="577" spc="-6" dirty="0">
                <a:solidFill>
                  <a:srgbClr val="3C3C3B"/>
                </a:solidFill>
                <a:latin typeface="Verdana"/>
                <a:cs typeface="Verdana"/>
              </a:rPr>
              <a:t>suivi </a:t>
            </a:r>
            <a:r>
              <a:rPr sz="577" spc="-192" dirty="0">
                <a:solidFill>
                  <a:srgbClr val="3C3C3B"/>
                </a:solidFill>
                <a:latin typeface="Verdana"/>
                <a:cs typeface="Verdana"/>
              </a:rPr>
              <a:t> </a:t>
            </a:r>
            <a:r>
              <a:rPr sz="577" spc="16" dirty="0">
                <a:solidFill>
                  <a:srgbClr val="3C3C3B"/>
                </a:solidFill>
                <a:latin typeface="Verdana"/>
                <a:cs typeface="Verdana"/>
              </a:rPr>
              <a:t>pédagogique</a:t>
            </a:r>
            <a:r>
              <a:rPr sz="577" spc="73" dirty="0">
                <a:solidFill>
                  <a:srgbClr val="3C3C3B"/>
                </a:solidFill>
                <a:latin typeface="Verdana"/>
                <a:cs typeface="Verdana"/>
              </a:rPr>
              <a:t> </a:t>
            </a:r>
            <a:r>
              <a:rPr sz="577" spc="3" dirty="0">
                <a:solidFill>
                  <a:srgbClr val="3C3C3B"/>
                </a:solidFill>
                <a:latin typeface="Verdana"/>
                <a:cs typeface="Verdana"/>
              </a:rPr>
              <a:t>et</a:t>
            </a:r>
            <a:r>
              <a:rPr sz="577" spc="77"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spc="6" dirty="0">
                <a:solidFill>
                  <a:srgbClr val="3C3C3B"/>
                </a:solidFill>
                <a:latin typeface="Verdana"/>
                <a:cs typeface="Verdana"/>
              </a:rPr>
              <a:t>gestion</a:t>
            </a:r>
            <a:r>
              <a:rPr sz="577" spc="77" dirty="0">
                <a:solidFill>
                  <a:srgbClr val="3C3C3B"/>
                </a:solidFill>
                <a:latin typeface="Verdana"/>
                <a:cs typeface="Verdana"/>
              </a:rPr>
              <a:t> </a:t>
            </a:r>
            <a:r>
              <a:rPr sz="577" spc="16" dirty="0">
                <a:solidFill>
                  <a:srgbClr val="3C3C3B"/>
                </a:solidFill>
                <a:latin typeface="Verdana"/>
                <a:cs typeface="Verdana"/>
              </a:rPr>
              <a:t>de</a:t>
            </a:r>
            <a:r>
              <a:rPr sz="577" spc="77"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spc="6" dirty="0">
                <a:solidFill>
                  <a:srgbClr val="3C3C3B"/>
                </a:solidFill>
                <a:latin typeface="Verdana"/>
                <a:cs typeface="Verdana"/>
              </a:rPr>
              <a:t>formation</a:t>
            </a:r>
            <a:r>
              <a:rPr sz="577" spc="77" dirty="0">
                <a:solidFill>
                  <a:srgbClr val="3C3C3B"/>
                </a:solidFill>
                <a:latin typeface="Verdana"/>
                <a:cs typeface="Verdana"/>
              </a:rPr>
              <a:t> </a:t>
            </a:r>
            <a:r>
              <a:rPr sz="577" spc="-3" dirty="0">
                <a:solidFill>
                  <a:srgbClr val="3C3C3B"/>
                </a:solidFill>
                <a:latin typeface="Verdana"/>
                <a:cs typeface="Verdana"/>
              </a:rPr>
              <a:t>ainsi</a:t>
            </a:r>
            <a:r>
              <a:rPr sz="577" spc="77" dirty="0">
                <a:solidFill>
                  <a:srgbClr val="3C3C3B"/>
                </a:solidFill>
                <a:latin typeface="Verdana"/>
                <a:cs typeface="Verdana"/>
              </a:rPr>
              <a:t> </a:t>
            </a:r>
            <a:r>
              <a:rPr sz="577" spc="19" dirty="0">
                <a:solidFill>
                  <a:srgbClr val="3C3C3B"/>
                </a:solidFill>
                <a:latin typeface="Verdana"/>
                <a:cs typeface="Verdana"/>
              </a:rPr>
              <a:t>que</a:t>
            </a:r>
            <a:r>
              <a:rPr sz="577" spc="73" dirty="0">
                <a:solidFill>
                  <a:srgbClr val="3C3C3B"/>
                </a:solidFill>
                <a:latin typeface="Verdana"/>
                <a:cs typeface="Verdana"/>
              </a:rPr>
              <a:t> </a:t>
            </a:r>
            <a:r>
              <a:rPr sz="577" spc="-6" dirty="0">
                <a:solidFill>
                  <a:srgbClr val="3C3C3B"/>
                </a:solidFill>
                <a:latin typeface="Verdana"/>
                <a:cs typeface="Verdana"/>
              </a:rPr>
              <a:t>la </a:t>
            </a:r>
            <a:r>
              <a:rPr sz="577" spc="-192" dirty="0">
                <a:solidFill>
                  <a:srgbClr val="3C3C3B"/>
                </a:solidFill>
                <a:latin typeface="Verdana"/>
                <a:cs typeface="Verdana"/>
              </a:rPr>
              <a:t> </a:t>
            </a:r>
            <a:r>
              <a:rPr sz="577" dirty="0">
                <a:solidFill>
                  <a:srgbClr val="3C3C3B"/>
                </a:solidFill>
                <a:latin typeface="Verdana"/>
                <a:cs typeface="Verdana"/>
              </a:rPr>
              <a:t>délivrance </a:t>
            </a:r>
            <a:r>
              <a:rPr sz="577" spc="26" dirty="0">
                <a:solidFill>
                  <a:srgbClr val="3C3C3B"/>
                </a:solidFill>
                <a:latin typeface="Verdana"/>
                <a:cs typeface="Verdana"/>
              </a:rPr>
              <a:t>du </a:t>
            </a:r>
            <a:r>
              <a:rPr sz="577" spc="16" dirty="0">
                <a:solidFill>
                  <a:srgbClr val="3C3C3B"/>
                </a:solidFill>
                <a:latin typeface="Verdana"/>
                <a:cs typeface="Verdana"/>
              </a:rPr>
              <a:t>diplôme ou de </a:t>
            </a:r>
            <a:r>
              <a:rPr sz="577" spc="-6" dirty="0">
                <a:solidFill>
                  <a:srgbClr val="3C3C3B"/>
                </a:solidFill>
                <a:latin typeface="Verdana"/>
                <a:cs typeface="Verdana"/>
              </a:rPr>
              <a:t>la </a:t>
            </a:r>
            <a:r>
              <a:rPr sz="577" spc="6" dirty="0">
                <a:solidFill>
                  <a:srgbClr val="3C3C3B"/>
                </a:solidFill>
                <a:latin typeface="Verdana"/>
                <a:cs typeface="Verdana"/>
              </a:rPr>
              <a:t>certification </a:t>
            </a:r>
            <a:r>
              <a:rPr sz="577" spc="10" dirty="0">
                <a:solidFill>
                  <a:srgbClr val="3C3C3B"/>
                </a:solidFill>
                <a:latin typeface="Verdana"/>
                <a:cs typeface="Verdana"/>
              </a:rPr>
              <a:t> p</a:t>
            </a:r>
            <a:r>
              <a:rPr sz="577" spc="-3" dirty="0">
                <a:solidFill>
                  <a:srgbClr val="3C3C3B"/>
                </a:solidFill>
                <a:latin typeface="Verdana"/>
                <a:cs typeface="Verdana"/>
              </a:rPr>
              <a:t>r</a:t>
            </a:r>
            <a:r>
              <a:rPr sz="577" dirty="0">
                <a:solidFill>
                  <a:srgbClr val="3C3C3B"/>
                </a:solidFill>
                <a:latin typeface="Verdana"/>
                <a:cs typeface="Verdana"/>
              </a:rPr>
              <a:t>o</a:t>
            </a:r>
            <a:r>
              <a:rPr sz="577" spc="-6" dirty="0">
                <a:solidFill>
                  <a:srgbClr val="3C3C3B"/>
                </a:solidFill>
                <a:latin typeface="Verdana"/>
                <a:cs typeface="Verdana"/>
              </a:rPr>
              <a:t>f</a:t>
            </a:r>
            <a:r>
              <a:rPr sz="577" spc="3" dirty="0">
                <a:solidFill>
                  <a:srgbClr val="3C3C3B"/>
                </a:solidFill>
                <a:latin typeface="Verdana"/>
                <a:cs typeface="Verdana"/>
              </a:rPr>
              <a:t>essionn</a:t>
            </a:r>
            <a:r>
              <a:rPr sz="577" dirty="0">
                <a:solidFill>
                  <a:srgbClr val="3C3C3B"/>
                </a:solidFill>
                <a:latin typeface="Verdana"/>
                <a:cs typeface="Verdana"/>
              </a:rPr>
              <a:t>elle</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lgn="just">
              <a:buChar char="•"/>
              <a:tabLst>
                <a:tab pos="151894" algn="l"/>
              </a:tabLst>
            </a:pPr>
            <a:r>
              <a:rPr sz="577" u="sng" spc="22" dirty="0">
                <a:solidFill>
                  <a:srgbClr val="3C3C3B"/>
                </a:solidFill>
                <a:uFill>
                  <a:solidFill>
                    <a:srgbClr val="3C3C3B"/>
                  </a:solidFill>
                </a:uFill>
                <a:latin typeface="Verdana"/>
                <a:cs typeface="Verdana"/>
              </a:rPr>
              <a:t>Donn</a:t>
            </a:r>
            <a:r>
              <a:rPr sz="577" u="sng" spc="3" dirty="0">
                <a:solidFill>
                  <a:srgbClr val="3C3C3B"/>
                </a:solidFill>
                <a:uFill>
                  <a:solidFill>
                    <a:srgbClr val="3C3C3B"/>
                  </a:solidFill>
                </a:uFill>
                <a:latin typeface="Verdana"/>
                <a:cs typeface="Verdana"/>
              </a:rPr>
              <a:t>ée</a:t>
            </a:r>
            <a:r>
              <a:rPr sz="577" u="sng" spc="29" dirty="0">
                <a:solidFill>
                  <a:srgbClr val="3C3C3B"/>
                </a:solidFill>
                <a:uFill>
                  <a:solidFill>
                    <a:srgbClr val="3C3C3B"/>
                  </a:solidFill>
                </a:uFill>
                <a:latin typeface="Verdana"/>
                <a:cs typeface="Verdana"/>
              </a:rPr>
              <a:t>sd</a:t>
            </a:r>
            <a:r>
              <a:rPr sz="577" u="sng" spc="51" dirty="0">
                <a:solidFill>
                  <a:srgbClr val="3C3C3B"/>
                </a:solidFill>
                <a:uFill>
                  <a:solidFill>
                    <a:srgbClr val="3C3C3B"/>
                  </a:solidFill>
                </a:uFill>
                <a:latin typeface="Verdana"/>
                <a:cs typeface="Verdana"/>
              </a:rPr>
              <a:t>e</a:t>
            </a:r>
            <a:r>
              <a:rPr sz="577" u="sng" spc="16" dirty="0">
                <a:solidFill>
                  <a:srgbClr val="3C3C3B"/>
                </a:solidFill>
                <a:uFill>
                  <a:solidFill>
                    <a:srgbClr val="3C3C3B"/>
                  </a:solidFill>
                </a:uFill>
                <a:latin typeface="Verdana"/>
                <a:cs typeface="Verdana"/>
              </a:rPr>
              <a:t>c</a:t>
            </a:r>
            <a:r>
              <a:rPr sz="577" u="sng" spc="19" dirty="0">
                <a:solidFill>
                  <a:srgbClr val="3C3C3B"/>
                </a:solidFill>
                <a:uFill>
                  <a:solidFill>
                    <a:srgbClr val="3C3C3B"/>
                  </a:solidFill>
                </a:uFill>
                <a:latin typeface="Verdana"/>
                <a:cs typeface="Verdana"/>
              </a:rPr>
              <a:t>onn</a:t>
            </a:r>
            <a:r>
              <a:rPr sz="577" u="sng" spc="-6" dirty="0">
                <a:solidFill>
                  <a:srgbClr val="3C3C3B"/>
                </a:solidFill>
                <a:uFill>
                  <a:solidFill>
                    <a:srgbClr val="3C3C3B"/>
                  </a:solidFill>
                </a:uFill>
                <a:latin typeface="Verdana"/>
                <a:cs typeface="Verdana"/>
              </a:rPr>
              <a:t>e</a:t>
            </a:r>
            <a:r>
              <a:rPr sz="577" u="sng" spc="-10" dirty="0">
                <a:solidFill>
                  <a:srgbClr val="3C3C3B"/>
                </a:solidFill>
                <a:uFill>
                  <a:solidFill>
                    <a:srgbClr val="3C3C3B"/>
                  </a:solidFill>
                </a:uFill>
                <a:latin typeface="Verdana"/>
                <a:cs typeface="Verdana"/>
              </a:rPr>
              <a:t>xio</a:t>
            </a:r>
            <a:r>
              <a:rPr sz="577" u="sng" spc="71" dirty="0">
                <a:solidFill>
                  <a:srgbClr val="3C3C3B"/>
                </a:solidFill>
                <a:uFill>
                  <a:solidFill>
                    <a:srgbClr val="3C3C3B"/>
                  </a:solidFill>
                </a:uFill>
                <a:latin typeface="Verdana"/>
                <a:cs typeface="Verdana"/>
              </a:rPr>
              <a:t>n</a:t>
            </a:r>
            <a:r>
              <a:rPr sz="577" u="sng" spc="3" dirty="0">
                <a:solidFill>
                  <a:srgbClr val="3C3C3B"/>
                </a:solidFill>
                <a:uFill>
                  <a:solidFill>
                    <a:srgbClr val="3C3C3B"/>
                  </a:solidFill>
                </a:uFill>
                <a:latin typeface="Verdana"/>
                <a:cs typeface="Verdana"/>
              </a:rPr>
              <a:t>e</a:t>
            </a:r>
            <a:r>
              <a:rPr sz="577" u="sng" spc="55" dirty="0">
                <a:solidFill>
                  <a:srgbClr val="3C3C3B"/>
                </a:solidFill>
                <a:uFill>
                  <a:solidFill>
                    <a:srgbClr val="3C3C3B"/>
                  </a:solidFill>
                </a:uFill>
                <a:latin typeface="Verdana"/>
                <a:cs typeface="Verdana"/>
              </a:rPr>
              <a:t>t</a:t>
            </a:r>
            <a:r>
              <a:rPr sz="577" u="sng" spc="-6" dirty="0">
                <a:solidFill>
                  <a:srgbClr val="3C3C3B"/>
                </a:solidFill>
                <a:uFill>
                  <a:solidFill>
                    <a:srgbClr val="3C3C3B"/>
                  </a:solidFill>
                </a:uFill>
                <a:latin typeface="Verdana"/>
                <a:cs typeface="Verdana"/>
              </a:rPr>
              <a:t>t</a:t>
            </a:r>
            <a:r>
              <a:rPr sz="577" u="sng" spc="-13" dirty="0">
                <a:solidFill>
                  <a:srgbClr val="3C3C3B"/>
                </a:solidFill>
                <a:uFill>
                  <a:solidFill>
                    <a:srgbClr val="3C3C3B"/>
                  </a:solidFill>
                </a:uFill>
                <a:latin typeface="Verdana"/>
                <a:cs typeface="Verdana"/>
              </a:rPr>
              <a:t>r</a:t>
            </a:r>
            <a:r>
              <a:rPr sz="577" u="sng" spc="-6" dirty="0">
                <a:solidFill>
                  <a:srgbClr val="3C3C3B"/>
                </a:solidFill>
                <a:uFill>
                  <a:solidFill>
                    <a:srgbClr val="3C3C3B"/>
                  </a:solidFill>
                </a:uFill>
                <a:latin typeface="Verdana"/>
                <a:cs typeface="Verdana"/>
              </a:rPr>
              <a:t>a</a:t>
            </a:r>
            <a:r>
              <a:rPr sz="577" u="sng" spc="16" dirty="0">
                <a:solidFill>
                  <a:srgbClr val="3C3C3B"/>
                </a:solidFill>
                <a:uFill>
                  <a:solidFill>
                    <a:srgbClr val="3C3C3B"/>
                  </a:solidFill>
                </a:uFill>
                <a:latin typeface="Verdana"/>
                <a:cs typeface="Verdana"/>
              </a:rPr>
              <a:t>c</a:t>
            </a:r>
            <a:r>
              <a:rPr sz="577" u="sng" spc="3" dirty="0">
                <a:solidFill>
                  <a:srgbClr val="3C3C3B"/>
                </a:solidFill>
                <a:uFill>
                  <a:solidFill>
                    <a:srgbClr val="3C3C3B"/>
                  </a:solidFill>
                </a:uFill>
                <a:latin typeface="Verdana"/>
                <a:cs typeface="Verdana"/>
              </a:rPr>
              <a:t>eu</a:t>
            </a:r>
            <a:r>
              <a:rPr sz="577" u="sng" dirty="0">
                <a:solidFill>
                  <a:srgbClr val="3C3C3B"/>
                </a:solidFill>
                <a:uFill>
                  <a:solidFill>
                    <a:srgbClr val="3C3C3B"/>
                  </a:solidFill>
                </a:uFill>
                <a:latin typeface="Verdana"/>
                <a:cs typeface="Verdana"/>
              </a:rPr>
              <a:t>r</a:t>
            </a:r>
            <a:r>
              <a:rPr sz="577" u="sng" spc="29" dirty="0">
                <a:solidFill>
                  <a:srgbClr val="3C3C3B"/>
                </a:solidFill>
                <a:uFill>
                  <a:solidFill>
                    <a:srgbClr val="3C3C3B"/>
                  </a:solidFill>
                </a:uFill>
                <a:latin typeface="Verdana"/>
                <a:cs typeface="Verdana"/>
              </a:rPr>
              <a:t>s</a:t>
            </a:r>
            <a:r>
              <a:rPr sz="577" spc="6" dirty="0">
                <a:solidFill>
                  <a:srgbClr val="3C3C3B"/>
                </a:solidFill>
                <a:latin typeface="Verdana"/>
                <a:cs typeface="Verdana"/>
              </a:rPr>
              <a:t>pe</a:t>
            </a:r>
            <a:r>
              <a:rPr sz="577" spc="-3" dirty="0">
                <a:solidFill>
                  <a:srgbClr val="3C3C3B"/>
                </a:solidFill>
                <a:latin typeface="Verdana"/>
                <a:cs typeface="Verdana"/>
              </a:rPr>
              <a:t>r</a:t>
            </a:r>
            <a:r>
              <a:rPr sz="577" spc="48" dirty="0">
                <a:solidFill>
                  <a:srgbClr val="3C3C3B"/>
                </a:solidFill>
                <a:latin typeface="Verdana"/>
                <a:cs typeface="Verdana"/>
              </a:rPr>
              <a:t>m</a:t>
            </a:r>
            <a:r>
              <a:rPr sz="577" spc="6" dirty="0">
                <a:solidFill>
                  <a:srgbClr val="3C3C3B"/>
                </a:solidFill>
                <a:latin typeface="Verdana"/>
                <a:cs typeface="Verdana"/>
              </a:rPr>
              <a:t>e</a:t>
            </a:r>
            <a:r>
              <a:rPr sz="577" spc="-6" dirty="0">
                <a:solidFill>
                  <a:srgbClr val="3C3C3B"/>
                </a:solidFill>
                <a:latin typeface="Verdana"/>
                <a:cs typeface="Verdana"/>
              </a:rPr>
              <a:t>t</a:t>
            </a:r>
            <a:r>
              <a:rPr sz="577" spc="6" dirty="0">
                <a:solidFill>
                  <a:srgbClr val="3C3C3B"/>
                </a:solidFill>
                <a:latin typeface="Verdana"/>
                <a:cs typeface="Verdana"/>
              </a:rPr>
              <a:t>tan</a:t>
            </a:r>
            <a:r>
              <a:rPr sz="577" spc="55" dirty="0">
                <a:solidFill>
                  <a:srgbClr val="3C3C3B"/>
                </a:solidFill>
                <a:latin typeface="Verdana"/>
                <a:cs typeface="Verdana"/>
              </a:rPr>
              <a:t>t</a:t>
            </a:r>
            <a:r>
              <a:rPr sz="577" spc="22" dirty="0">
                <a:solidFill>
                  <a:srgbClr val="3C3C3B"/>
                </a:solidFill>
                <a:latin typeface="Verdana"/>
                <a:cs typeface="Verdana"/>
              </a:rPr>
              <a:t>notamm</a:t>
            </a:r>
            <a:r>
              <a:rPr sz="577" spc="10" dirty="0">
                <a:solidFill>
                  <a:srgbClr val="3C3C3B"/>
                </a:solidFill>
                <a:latin typeface="Verdana"/>
                <a:cs typeface="Verdana"/>
              </a:rPr>
              <a:t>ent  </a:t>
            </a:r>
            <a:r>
              <a:rPr sz="577" spc="-6" dirty="0">
                <a:solidFill>
                  <a:srgbClr val="3C3C3B"/>
                </a:solidFill>
                <a:latin typeface="Verdana"/>
                <a:cs typeface="Verdana"/>
              </a:rPr>
              <a:t>l’accès </a:t>
            </a:r>
            <a:r>
              <a:rPr sz="577" spc="6" dirty="0">
                <a:solidFill>
                  <a:srgbClr val="3C3C3B"/>
                </a:solidFill>
                <a:latin typeface="Verdana"/>
                <a:cs typeface="Verdana"/>
              </a:rPr>
              <a:t>au </a:t>
            </a:r>
            <a:r>
              <a:rPr sz="577" spc="-6" dirty="0">
                <a:solidFill>
                  <a:srgbClr val="3C3C3B"/>
                </a:solidFill>
                <a:latin typeface="Verdana"/>
                <a:cs typeface="Verdana"/>
              </a:rPr>
              <a:t>réseau </a:t>
            </a:r>
            <a:r>
              <a:rPr sz="577" spc="16" dirty="0">
                <a:solidFill>
                  <a:srgbClr val="3C3C3B"/>
                </a:solidFill>
                <a:latin typeface="Verdana"/>
                <a:cs typeface="Verdana"/>
              </a:rPr>
              <a:t>wifi 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26" dirty="0">
                <a:solidFill>
                  <a:srgbClr val="3C3C3B"/>
                </a:solidFill>
                <a:latin typeface="Verdana"/>
                <a:cs typeface="Verdana"/>
              </a:rPr>
              <a:t>IdF, </a:t>
            </a:r>
            <a:r>
              <a:rPr sz="577" dirty="0">
                <a:solidFill>
                  <a:srgbClr val="3C3C3B"/>
                </a:solidFill>
                <a:latin typeface="Verdana"/>
                <a:cs typeface="Verdana"/>
              </a:rPr>
              <a:t>l’amélioration </a:t>
            </a:r>
            <a:r>
              <a:rPr sz="577" spc="3" dirty="0">
                <a:solidFill>
                  <a:srgbClr val="3C3C3B"/>
                </a:solidFill>
                <a:latin typeface="Verdana"/>
                <a:cs typeface="Verdana"/>
              </a:rPr>
              <a:t>des </a:t>
            </a:r>
            <a:r>
              <a:rPr sz="577" spc="6" dirty="0">
                <a:solidFill>
                  <a:srgbClr val="3C3C3B"/>
                </a:solidFill>
                <a:latin typeface="Verdana"/>
                <a:cs typeface="Verdana"/>
              </a:rPr>
              <a:t> </a:t>
            </a:r>
            <a:r>
              <a:rPr sz="577" spc="-6" dirty="0">
                <a:solidFill>
                  <a:srgbClr val="3C3C3B"/>
                </a:solidFill>
                <a:latin typeface="Verdana"/>
                <a:cs typeface="Verdana"/>
              </a:rPr>
              <a:t>services</a:t>
            </a:r>
            <a:r>
              <a:rPr sz="577" spc="-73" dirty="0">
                <a:solidFill>
                  <a:srgbClr val="3C3C3B"/>
                </a:solidFill>
                <a:latin typeface="Verdana"/>
                <a:cs typeface="Verdana"/>
              </a:rPr>
              <a:t> </a:t>
            </a:r>
            <a:r>
              <a:rPr sz="577" dirty="0">
                <a:solidFill>
                  <a:srgbClr val="3C3C3B"/>
                </a:solidFill>
                <a:latin typeface="Verdana"/>
                <a:cs typeface="Verdana"/>
              </a:rPr>
              <a:t>numériques,</a:t>
            </a:r>
            <a:r>
              <a:rPr sz="577" spc="-71"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spc="6" dirty="0">
                <a:solidFill>
                  <a:srgbClr val="3C3C3B"/>
                </a:solidFill>
                <a:latin typeface="Verdana"/>
                <a:cs typeface="Verdana"/>
              </a:rPr>
              <a:t>mesure</a:t>
            </a:r>
            <a:r>
              <a:rPr sz="577" spc="-73" dirty="0">
                <a:solidFill>
                  <a:srgbClr val="3C3C3B"/>
                </a:solidFill>
                <a:latin typeface="Verdana"/>
                <a:cs typeface="Verdana"/>
              </a:rPr>
              <a:t> </a:t>
            </a:r>
            <a:r>
              <a:rPr sz="577" dirty="0">
                <a:solidFill>
                  <a:srgbClr val="3C3C3B"/>
                </a:solidFill>
                <a:latin typeface="Verdana"/>
                <a:cs typeface="Verdana"/>
              </a:rPr>
              <a:t>d’audience,</a:t>
            </a:r>
            <a:r>
              <a:rPr sz="577" spc="-71"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dirty="0">
                <a:solidFill>
                  <a:srgbClr val="3C3C3B"/>
                </a:solidFill>
                <a:latin typeface="Verdana"/>
                <a:cs typeface="Verdana"/>
              </a:rPr>
              <a:t>sécurisation </a:t>
            </a:r>
            <a:r>
              <a:rPr sz="577" spc="-192" dirty="0">
                <a:solidFill>
                  <a:srgbClr val="3C3C3B"/>
                </a:solidFill>
                <a:latin typeface="Verdana"/>
                <a:cs typeface="Verdana"/>
              </a:rPr>
              <a:t> </a:t>
            </a:r>
            <a:r>
              <a:rPr sz="577" spc="3" dirty="0">
                <a:solidFill>
                  <a:srgbClr val="3C3C3B"/>
                </a:solidFill>
                <a:latin typeface="Verdana"/>
                <a:cs typeface="Verdana"/>
              </a:rPr>
              <a:t>des </a:t>
            </a:r>
            <a:r>
              <a:rPr sz="577" dirty="0">
                <a:solidFill>
                  <a:srgbClr val="3C3C3B"/>
                </a:solidFill>
                <a:latin typeface="Verdana"/>
                <a:cs typeface="Verdana"/>
              </a:rPr>
              <a:t>outils </a:t>
            </a:r>
            <a:r>
              <a:rPr sz="577" spc="10" dirty="0">
                <a:solidFill>
                  <a:srgbClr val="3C3C3B"/>
                </a:solidFill>
                <a:latin typeface="Verdana"/>
                <a:cs typeface="Verdana"/>
              </a:rPr>
              <a:t>numériques </a:t>
            </a:r>
            <a:r>
              <a:rPr sz="577" spc="3" dirty="0">
                <a:solidFill>
                  <a:srgbClr val="3C3C3B"/>
                </a:solidFill>
                <a:latin typeface="Verdana"/>
                <a:cs typeface="Verdana"/>
              </a:rPr>
              <a:t>et </a:t>
            </a:r>
            <a:r>
              <a:rPr sz="577" spc="13" dirty="0">
                <a:solidFill>
                  <a:srgbClr val="3C3C3B"/>
                </a:solidFill>
                <a:latin typeface="Verdana"/>
                <a:cs typeface="Verdana"/>
              </a:rPr>
              <a:t>en </a:t>
            </a:r>
            <a:r>
              <a:rPr sz="577" spc="-3" dirty="0">
                <a:solidFill>
                  <a:srgbClr val="3C3C3B"/>
                </a:solidFill>
                <a:latin typeface="Verdana"/>
                <a:cs typeface="Verdana"/>
              </a:rPr>
              <a:t>vue </a:t>
            </a:r>
            <a:r>
              <a:rPr sz="577" spc="16" dirty="0">
                <a:solidFill>
                  <a:srgbClr val="3C3C3B"/>
                </a:solidFill>
                <a:latin typeface="Verdana"/>
                <a:cs typeface="Verdana"/>
              </a:rPr>
              <a:t>de </a:t>
            </a:r>
            <a:r>
              <a:rPr sz="577" spc="6" dirty="0">
                <a:solidFill>
                  <a:srgbClr val="3C3C3B"/>
                </a:solidFill>
                <a:latin typeface="Verdana"/>
                <a:cs typeface="Verdana"/>
              </a:rPr>
              <a:t>répondre </a:t>
            </a:r>
            <a:r>
              <a:rPr sz="577" spc="-6" dirty="0">
                <a:solidFill>
                  <a:srgbClr val="3C3C3B"/>
                </a:solidFill>
                <a:latin typeface="Verdana"/>
                <a:cs typeface="Verdana"/>
              </a:rPr>
              <a:t>à</a:t>
            </a:r>
            <a:r>
              <a:rPr sz="577" spc="-3" dirty="0">
                <a:solidFill>
                  <a:srgbClr val="3C3C3B"/>
                </a:solidFill>
                <a:latin typeface="Verdana"/>
                <a:cs typeface="Verdana"/>
              </a:rPr>
              <a:t> </a:t>
            </a:r>
            <a:r>
              <a:rPr sz="577" spc="3" dirty="0">
                <a:solidFill>
                  <a:srgbClr val="3C3C3B"/>
                </a:solidFill>
                <a:latin typeface="Verdana"/>
                <a:cs typeface="Verdana"/>
              </a:rPr>
              <a:t>des </a:t>
            </a:r>
            <a:r>
              <a:rPr sz="577" spc="6" dirty="0">
                <a:solidFill>
                  <a:srgbClr val="3C3C3B"/>
                </a:solidFill>
                <a:latin typeface="Verdana"/>
                <a:cs typeface="Verdana"/>
              </a:rPr>
              <a:t> obligations</a:t>
            </a:r>
            <a:r>
              <a:rPr sz="577" spc="-55" dirty="0">
                <a:solidFill>
                  <a:srgbClr val="3C3C3B"/>
                </a:solidFill>
                <a:latin typeface="Verdana"/>
                <a:cs typeface="Verdana"/>
              </a:rPr>
              <a:t> </a:t>
            </a:r>
            <a:r>
              <a:rPr sz="577" spc="-10" dirty="0">
                <a:solidFill>
                  <a:srgbClr val="3C3C3B"/>
                </a:solidFill>
                <a:latin typeface="Verdana"/>
                <a:cs typeface="Verdana"/>
              </a:rPr>
              <a:t>légales.</a:t>
            </a:r>
            <a:endParaRPr sz="577" dirty="0">
              <a:latin typeface="Verdana"/>
              <a:cs typeface="Verdana"/>
            </a:endParaRPr>
          </a:p>
          <a:p>
            <a:pPr>
              <a:spcBef>
                <a:spcPts val="29"/>
              </a:spcBef>
            </a:pPr>
            <a:endParaRPr sz="545" dirty="0">
              <a:latin typeface="Verdana"/>
              <a:cs typeface="Verdana"/>
            </a:endParaRPr>
          </a:p>
          <a:p>
            <a:pPr marL="8145" marR="3258" algn="just"/>
            <a:r>
              <a:rPr sz="577" spc="3" dirty="0">
                <a:solidFill>
                  <a:srgbClr val="3C3C3B"/>
                </a:solidFill>
                <a:latin typeface="Verdana"/>
                <a:cs typeface="Verdana"/>
              </a:rPr>
              <a:t>La</a:t>
            </a:r>
            <a:r>
              <a:rPr sz="577" spc="35" dirty="0">
                <a:solidFill>
                  <a:srgbClr val="3C3C3B"/>
                </a:solidFill>
                <a:latin typeface="Verdana"/>
                <a:cs typeface="Verdana"/>
              </a:rPr>
              <a:t> </a:t>
            </a:r>
            <a:r>
              <a:rPr sz="577" spc="29" dirty="0">
                <a:solidFill>
                  <a:srgbClr val="3C3C3B"/>
                </a:solidFill>
                <a:latin typeface="Verdana"/>
                <a:cs typeface="Verdana"/>
              </a:rPr>
              <a:t>CMA</a:t>
            </a:r>
            <a:r>
              <a:rPr sz="577" spc="38" dirty="0">
                <a:solidFill>
                  <a:srgbClr val="3C3C3B"/>
                </a:solidFill>
                <a:latin typeface="Verdana"/>
                <a:cs typeface="Verdana"/>
              </a:rPr>
              <a:t> </a:t>
            </a:r>
            <a:r>
              <a:rPr sz="577" spc="-3" dirty="0">
                <a:solidFill>
                  <a:srgbClr val="3C3C3B"/>
                </a:solidFill>
                <a:latin typeface="Verdana"/>
                <a:cs typeface="Verdana"/>
              </a:rPr>
              <a:t>IdF</a:t>
            </a:r>
            <a:r>
              <a:rPr sz="577" spc="35" dirty="0">
                <a:solidFill>
                  <a:srgbClr val="3C3C3B"/>
                </a:solidFill>
                <a:latin typeface="Verdana"/>
                <a:cs typeface="Verdana"/>
              </a:rPr>
              <a:t> </a:t>
            </a:r>
            <a:r>
              <a:rPr sz="577" spc="3" dirty="0">
                <a:solidFill>
                  <a:srgbClr val="3C3C3B"/>
                </a:solidFill>
                <a:latin typeface="Verdana"/>
                <a:cs typeface="Verdana"/>
              </a:rPr>
              <a:t>garantit</a:t>
            </a:r>
            <a:r>
              <a:rPr sz="577" spc="38" dirty="0">
                <a:solidFill>
                  <a:srgbClr val="3C3C3B"/>
                </a:solidFill>
                <a:latin typeface="Verdana"/>
                <a:cs typeface="Verdana"/>
              </a:rPr>
              <a:t> </a:t>
            </a:r>
            <a:r>
              <a:rPr sz="577" spc="-6" dirty="0">
                <a:solidFill>
                  <a:srgbClr val="3C3C3B"/>
                </a:solidFill>
                <a:latin typeface="Verdana"/>
                <a:cs typeface="Verdana"/>
              </a:rPr>
              <a:t>à</a:t>
            </a:r>
            <a:r>
              <a:rPr sz="577" spc="38" dirty="0">
                <a:solidFill>
                  <a:srgbClr val="3C3C3B"/>
                </a:solidFill>
                <a:latin typeface="Verdana"/>
                <a:cs typeface="Verdana"/>
              </a:rPr>
              <a:t> </a:t>
            </a:r>
            <a:r>
              <a:rPr sz="577" spc="3" dirty="0">
                <a:solidFill>
                  <a:srgbClr val="3C3C3B"/>
                </a:solidFill>
                <a:latin typeface="Verdana"/>
                <a:cs typeface="Verdana"/>
              </a:rPr>
              <a:t>l’apprenant</a:t>
            </a:r>
            <a:r>
              <a:rPr sz="577" spc="35"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spc="-3" dirty="0">
                <a:solidFill>
                  <a:srgbClr val="3C3C3B"/>
                </a:solidFill>
                <a:latin typeface="Verdana"/>
                <a:cs typeface="Verdana"/>
              </a:rPr>
              <a:t>n’utiliser</a:t>
            </a:r>
            <a:r>
              <a:rPr sz="577" spc="38" dirty="0">
                <a:solidFill>
                  <a:srgbClr val="3C3C3B"/>
                </a:solidFill>
                <a:latin typeface="Verdana"/>
                <a:cs typeface="Verdana"/>
              </a:rPr>
              <a:t> </a:t>
            </a:r>
            <a:r>
              <a:rPr sz="577" spc="-6" dirty="0">
                <a:solidFill>
                  <a:srgbClr val="3C3C3B"/>
                </a:solidFill>
                <a:latin typeface="Verdana"/>
                <a:cs typeface="Verdana"/>
              </a:rPr>
              <a:t>les</a:t>
            </a:r>
            <a:r>
              <a:rPr sz="577" spc="35" dirty="0">
                <a:solidFill>
                  <a:srgbClr val="3C3C3B"/>
                </a:solidFill>
                <a:latin typeface="Verdana"/>
                <a:cs typeface="Verdana"/>
              </a:rPr>
              <a:t> </a:t>
            </a:r>
            <a:r>
              <a:rPr sz="577" spc="10" dirty="0">
                <a:solidFill>
                  <a:srgbClr val="3C3C3B"/>
                </a:solidFill>
                <a:latin typeface="Verdana"/>
                <a:cs typeface="Verdana"/>
              </a:rPr>
              <a:t>données </a:t>
            </a:r>
            <a:r>
              <a:rPr sz="577" spc="-192" dirty="0">
                <a:solidFill>
                  <a:srgbClr val="3C3C3B"/>
                </a:solidFill>
                <a:latin typeface="Verdana"/>
                <a:cs typeface="Verdana"/>
              </a:rPr>
              <a:t> </a:t>
            </a:r>
            <a:r>
              <a:rPr sz="577" spc="-6" dirty="0">
                <a:solidFill>
                  <a:srgbClr val="3C3C3B"/>
                </a:solidFill>
                <a:latin typeface="Verdana"/>
                <a:cs typeface="Verdana"/>
              </a:rPr>
              <a:t>à </a:t>
            </a:r>
            <a:r>
              <a:rPr sz="577" spc="-3" dirty="0">
                <a:solidFill>
                  <a:srgbClr val="3C3C3B"/>
                </a:solidFill>
                <a:latin typeface="Verdana"/>
                <a:cs typeface="Verdana"/>
              </a:rPr>
              <a:t>caractère </a:t>
            </a:r>
            <a:r>
              <a:rPr sz="577" spc="6" dirty="0">
                <a:solidFill>
                  <a:srgbClr val="3C3C3B"/>
                </a:solidFill>
                <a:latin typeface="Verdana"/>
                <a:cs typeface="Verdana"/>
              </a:rPr>
              <a:t>personnel </a:t>
            </a:r>
            <a:r>
              <a:rPr sz="577" dirty="0">
                <a:solidFill>
                  <a:srgbClr val="3C3C3B"/>
                </a:solidFill>
                <a:latin typeface="Verdana"/>
                <a:cs typeface="Verdana"/>
              </a:rPr>
              <a:t>le </a:t>
            </a:r>
            <a:r>
              <a:rPr sz="577" spc="10" dirty="0">
                <a:solidFill>
                  <a:srgbClr val="3C3C3B"/>
                </a:solidFill>
                <a:latin typeface="Verdana"/>
                <a:cs typeface="Verdana"/>
              </a:rPr>
              <a:t>concernant </a:t>
            </a:r>
            <a:r>
              <a:rPr sz="577" spc="19" dirty="0">
                <a:solidFill>
                  <a:srgbClr val="3C3C3B"/>
                </a:solidFill>
                <a:latin typeface="Verdana"/>
                <a:cs typeface="Verdana"/>
              </a:rPr>
              <a:t>uniquement </a:t>
            </a:r>
            <a:r>
              <a:rPr sz="577" spc="13" dirty="0">
                <a:solidFill>
                  <a:srgbClr val="3C3C3B"/>
                </a:solidFill>
                <a:latin typeface="Verdana"/>
                <a:cs typeface="Verdana"/>
              </a:rPr>
              <a:t>pour </a:t>
            </a:r>
            <a:r>
              <a:rPr sz="577" spc="-6" dirty="0">
                <a:solidFill>
                  <a:srgbClr val="3C3C3B"/>
                </a:solidFill>
                <a:latin typeface="Verdana"/>
                <a:cs typeface="Verdana"/>
              </a:rPr>
              <a:t>les </a:t>
            </a:r>
            <a:r>
              <a:rPr sz="577" spc="-3" dirty="0">
                <a:solidFill>
                  <a:srgbClr val="3C3C3B"/>
                </a:solidFill>
                <a:latin typeface="Verdana"/>
                <a:cs typeface="Verdana"/>
              </a:rPr>
              <a:t> </a:t>
            </a:r>
            <a:r>
              <a:rPr sz="577" spc="3" dirty="0">
                <a:solidFill>
                  <a:srgbClr val="3C3C3B"/>
                </a:solidFill>
                <a:latin typeface="Verdana"/>
                <a:cs typeface="Verdana"/>
              </a:rPr>
              <a:t>finalités</a:t>
            </a:r>
            <a:r>
              <a:rPr sz="577" spc="157" dirty="0">
                <a:solidFill>
                  <a:srgbClr val="3C3C3B"/>
                </a:solidFill>
                <a:latin typeface="Verdana"/>
                <a:cs typeface="Verdana"/>
              </a:rPr>
              <a:t> </a:t>
            </a:r>
            <a:r>
              <a:rPr sz="577" spc="13" dirty="0">
                <a:solidFill>
                  <a:srgbClr val="3C3C3B"/>
                </a:solidFill>
                <a:latin typeface="Verdana"/>
                <a:cs typeface="Verdana"/>
              </a:rPr>
              <a:t>pour</a:t>
            </a:r>
            <a:r>
              <a:rPr sz="577" spc="163" dirty="0">
                <a:solidFill>
                  <a:srgbClr val="3C3C3B"/>
                </a:solidFill>
                <a:latin typeface="Verdana"/>
                <a:cs typeface="Verdana"/>
              </a:rPr>
              <a:t> </a:t>
            </a:r>
            <a:r>
              <a:rPr sz="577" dirty="0">
                <a:solidFill>
                  <a:srgbClr val="3C3C3B"/>
                </a:solidFill>
                <a:latin typeface="Verdana"/>
                <a:cs typeface="Verdana"/>
              </a:rPr>
              <a:t>lesquelles</a:t>
            </a:r>
            <a:r>
              <a:rPr sz="577" spc="160" dirty="0">
                <a:solidFill>
                  <a:srgbClr val="3C3C3B"/>
                </a:solidFill>
                <a:latin typeface="Verdana"/>
                <a:cs typeface="Verdana"/>
              </a:rPr>
              <a:t> </a:t>
            </a:r>
            <a:r>
              <a:rPr sz="577" spc="-3" dirty="0">
                <a:solidFill>
                  <a:srgbClr val="3C3C3B"/>
                </a:solidFill>
                <a:latin typeface="Verdana"/>
                <a:cs typeface="Verdana"/>
              </a:rPr>
              <a:t>elles</a:t>
            </a:r>
            <a:r>
              <a:rPr sz="577" spc="163" dirty="0">
                <a:solidFill>
                  <a:srgbClr val="3C3C3B"/>
                </a:solidFill>
                <a:latin typeface="Verdana"/>
                <a:cs typeface="Verdana"/>
              </a:rPr>
              <a:t> </a:t>
            </a:r>
            <a:r>
              <a:rPr sz="577" spc="3" dirty="0">
                <a:solidFill>
                  <a:srgbClr val="3C3C3B"/>
                </a:solidFill>
                <a:latin typeface="Verdana"/>
                <a:cs typeface="Verdana"/>
              </a:rPr>
              <a:t>sont</a:t>
            </a:r>
            <a:r>
              <a:rPr sz="577" spc="157" dirty="0">
                <a:solidFill>
                  <a:srgbClr val="3C3C3B"/>
                </a:solidFill>
                <a:latin typeface="Verdana"/>
                <a:cs typeface="Verdana"/>
              </a:rPr>
              <a:t> </a:t>
            </a:r>
            <a:r>
              <a:rPr sz="577" spc="6" dirty="0">
                <a:solidFill>
                  <a:srgbClr val="3C3C3B"/>
                </a:solidFill>
                <a:latin typeface="Verdana"/>
                <a:cs typeface="Verdana"/>
              </a:rPr>
              <a:t>concernées</a:t>
            </a:r>
            <a:r>
              <a:rPr sz="577" spc="160" dirty="0">
                <a:solidFill>
                  <a:srgbClr val="3C3C3B"/>
                </a:solidFill>
                <a:latin typeface="Verdana"/>
                <a:cs typeface="Verdana"/>
              </a:rPr>
              <a:t> </a:t>
            </a:r>
            <a:r>
              <a:rPr sz="577" spc="-10" dirty="0">
                <a:solidFill>
                  <a:srgbClr val="3C3C3B"/>
                </a:solidFill>
                <a:latin typeface="Verdana"/>
                <a:cs typeface="Verdana"/>
              </a:rPr>
              <a:t>(ouverture </a:t>
            </a:r>
            <a:r>
              <a:rPr sz="577" spc="-196" dirty="0">
                <a:solidFill>
                  <a:srgbClr val="3C3C3B"/>
                </a:solidFill>
                <a:latin typeface="Verdana"/>
                <a:cs typeface="Verdana"/>
              </a:rPr>
              <a:t> </a:t>
            </a:r>
            <a:r>
              <a:rPr sz="577" spc="26" dirty="0">
                <a:solidFill>
                  <a:srgbClr val="3C3C3B"/>
                </a:solidFill>
                <a:latin typeface="Verdana"/>
                <a:cs typeface="Verdana"/>
              </a:rPr>
              <a:t>du </a:t>
            </a:r>
            <a:r>
              <a:rPr sz="577" spc="16" dirty="0">
                <a:solidFill>
                  <a:srgbClr val="3C3C3B"/>
                </a:solidFill>
                <a:latin typeface="Verdana"/>
                <a:cs typeface="Verdana"/>
              </a:rPr>
              <a:t>compte </a:t>
            </a:r>
            <a:r>
              <a:rPr sz="577" spc="-13" dirty="0">
                <a:solidFill>
                  <a:srgbClr val="3C3C3B"/>
                </a:solidFill>
                <a:latin typeface="Verdana"/>
                <a:cs typeface="Verdana"/>
              </a:rPr>
              <a:t>d’accès, </a:t>
            </a:r>
            <a:r>
              <a:rPr sz="577" spc="3" dirty="0">
                <a:solidFill>
                  <a:srgbClr val="3C3C3B"/>
                </a:solidFill>
                <a:latin typeface="Verdana"/>
                <a:cs typeface="Verdana"/>
              </a:rPr>
              <a:t>contrôle technique, </a:t>
            </a:r>
            <a:r>
              <a:rPr sz="577" spc="6" dirty="0">
                <a:solidFill>
                  <a:srgbClr val="3C3C3B"/>
                </a:solidFill>
                <a:latin typeface="Verdana"/>
                <a:cs typeface="Verdana"/>
              </a:rPr>
              <a:t>accord </a:t>
            </a:r>
            <a:r>
              <a:rPr sz="577" spc="10" dirty="0">
                <a:solidFill>
                  <a:srgbClr val="3C3C3B"/>
                </a:solidFill>
                <a:latin typeface="Verdana"/>
                <a:cs typeface="Verdana"/>
              </a:rPr>
              <a:t>d’un </a:t>
            </a:r>
            <a:r>
              <a:rPr sz="577" spc="3" dirty="0">
                <a:solidFill>
                  <a:srgbClr val="3C3C3B"/>
                </a:solidFill>
                <a:latin typeface="Verdana"/>
                <a:cs typeface="Verdana"/>
              </a:rPr>
              <a:t>prêt </a:t>
            </a:r>
            <a:r>
              <a:rPr sz="577" spc="16" dirty="0">
                <a:solidFill>
                  <a:srgbClr val="3C3C3B"/>
                </a:solidFill>
                <a:latin typeface="Verdana"/>
                <a:cs typeface="Verdana"/>
              </a:rPr>
              <a:t>de </a:t>
            </a:r>
            <a:r>
              <a:rPr sz="577" spc="-196" dirty="0">
                <a:solidFill>
                  <a:srgbClr val="3C3C3B"/>
                </a:solidFill>
                <a:latin typeface="Verdana"/>
                <a:cs typeface="Verdana"/>
              </a:rPr>
              <a:t> </a:t>
            </a:r>
            <a:r>
              <a:rPr sz="577" spc="-22" dirty="0">
                <a:solidFill>
                  <a:srgbClr val="3C3C3B"/>
                </a:solidFill>
                <a:latin typeface="Verdana"/>
                <a:cs typeface="Verdana"/>
              </a:rPr>
              <a:t>matériel…).</a:t>
            </a:r>
            <a:endParaRPr sz="577" dirty="0">
              <a:latin typeface="Verdana"/>
              <a:cs typeface="Verdana"/>
            </a:endParaRPr>
          </a:p>
          <a:p>
            <a:pPr marL="8145" marR="3258" algn="just">
              <a:spcBef>
                <a:spcPts val="385"/>
              </a:spcBef>
            </a:pPr>
            <a:r>
              <a:rPr sz="577" spc="29" dirty="0">
                <a:solidFill>
                  <a:srgbClr val="3C3C3B"/>
                </a:solidFill>
                <a:latin typeface="Verdana"/>
                <a:cs typeface="Verdana"/>
              </a:rPr>
              <a:t>O</a:t>
            </a:r>
            <a:r>
              <a:rPr sz="577" spc="3" dirty="0">
                <a:solidFill>
                  <a:srgbClr val="3C3C3B"/>
                </a:solidFill>
                <a:latin typeface="Verdana"/>
                <a:cs typeface="Verdana"/>
              </a:rPr>
              <a:t>ut</a:t>
            </a:r>
            <a:r>
              <a:rPr sz="577" spc="-6" dirty="0">
                <a:solidFill>
                  <a:srgbClr val="3C3C3B"/>
                </a:solidFill>
                <a:latin typeface="Verdana"/>
                <a:cs typeface="Verdana"/>
              </a:rPr>
              <a:t>r</a:t>
            </a:r>
            <a:r>
              <a:rPr sz="577" spc="3" dirty="0">
                <a:solidFill>
                  <a:srgbClr val="3C3C3B"/>
                </a:solidFill>
                <a:latin typeface="Verdana"/>
                <a:cs typeface="Verdana"/>
              </a:rPr>
              <a:t>e</a:t>
            </a:r>
            <a:r>
              <a:rPr sz="577" spc="-45" dirty="0">
                <a:solidFill>
                  <a:srgbClr val="3C3C3B"/>
                </a:solidFill>
                <a:latin typeface="Verdana"/>
                <a:cs typeface="Verdana"/>
              </a:rPr>
              <a:t> </a:t>
            </a:r>
            <a:r>
              <a:rPr sz="577" spc="-6" dirty="0">
                <a:solidFill>
                  <a:srgbClr val="3C3C3B"/>
                </a:solidFill>
                <a:latin typeface="Verdana"/>
                <a:cs typeface="Verdana"/>
              </a:rPr>
              <a:t>les</a:t>
            </a:r>
            <a:r>
              <a:rPr sz="577" spc="-45" dirty="0">
                <a:solidFill>
                  <a:srgbClr val="3C3C3B"/>
                </a:solidFill>
                <a:latin typeface="Verdana"/>
                <a:cs typeface="Verdana"/>
              </a:rPr>
              <a:t> </a:t>
            </a:r>
            <a:r>
              <a:rPr sz="577" spc="-13" dirty="0">
                <a:solidFill>
                  <a:srgbClr val="3C3C3B"/>
                </a:solidFill>
                <a:latin typeface="Verdana"/>
                <a:cs typeface="Verdana"/>
              </a:rPr>
              <a:t>se</a:t>
            </a:r>
            <a:r>
              <a:rPr sz="577" spc="-3" dirty="0">
                <a:solidFill>
                  <a:srgbClr val="3C3C3B"/>
                </a:solidFill>
                <a:latin typeface="Verdana"/>
                <a:cs typeface="Verdana"/>
              </a:rPr>
              <a:t>rvi</a:t>
            </a:r>
            <a:r>
              <a:rPr sz="577" spc="-10" dirty="0">
                <a:solidFill>
                  <a:srgbClr val="3C3C3B"/>
                </a:solidFill>
                <a:latin typeface="Verdana"/>
                <a:cs typeface="Verdana"/>
              </a:rPr>
              <a:t>ces</a:t>
            </a:r>
            <a:r>
              <a:rPr sz="577" spc="-45" dirty="0">
                <a:solidFill>
                  <a:srgbClr val="3C3C3B"/>
                </a:solidFill>
                <a:latin typeface="Verdana"/>
                <a:cs typeface="Verdana"/>
              </a:rPr>
              <a:t> </a:t>
            </a:r>
            <a:r>
              <a:rPr sz="577" spc="10" dirty="0">
                <a:solidFill>
                  <a:srgbClr val="3C3C3B"/>
                </a:solidFill>
                <a:latin typeface="Verdana"/>
                <a:cs typeface="Verdana"/>
              </a:rPr>
              <a:t>in</a:t>
            </a:r>
            <a:r>
              <a:rPr sz="577" spc="-6" dirty="0">
                <a:solidFill>
                  <a:srgbClr val="3C3C3B"/>
                </a:solidFill>
                <a:latin typeface="Verdana"/>
                <a:cs typeface="Verdana"/>
              </a:rPr>
              <a:t>te</a:t>
            </a:r>
            <a:r>
              <a:rPr sz="577" spc="-13" dirty="0">
                <a:solidFill>
                  <a:srgbClr val="3C3C3B"/>
                </a:solidFill>
                <a:latin typeface="Verdana"/>
                <a:cs typeface="Verdana"/>
              </a:rPr>
              <a:t>r</a:t>
            </a:r>
            <a:r>
              <a:rPr sz="577" spc="22" dirty="0">
                <a:solidFill>
                  <a:srgbClr val="3C3C3B"/>
                </a:solidFill>
                <a:latin typeface="Verdana"/>
                <a:cs typeface="Verdana"/>
              </a:rPr>
              <a:t>n</a:t>
            </a:r>
            <a:r>
              <a:rPr sz="577" spc="-10" dirty="0">
                <a:solidFill>
                  <a:srgbClr val="3C3C3B"/>
                </a:solidFill>
                <a:latin typeface="Verdana"/>
                <a:cs typeface="Verdana"/>
              </a:rPr>
              <a:t>es</a:t>
            </a:r>
            <a:r>
              <a:rPr sz="577" spc="-45" dirty="0">
                <a:solidFill>
                  <a:srgbClr val="3C3C3B"/>
                </a:solidFill>
                <a:latin typeface="Verdana"/>
                <a:cs typeface="Verdana"/>
              </a:rPr>
              <a:t> </a:t>
            </a:r>
            <a:r>
              <a:rPr sz="577" spc="16" dirty="0">
                <a:solidFill>
                  <a:srgbClr val="3C3C3B"/>
                </a:solidFill>
                <a:latin typeface="Verdana"/>
                <a:cs typeface="Verdana"/>
              </a:rPr>
              <a:t>de</a:t>
            </a:r>
            <a:r>
              <a:rPr sz="577" spc="-45" dirty="0">
                <a:solidFill>
                  <a:srgbClr val="3C3C3B"/>
                </a:solidFill>
                <a:latin typeface="Verdana"/>
                <a:cs typeface="Verdana"/>
              </a:rPr>
              <a:t> </a:t>
            </a:r>
            <a:r>
              <a:rPr sz="577" spc="-6" dirty="0">
                <a:solidFill>
                  <a:srgbClr val="3C3C3B"/>
                </a:solidFill>
                <a:latin typeface="Verdana"/>
                <a:cs typeface="Verdana"/>
              </a:rPr>
              <a:t>la</a:t>
            </a:r>
            <a:r>
              <a:rPr sz="577" spc="-45" dirty="0">
                <a:solidFill>
                  <a:srgbClr val="3C3C3B"/>
                </a:solidFill>
                <a:latin typeface="Verdana"/>
                <a:cs typeface="Verdana"/>
              </a:rPr>
              <a:t> </a:t>
            </a:r>
            <a:r>
              <a:rPr sz="577" spc="29" dirty="0">
                <a:solidFill>
                  <a:srgbClr val="3C3C3B"/>
                </a:solidFill>
                <a:latin typeface="Verdana"/>
                <a:cs typeface="Verdana"/>
              </a:rPr>
              <a:t>CMA</a:t>
            </a:r>
            <a:r>
              <a:rPr sz="577" spc="-45" dirty="0">
                <a:solidFill>
                  <a:srgbClr val="3C3C3B"/>
                </a:solidFill>
                <a:latin typeface="Verdana"/>
                <a:cs typeface="Verdana"/>
              </a:rPr>
              <a:t> </a:t>
            </a:r>
            <a:r>
              <a:rPr sz="577" spc="-3" dirty="0">
                <a:solidFill>
                  <a:srgbClr val="3C3C3B"/>
                </a:solidFill>
                <a:latin typeface="Verdana"/>
                <a:cs typeface="Verdana"/>
              </a:rPr>
              <a:t>Id</a:t>
            </a:r>
            <a:r>
              <a:rPr sz="577" spc="-10" dirty="0">
                <a:solidFill>
                  <a:srgbClr val="3C3C3B"/>
                </a:solidFill>
                <a:latin typeface="Verdana"/>
                <a:cs typeface="Verdana"/>
              </a:rPr>
              <a:t>F</a:t>
            </a:r>
            <a:r>
              <a:rPr sz="577" spc="-90" dirty="0">
                <a:solidFill>
                  <a:srgbClr val="3C3C3B"/>
                </a:solidFill>
                <a:latin typeface="Verdana"/>
                <a:cs typeface="Verdana"/>
              </a:rPr>
              <a:t>,</a:t>
            </a:r>
            <a:r>
              <a:rPr sz="577" spc="-45" dirty="0">
                <a:solidFill>
                  <a:srgbClr val="3C3C3B"/>
                </a:solidFill>
                <a:latin typeface="Verdana"/>
                <a:cs typeface="Verdana"/>
              </a:rPr>
              <a:t> </a:t>
            </a:r>
            <a:r>
              <a:rPr sz="577" spc="-6" dirty="0">
                <a:solidFill>
                  <a:srgbClr val="3C3C3B"/>
                </a:solidFill>
                <a:latin typeface="Verdana"/>
                <a:cs typeface="Verdana"/>
              </a:rPr>
              <a:t>les</a:t>
            </a:r>
            <a:r>
              <a:rPr sz="577" spc="-45" dirty="0">
                <a:solidFill>
                  <a:srgbClr val="3C3C3B"/>
                </a:solidFill>
                <a:latin typeface="Verdana"/>
                <a:cs typeface="Verdana"/>
              </a:rPr>
              <a:t> </a:t>
            </a:r>
            <a:r>
              <a:rPr sz="577" dirty="0">
                <a:solidFill>
                  <a:srgbClr val="3C3C3B"/>
                </a:solidFill>
                <a:latin typeface="Verdana"/>
                <a:cs typeface="Verdana"/>
              </a:rPr>
              <a:t>destinatai</a:t>
            </a:r>
            <a:r>
              <a:rPr sz="577" spc="-10" dirty="0">
                <a:solidFill>
                  <a:srgbClr val="3C3C3B"/>
                </a:solidFill>
                <a:latin typeface="Verdana"/>
                <a:cs typeface="Verdana"/>
              </a:rPr>
              <a:t>res</a:t>
            </a:r>
            <a:r>
              <a:rPr sz="577" spc="-45" dirty="0">
                <a:solidFill>
                  <a:srgbClr val="3C3C3B"/>
                </a:solidFill>
                <a:latin typeface="Verdana"/>
                <a:cs typeface="Verdana"/>
              </a:rPr>
              <a:t> </a:t>
            </a:r>
            <a:r>
              <a:rPr sz="577" spc="13" dirty="0">
                <a:solidFill>
                  <a:srgbClr val="3C3C3B"/>
                </a:solidFill>
                <a:latin typeface="Verdana"/>
                <a:cs typeface="Verdana"/>
              </a:rPr>
              <a:t>de  </a:t>
            </a:r>
            <a:r>
              <a:rPr sz="577" dirty="0">
                <a:solidFill>
                  <a:srgbClr val="3C3C3B"/>
                </a:solidFill>
                <a:latin typeface="Verdana"/>
                <a:cs typeface="Verdana"/>
              </a:rPr>
              <a:t>ces </a:t>
            </a:r>
            <a:r>
              <a:rPr sz="577" spc="10" dirty="0">
                <a:solidFill>
                  <a:srgbClr val="3C3C3B"/>
                </a:solidFill>
                <a:latin typeface="Verdana"/>
                <a:cs typeface="Verdana"/>
              </a:rPr>
              <a:t>données </a:t>
            </a:r>
            <a:r>
              <a:rPr sz="577" spc="-13" dirty="0">
                <a:solidFill>
                  <a:srgbClr val="3C3C3B"/>
                </a:solidFill>
                <a:latin typeface="Verdana"/>
                <a:cs typeface="Verdana"/>
              </a:rPr>
              <a:t>sont, </a:t>
            </a:r>
            <a:r>
              <a:rPr sz="577" spc="-6" dirty="0">
                <a:solidFill>
                  <a:srgbClr val="3C3C3B"/>
                </a:solidFill>
                <a:latin typeface="Verdana"/>
                <a:cs typeface="Verdana"/>
              </a:rPr>
              <a:t>à </a:t>
            </a:r>
            <a:r>
              <a:rPr sz="577" spc="10" dirty="0">
                <a:solidFill>
                  <a:srgbClr val="3C3C3B"/>
                </a:solidFill>
                <a:latin typeface="Verdana"/>
                <a:cs typeface="Verdana"/>
              </a:rPr>
              <a:t>ce </a:t>
            </a:r>
            <a:r>
              <a:rPr sz="577" spc="-26" dirty="0">
                <a:solidFill>
                  <a:srgbClr val="3C3C3B"/>
                </a:solidFill>
                <a:latin typeface="Verdana"/>
                <a:cs typeface="Verdana"/>
              </a:rPr>
              <a:t>jour, </a:t>
            </a:r>
            <a:r>
              <a:rPr sz="577" spc="-10" dirty="0">
                <a:solidFill>
                  <a:srgbClr val="3C3C3B"/>
                </a:solidFill>
                <a:latin typeface="Verdana"/>
                <a:cs typeface="Verdana"/>
              </a:rPr>
              <a:t>l’employeur, </a:t>
            </a:r>
            <a:r>
              <a:rPr sz="577" spc="-6" dirty="0">
                <a:solidFill>
                  <a:srgbClr val="3C3C3B"/>
                </a:solidFill>
                <a:latin typeface="Verdana"/>
                <a:cs typeface="Verdana"/>
              </a:rPr>
              <a:t>les </a:t>
            </a:r>
            <a:r>
              <a:rPr sz="577" dirty="0">
                <a:solidFill>
                  <a:srgbClr val="3C3C3B"/>
                </a:solidFill>
                <a:latin typeface="Verdana"/>
                <a:cs typeface="Verdana"/>
              </a:rPr>
              <a:t>opérateurs </a:t>
            </a:r>
            <a:r>
              <a:rPr sz="577" spc="16" dirty="0">
                <a:solidFill>
                  <a:srgbClr val="3C3C3B"/>
                </a:solidFill>
                <a:latin typeface="Verdana"/>
                <a:cs typeface="Verdana"/>
              </a:rPr>
              <a:t>de </a:t>
            </a:r>
            <a:r>
              <a:rPr sz="577" spc="19" dirty="0">
                <a:solidFill>
                  <a:srgbClr val="3C3C3B"/>
                </a:solidFill>
                <a:latin typeface="Verdana"/>
                <a:cs typeface="Verdana"/>
              </a:rPr>
              <a:t> </a:t>
            </a:r>
            <a:r>
              <a:rPr sz="577" spc="13" dirty="0">
                <a:solidFill>
                  <a:srgbClr val="3C3C3B"/>
                </a:solidFill>
                <a:latin typeface="Verdana"/>
                <a:cs typeface="Verdana"/>
              </a:rPr>
              <a:t>compétences </a:t>
            </a:r>
            <a:r>
              <a:rPr sz="577" spc="-16" dirty="0">
                <a:solidFill>
                  <a:srgbClr val="3C3C3B"/>
                </a:solidFill>
                <a:latin typeface="Verdana"/>
                <a:cs typeface="Verdana"/>
              </a:rPr>
              <a:t>(OPCO), </a:t>
            </a:r>
            <a:r>
              <a:rPr sz="577" spc="-6" dirty="0">
                <a:solidFill>
                  <a:srgbClr val="3C3C3B"/>
                </a:solidFill>
                <a:latin typeface="Verdana"/>
                <a:cs typeface="Verdana"/>
              </a:rPr>
              <a:t>la </a:t>
            </a:r>
            <a:r>
              <a:rPr sz="577" spc="6" dirty="0">
                <a:solidFill>
                  <a:srgbClr val="3C3C3B"/>
                </a:solidFill>
                <a:latin typeface="Verdana"/>
                <a:cs typeface="Verdana"/>
              </a:rPr>
              <a:t>Direction </a:t>
            </a:r>
            <a:r>
              <a:rPr sz="577" spc="3" dirty="0">
                <a:solidFill>
                  <a:srgbClr val="3C3C3B"/>
                </a:solidFill>
                <a:latin typeface="Verdana"/>
                <a:cs typeface="Verdana"/>
              </a:rPr>
              <a:t>régionale </a:t>
            </a:r>
            <a:r>
              <a:rPr sz="577" spc="16" dirty="0">
                <a:solidFill>
                  <a:srgbClr val="3C3C3B"/>
                </a:solidFill>
                <a:latin typeface="Verdana"/>
                <a:cs typeface="Verdana"/>
              </a:rPr>
              <a:t>de </a:t>
            </a:r>
            <a:r>
              <a:rPr sz="577" spc="-3" dirty="0">
                <a:solidFill>
                  <a:srgbClr val="3C3C3B"/>
                </a:solidFill>
                <a:latin typeface="Verdana"/>
                <a:cs typeface="Verdana"/>
              </a:rPr>
              <a:t>l’économie, </a:t>
            </a:r>
            <a:r>
              <a:rPr sz="577"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l’emploi,</a:t>
            </a:r>
            <a:r>
              <a:rPr sz="577" spc="-3" dirty="0">
                <a:solidFill>
                  <a:srgbClr val="3C3C3B"/>
                </a:solidFill>
                <a:latin typeface="Verdana"/>
                <a:cs typeface="Verdana"/>
              </a:rPr>
              <a:t> </a:t>
            </a:r>
            <a:r>
              <a:rPr sz="577" spc="26" dirty="0">
                <a:solidFill>
                  <a:srgbClr val="3C3C3B"/>
                </a:solidFill>
                <a:latin typeface="Verdana"/>
                <a:cs typeface="Verdana"/>
              </a:rPr>
              <a:t>du</a:t>
            </a:r>
            <a:r>
              <a:rPr sz="577" spc="29" dirty="0">
                <a:solidFill>
                  <a:srgbClr val="3C3C3B"/>
                </a:solidFill>
                <a:latin typeface="Verdana"/>
                <a:cs typeface="Verdana"/>
              </a:rPr>
              <a:t> </a:t>
            </a:r>
            <a:r>
              <a:rPr sz="577" spc="-13" dirty="0">
                <a:solidFill>
                  <a:srgbClr val="3C3C3B"/>
                </a:solidFill>
                <a:latin typeface="Verdana"/>
                <a:cs typeface="Verdana"/>
              </a:rPr>
              <a:t>travail</a:t>
            </a:r>
            <a:r>
              <a:rPr sz="577" spc="-10" dirty="0">
                <a:solidFill>
                  <a:srgbClr val="3C3C3B"/>
                </a:solidFill>
                <a:latin typeface="Verdana"/>
                <a:cs typeface="Verdana"/>
              </a:rPr>
              <a:t> </a:t>
            </a:r>
            <a:r>
              <a:rPr sz="577" spc="3" dirty="0">
                <a:solidFill>
                  <a:srgbClr val="3C3C3B"/>
                </a:solidFill>
                <a:latin typeface="Verdana"/>
                <a:cs typeface="Verdana"/>
              </a:rPr>
              <a:t>et</a:t>
            </a:r>
            <a:r>
              <a:rPr sz="577" spc="6"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3" dirty="0">
                <a:solidFill>
                  <a:srgbClr val="3C3C3B"/>
                </a:solidFill>
                <a:latin typeface="Verdana"/>
                <a:cs typeface="Verdana"/>
              </a:rPr>
              <a:t>solidarités</a:t>
            </a:r>
            <a:r>
              <a:rPr sz="577" dirty="0">
                <a:solidFill>
                  <a:srgbClr val="3C3C3B"/>
                </a:solidFill>
                <a:latin typeface="Verdana"/>
                <a:cs typeface="Verdana"/>
              </a:rPr>
              <a:t> </a:t>
            </a:r>
            <a:r>
              <a:rPr sz="577" spc="-26" dirty="0">
                <a:solidFill>
                  <a:srgbClr val="3C3C3B"/>
                </a:solidFill>
                <a:latin typeface="Verdana"/>
                <a:cs typeface="Verdana"/>
              </a:rPr>
              <a:t>(DREETS),</a:t>
            </a:r>
            <a:r>
              <a:rPr sz="577" spc="-22" dirty="0">
                <a:solidFill>
                  <a:srgbClr val="3C3C3B"/>
                </a:solidFill>
                <a:latin typeface="Verdana"/>
                <a:cs typeface="Verdana"/>
              </a:rPr>
              <a:t> </a:t>
            </a:r>
            <a:r>
              <a:rPr sz="577" spc="-6" dirty="0">
                <a:solidFill>
                  <a:srgbClr val="3C3C3B"/>
                </a:solidFill>
                <a:latin typeface="Verdana"/>
                <a:cs typeface="Verdana"/>
              </a:rPr>
              <a:t>les </a:t>
            </a:r>
            <a:r>
              <a:rPr sz="577" spc="-3" dirty="0">
                <a:solidFill>
                  <a:srgbClr val="3C3C3B"/>
                </a:solidFill>
                <a:latin typeface="Verdana"/>
                <a:cs typeface="Verdana"/>
              </a:rPr>
              <a:t> </a:t>
            </a:r>
            <a:r>
              <a:rPr sz="577" spc="3" dirty="0">
                <a:solidFill>
                  <a:srgbClr val="3C3C3B"/>
                </a:solidFill>
                <a:latin typeface="Verdana"/>
                <a:cs typeface="Verdana"/>
              </a:rPr>
              <a:t>administrations</a:t>
            </a:r>
            <a:r>
              <a:rPr sz="577" spc="212" dirty="0">
                <a:solidFill>
                  <a:srgbClr val="3C3C3B"/>
                </a:solidFill>
                <a:latin typeface="Verdana"/>
                <a:cs typeface="Verdana"/>
              </a:rPr>
              <a:t> </a:t>
            </a:r>
            <a:r>
              <a:rPr sz="577" spc="13" dirty="0">
                <a:solidFill>
                  <a:srgbClr val="3C3C3B"/>
                </a:solidFill>
                <a:latin typeface="Verdana"/>
                <a:cs typeface="Verdana"/>
              </a:rPr>
              <a:t>publiques</a:t>
            </a:r>
            <a:r>
              <a:rPr sz="577" spc="16" dirty="0">
                <a:solidFill>
                  <a:srgbClr val="3C3C3B"/>
                </a:solidFill>
                <a:latin typeface="Verdana"/>
                <a:cs typeface="Verdana"/>
              </a:rPr>
              <a:t> </a:t>
            </a:r>
            <a:r>
              <a:rPr sz="577" spc="-19" dirty="0">
                <a:solidFill>
                  <a:srgbClr val="3C3C3B"/>
                </a:solidFill>
                <a:latin typeface="Verdana"/>
                <a:cs typeface="Verdana"/>
              </a:rPr>
              <a:t>(ministères),</a:t>
            </a:r>
            <a:r>
              <a:rPr sz="577" spc="-16" dirty="0">
                <a:solidFill>
                  <a:srgbClr val="3C3C3B"/>
                </a:solidFill>
                <a:latin typeface="Verdana"/>
                <a:cs typeface="Verdana"/>
              </a:rPr>
              <a:t> </a:t>
            </a:r>
            <a:r>
              <a:rPr sz="577" spc="-3" dirty="0">
                <a:solidFill>
                  <a:srgbClr val="3C3C3B"/>
                </a:solidFill>
                <a:latin typeface="Verdana"/>
                <a:cs typeface="Verdana"/>
              </a:rPr>
              <a:t>partenaires</a:t>
            </a:r>
            <a:r>
              <a:rPr sz="577" dirty="0">
                <a:solidFill>
                  <a:srgbClr val="3C3C3B"/>
                </a:solidFill>
                <a:latin typeface="Verdana"/>
                <a:cs typeface="Verdana"/>
              </a:rPr>
              <a:t> </a:t>
            </a:r>
            <a:r>
              <a:rPr sz="577" spc="3" dirty="0">
                <a:solidFill>
                  <a:srgbClr val="3C3C3B"/>
                </a:solidFill>
                <a:latin typeface="Verdana"/>
                <a:cs typeface="Verdana"/>
              </a:rPr>
              <a:t>et </a:t>
            </a:r>
            <a:r>
              <a:rPr sz="577" spc="6" dirty="0">
                <a:solidFill>
                  <a:srgbClr val="3C3C3B"/>
                </a:solidFill>
                <a:latin typeface="Verdana"/>
                <a:cs typeface="Verdana"/>
              </a:rPr>
              <a:t> financeurs </a:t>
            </a:r>
            <a:r>
              <a:rPr sz="577" spc="-51" dirty="0">
                <a:solidFill>
                  <a:srgbClr val="3C3C3B"/>
                </a:solidFill>
                <a:latin typeface="Verdana"/>
                <a:cs typeface="Verdana"/>
              </a:rPr>
              <a:t>(ex. </a:t>
            </a:r>
            <a:r>
              <a:rPr sz="577" spc="16" dirty="0">
                <a:solidFill>
                  <a:srgbClr val="3C3C3B"/>
                </a:solidFill>
                <a:latin typeface="Verdana"/>
                <a:cs typeface="Verdana"/>
              </a:rPr>
              <a:t>Pôle </a:t>
            </a:r>
            <a:r>
              <a:rPr sz="577" dirty="0">
                <a:solidFill>
                  <a:srgbClr val="3C3C3B"/>
                </a:solidFill>
                <a:latin typeface="Verdana"/>
                <a:cs typeface="Verdana"/>
              </a:rPr>
              <a:t>emploi, </a:t>
            </a:r>
            <a:r>
              <a:rPr sz="577" spc="-29" dirty="0">
                <a:solidFill>
                  <a:srgbClr val="3C3C3B"/>
                </a:solidFill>
                <a:latin typeface="Verdana"/>
                <a:cs typeface="Verdana"/>
              </a:rPr>
              <a:t>CRIF).</a:t>
            </a:r>
            <a:r>
              <a:rPr sz="577" spc="-26" dirty="0">
                <a:solidFill>
                  <a:srgbClr val="3C3C3B"/>
                </a:solidFill>
                <a:latin typeface="Verdana"/>
                <a:cs typeface="Verdana"/>
              </a:rPr>
              <a:t> </a:t>
            </a:r>
            <a:r>
              <a:rPr sz="577" spc="-3" dirty="0">
                <a:solidFill>
                  <a:srgbClr val="3C3C3B"/>
                </a:solidFill>
                <a:latin typeface="Verdana"/>
                <a:cs typeface="Verdana"/>
              </a:rPr>
              <a:t>Les </a:t>
            </a:r>
            <a:r>
              <a:rPr sz="577" spc="10" dirty="0">
                <a:solidFill>
                  <a:srgbClr val="3C3C3B"/>
                </a:solidFill>
                <a:latin typeface="Verdana"/>
                <a:cs typeface="Verdana"/>
              </a:rPr>
              <a:t>données </a:t>
            </a:r>
            <a:r>
              <a:rPr sz="577" spc="6" dirty="0">
                <a:solidFill>
                  <a:srgbClr val="3C3C3B"/>
                </a:solidFill>
                <a:latin typeface="Verdana"/>
                <a:cs typeface="Verdana"/>
              </a:rPr>
              <a:t>peuvent au </a:t>
            </a:r>
            <a:r>
              <a:rPr sz="577" spc="-196" dirty="0">
                <a:solidFill>
                  <a:srgbClr val="3C3C3B"/>
                </a:solidFill>
                <a:latin typeface="Verdana"/>
                <a:cs typeface="Verdana"/>
              </a:rPr>
              <a:t> </a:t>
            </a:r>
            <a:r>
              <a:rPr sz="577" spc="6" dirty="0">
                <a:solidFill>
                  <a:srgbClr val="3C3C3B"/>
                </a:solidFill>
                <a:latin typeface="Verdana"/>
                <a:cs typeface="Verdana"/>
              </a:rPr>
              <a:t>besoin </a:t>
            </a:r>
            <a:r>
              <a:rPr sz="577" spc="-3" dirty="0">
                <a:solidFill>
                  <a:srgbClr val="3C3C3B"/>
                </a:solidFill>
                <a:latin typeface="Verdana"/>
                <a:cs typeface="Verdana"/>
              </a:rPr>
              <a:t>être </a:t>
            </a:r>
            <a:r>
              <a:rPr sz="577" spc="16" dirty="0">
                <a:solidFill>
                  <a:srgbClr val="3C3C3B"/>
                </a:solidFill>
                <a:latin typeface="Verdana"/>
                <a:cs typeface="Verdana"/>
              </a:rPr>
              <a:t>communiquées </a:t>
            </a:r>
            <a:r>
              <a:rPr sz="577" spc="-6" dirty="0">
                <a:solidFill>
                  <a:srgbClr val="3C3C3B"/>
                </a:solidFill>
                <a:latin typeface="Verdana"/>
                <a:cs typeface="Verdana"/>
              </a:rPr>
              <a:t>aux forces </a:t>
            </a:r>
            <a:r>
              <a:rPr sz="577" spc="16" dirty="0">
                <a:solidFill>
                  <a:srgbClr val="3C3C3B"/>
                </a:solidFill>
                <a:latin typeface="Verdana"/>
                <a:cs typeface="Verdana"/>
              </a:rPr>
              <a:t>de </a:t>
            </a:r>
            <a:r>
              <a:rPr sz="577" spc="-19" dirty="0">
                <a:solidFill>
                  <a:srgbClr val="3C3C3B"/>
                </a:solidFill>
                <a:latin typeface="Verdana"/>
                <a:cs typeface="Verdana"/>
              </a:rPr>
              <a:t>l’ordre, </a:t>
            </a:r>
            <a:r>
              <a:rPr sz="577" spc="-16" dirty="0">
                <a:solidFill>
                  <a:srgbClr val="3C3C3B"/>
                </a:solidFill>
                <a:latin typeface="Verdana"/>
                <a:cs typeface="Verdana"/>
              </a:rPr>
              <a:t>avocats, </a:t>
            </a:r>
            <a:r>
              <a:rPr sz="577" spc="-13" dirty="0">
                <a:solidFill>
                  <a:srgbClr val="3C3C3B"/>
                </a:solidFill>
                <a:latin typeface="Verdana"/>
                <a:cs typeface="Verdana"/>
              </a:rPr>
              <a:t> </a:t>
            </a:r>
            <a:r>
              <a:rPr sz="577" spc="3" dirty="0">
                <a:solidFill>
                  <a:srgbClr val="3C3C3B"/>
                </a:solidFill>
                <a:latin typeface="Verdana"/>
                <a:cs typeface="Verdana"/>
              </a:rPr>
              <a:t>tribunaux</a:t>
            </a:r>
            <a:r>
              <a:rPr sz="577" spc="-67" dirty="0">
                <a:solidFill>
                  <a:srgbClr val="3C3C3B"/>
                </a:solidFill>
                <a:latin typeface="Verdana"/>
                <a:cs typeface="Verdana"/>
              </a:rPr>
              <a:t> </a:t>
            </a:r>
            <a:r>
              <a:rPr sz="577" spc="3" dirty="0">
                <a:solidFill>
                  <a:srgbClr val="3C3C3B"/>
                </a:solidFill>
                <a:latin typeface="Verdana"/>
                <a:cs typeface="Verdana"/>
              </a:rPr>
              <a:t>et</a:t>
            </a:r>
            <a:r>
              <a:rPr sz="577" spc="-67" dirty="0">
                <a:solidFill>
                  <a:srgbClr val="3C3C3B"/>
                </a:solidFill>
                <a:latin typeface="Verdana"/>
                <a:cs typeface="Verdana"/>
              </a:rPr>
              <a:t> </a:t>
            </a:r>
            <a:r>
              <a:rPr sz="577" spc="13" dirty="0">
                <a:solidFill>
                  <a:srgbClr val="3C3C3B"/>
                </a:solidFill>
                <a:latin typeface="Verdana"/>
                <a:cs typeface="Verdana"/>
              </a:rPr>
              <a:t>compagnies</a:t>
            </a:r>
            <a:r>
              <a:rPr sz="577" spc="-67" dirty="0">
                <a:solidFill>
                  <a:srgbClr val="3C3C3B"/>
                </a:solidFill>
                <a:latin typeface="Verdana"/>
                <a:cs typeface="Verdana"/>
              </a:rPr>
              <a:t> </a:t>
            </a:r>
            <a:r>
              <a:rPr sz="577" spc="-3" dirty="0">
                <a:solidFill>
                  <a:srgbClr val="3C3C3B"/>
                </a:solidFill>
                <a:latin typeface="Verdana"/>
                <a:cs typeface="Verdana"/>
              </a:rPr>
              <a:t>d’assurance</a:t>
            </a:r>
            <a:r>
              <a:rPr sz="577" spc="-67" dirty="0">
                <a:solidFill>
                  <a:srgbClr val="3C3C3B"/>
                </a:solidFill>
                <a:latin typeface="Verdana"/>
                <a:cs typeface="Verdana"/>
              </a:rPr>
              <a:t> </a:t>
            </a:r>
            <a:r>
              <a:rPr sz="577" spc="16" dirty="0">
                <a:solidFill>
                  <a:srgbClr val="3C3C3B"/>
                </a:solidFill>
                <a:latin typeface="Verdana"/>
                <a:cs typeface="Verdana"/>
              </a:rPr>
              <a:t>ou</a:t>
            </a:r>
            <a:r>
              <a:rPr sz="577" spc="-67" dirty="0">
                <a:solidFill>
                  <a:srgbClr val="3C3C3B"/>
                </a:solidFill>
                <a:latin typeface="Verdana"/>
                <a:cs typeface="Verdana"/>
              </a:rPr>
              <a:t> </a:t>
            </a:r>
            <a:r>
              <a:rPr sz="577" spc="-6" dirty="0">
                <a:solidFill>
                  <a:srgbClr val="3C3C3B"/>
                </a:solidFill>
                <a:latin typeface="Verdana"/>
                <a:cs typeface="Verdana"/>
              </a:rPr>
              <a:t>sur</a:t>
            </a:r>
            <a:r>
              <a:rPr sz="577" spc="-67" dirty="0">
                <a:solidFill>
                  <a:srgbClr val="3C3C3B"/>
                </a:solidFill>
                <a:latin typeface="Verdana"/>
                <a:cs typeface="Verdana"/>
              </a:rPr>
              <a:t> </a:t>
            </a:r>
            <a:r>
              <a:rPr sz="577" spc="3" dirty="0">
                <a:solidFill>
                  <a:srgbClr val="3C3C3B"/>
                </a:solidFill>
                <a:latin typeface="Verdana"/>
                <a:cs typeface="Verdana"/>
              </a:rPr>
              <a:t>toute</a:t>
            </a:r>
            <a:r>
              <a:rPr sz="577" spc="-67" dirty="0">
                <a:solidFill>
                  <a:srgbClr val="3C3C3B"/>
                </a:solidFill>
                <a:latin typeface="Verdana"/>
                <a:cs typeface="Verdana"/>
              </a:rPr>
              <a:t> </a:t>
            </a:r>
            <a:r>
              <a:rPr sz="577" spc="3" dirty="0">
                <a:solidFill>
                  <a:srgbClr val="3C3C3B"/>
                </a:solidFill>
                <a:latin typeface="Verdana"/>
                <a:cs typeface="Verdana"/>
              </a:rPr>
              <a:t>réquisition </a:t>
            </a:r>
            <a:r>
              <a:rPr sz="577" spc="-196" dirty="0">
                <a:solidFill>
                  <a:srgbClr val="3C3C3B"/>
                </a:solidFill>
                <a:latin typeface="Verdana"/>
                <a:cs typeface="Verdana"/>
              </a:rPr>
              <a:t> </a:t>
            </a:r>
            <a:r>
              <a:rPr sz="577" spc="10" dirty="0">
                <a:solidFill>
                  <a:srgbClr val="3C3C3B"/>
                </a:solidFill>
                <a:latin typeface="Verdana"/>
                <a:cs typeface="Verdana"/>
              </a:rPr>
              <a:t>d’un</a:t>
            </a:r>
            <a:r>
              <a:rPr sz="577" spc="-55" dirty="0">
                <a:solidFill>
                  <a:srgbClr val="3C3C3B"/>
                </a:solidFill>
                <a:latin typeface="Verdana"/>
                <a:cs typeface="Verdana"/>
              </a:rPr>
              <a:t> </a:t>
            </a:r>
            <a:r>
              <a:rPr sz="577" spc="6" dirty="0">
                <a:solidFill>
                  <a:srgbClr val="3C3C3B"/>
                </a:solidFill>
                <a:latin typeface="Verdana"/>
                <a:cs typeface="Verdana"/>
              </a:rPr>
              <a:t>organisme</a:t>
            </a:r>
            <a:r>
              <a:rPr sz="577" spc="-55" dirty="0">
                <a:solidFill>
                  <a:srgbClr val="3C3C3B"/>
                </a:solidFill>
                <a:latin typeface="Verdana"/>
                <a:cs typeface="Verdana"/>
              </a:rPr>
              <a:t> </a:t>
            </a:r>
            <a:r>
              <a:rPr sz="577" spc="16" dirty="0">
                <a:solidFill>
                  <a:srgbClr val="3C3C3B"/>
                </a:solidFill>
                <a:latin typeface="Verdana"/>
                <a:cs typeface="Verdana"/>
              </a:rPr>
              <a:t>public</a:t>
            </a:r>
            <a:r>
              <a:rPr sz="577" spc="-55" dirty="0">
                <a:solidFill>
                  <a:srgbClr val="3C3C3B"/>
                </a:solidFill>
                <a:latin typeface="Verdana"/>
                <a:cs typeface="Verdana"/>
              </a:rPr>
              <a:t> </a:t>
            </a:r>
            <a:r>
              <a:rPr sz="577" spc="3" dirty="0">
                <a:solidFill>
                  <a:srgbClr val="3C3C3B"/>
                </a:solidFill>
                <a:latin typeface="Verdana"/>
                <a:cs typeface="Verdana"/>
              </a:rPr>
              <a:t>habilité</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13" dirty="0">
                <a:solidFill>
                  <a:srgbClr val="3C3C3B"/>
                </a:solidFill>
                <a:latin typeface="Verdana"/>
                <a:cs typeface="Verdana"/>
              </a:rPr>
              <a:t>autorisé.</a:t>
            </a:r>
            <a:endParaRPr sz="577" dirty="0">
              <a:latin typeface="Verdana"/>
              <a:cs typeface="Verdana"/>
            </a:endParaRPr>
          </a:p>
        </p:txBody>
      </p:sp>
      <p:sp>
        <p:nvSpPr>
          <p:cNvPr id="36" name="object 36"/>
          <p:cNvSpPr txBox="1"/>
          <p:nvPr/>
        </p:nvSpPr>
        <p:spPr>
          <a:xfrm>
            <a:off x="7276637" y="991181"/>
            <a:ext cx="4482972" cy="3045338"/>
          </a:xfrm>
          <a:prstGeom prst="rect">
            <a:avLst/>
          </a:prstGeom>
        </p:spPr>
        <p:txBody>
          <a:bodyPr vert="horz" wrap="square" lIns="0" tIns="8145" rIns="0" bIns="0" rtlCol="0">
            <a:spAutoFit/>
          </a:bodyPr>
          <a:lstStyle/>
          <a:p>
            <a:pPr marL="8145" marR="3258" algn="just">
              <a:spcBef>
                <a:spcPts val="64"/>
              </a:spcBef>
            </a:pPr>
            <a:r>
              <a:rPr sz="577" spc="3" dirty="0">
                <a:solidFill>
                  <a:srgbClr val="3C3C3B"/>
                </a:solidFill>
                <a:latin typeface="Verdana"/>
                <a:cs typeface="Verdana"/>
              </a:rPr>
              <a:t>La</a:t>
            </a:r>
            <a:r>
              <a:rPr sz="577" spc="-32" dirty="0">
                <a:solidFill>
                  <a:srgbClr val="3C3C3B"/>
                </a:solidFill>
                <a:latin typeface="Verdana"/>
                <a:cs typeface="Verdana"/>
              </a:rPr>
              <a:t> </a:t>
            </a:r>
            <a:r>
              <a:rPr sz="577" spc="29" dirty="0">
                <a:solidFill>
                  <a:srgbClr val="3C3C3B"/>
                </a:solidFill>
                <a:latin typeface="Verdana"/>
                <a:cs typeface="Verdana"/>
              </a:rPr>
              <a:t>CMA</a:t>
            </a:r>
            <a:r>
              <a:rPr sz="577" spc="-29" dirty="0">
                <a:solidFill>
                  <a:srgbClr val="3C3C3B"/>
                </a:solidFill>
                <a:latin typeface="Verdana"/>
                <a:cs typeface="Verdana"/>
              </a:rPr>
              <a:t> </a:t>
            </a:r>
            <a:r>
              <a:rPr sz="577" spc="-3" dirty="0">
                <a:solidFill>
                  <a:srgbClr val="3C3C3B"/>
                </a:solidFill>
                <a:latin typeface="Verdana"/>
                <a:cs typeface="Verdana"/>
              </a:rPr>
              <a:t>IdF</a:t>
            </a:r>
            <a:r>
              <a:rPr sz="577" spc="-29" dirty="0">
                <a:solidFill>
                  <a:srgbClr val="3C3C3B"/>
                </a:solidFill>
                <a:latin typeface="Verdana"/>
                <a:cs typeface="Verdana"/>
              </a:rPr>
              <a:t> </a:t>
            </a:r>
            <a:r>
              <a:rPr sz="577" spc="6" dirty="0">
                <a:solidFill>
                  <a:srgbClr val="3C3C3B"/>
                </a:solidFill>
                <a:latin typeface="Verdana"/>
                <a:cs typeface="Verdana"/>
              </a:rPr>
              <a:t>informe</a:t>
            </a:r>
            <a:r>
              <a:rPr sz="577" spc="-29" dirty="0">
                <a:solidFill>
                  <a:srgbClr val="3C3C3B"/>
                </a:solidFill>
                <a:latin typeface="Verdana"/>
                <a:cs typeface="Verdana"/>
              </a:rPr>
              <a:t> </a:t>
            </a:r>
            <a:r>
              <a:rPr sz="577" spc="3" dirty="0">
                <a:solidFill>
                  <a:srgbClr val="3C3C3B"/>
                </a:solidFill>
                <a:latin typeface="Verdana"/>
                <a:cs typeface="Verdana"/>
              </a:rPr>
              <a:t>l’apprenant</a:t>
            </a:r>
            <a:r>
              <a:rPr sz="577" spc="-29" dirty="0">
                <a:solidFill>
                  <a:srgbClr val="3C3C3B"/>
                </a:solidFill>
                <a:latin typeface="Verdana"/>
                <a:cs typeface="Verdana"/>
              </a:rPr>
              <a:t> </a:t>
            </a:r>
            <a:r>
              <a:rPr sz="577" spc="19" dirty="0">
                <a:solidFill>
                  <a:srgbClr val="3C3C3B"/>
                </a:solidFill>
                <a:latin typeface="Verdana"/>
                <a:cs typeface="Verdana"/>
              </a:rPr>
              <a:t>que</a:t>
            </a:r>
            <a:r>
              <a:rPr sz="577" spc="-29" dirty="0">
                <a:solidFill>
                  <a:srgbClr val="3C3C3B"/>
                </a:solidFill>
                <a:latin typeface="Verdana"/>
                <a:cs typeface="Verdana"/>
              </a:rPr>
              <a:t> </a:t>
            </a:r>
            <a:r>
              <a:rPr sz="577" spc="-6" dirty="0">
                <a:solidFill>
                  <a:srgbClr val="3C3C3B"/>
                </a:solidFill>
                <a:latin typeface="Verdana"/>
                <a:cs typeface="Verdana"/>
              </a:rPr>
              <a:t>les</a:t>
            </a:r>
            <a:r>
              <a:rPr sz="577" spc="-29" dirty="0">
                <a:solidFill>
                  <a:srgbClr val="3C3C3B"/>
                </a:solidFill>
                <a:latin typeface="Verdana"/>
                <a:cs typeface="Verdana"/>
              </a:rPr>
              <a:t> </a:t>
            </a:r>
            <a:r>
              <a:rPr sz="577" spc="10" dirty="0">
                <a:solidFill>
                  <a:srgbClr val="3C3C3B"/>
                </a:solidFill>
                <a:latin typeface="Verdana"/>
                <a:cs typeface="Verdana"/>
              </a:rPr>
              <a:t>données</a:t>
            </a:r>
            <a:r>
              <a:rPr sz="577" spc="-29" dirty="0">
                <a:solidFill>
                  <a:srgbClr val="3C3C3B"/>
                </a:solidFill>
                <a:latin typeface="Verdana"/>
                <a:cs typeface="Verdana"/>
              </a:rPr>
              <a:t> </a:t>
            </a:r>
            <a:r>
              <a:rPr sz="577" spc="-6" dirty="0">
                <a:solidFill>
                  <a:srgbClr val="3C3C3B"/>
                </a:solidFill>
                <a:latin typeface="Verdana"/>
                <a:cs typeface="Verdana"/>
              </a:rPr>
              <a:t>à</a:t>
            </a:r>
            <a:r>
              <a:rPr sz="577" spc="-29" dirty="0">
                <a:solidFill>
                  <a:srgbClr val="3C3C3B"/>
                </a:solidFill>
                <a:latin typeface="Verdana"/>
                <a:cs typeface="Verdana"/>
              </a:rPr>
              <a:t> </a:t>
            </a:r>
            <a:r>
              <a:rPr sz="577" spc="-3" dirty="0">
                <a:solidFill>
                  <a:srgbClr val="3C3C3B"/>
                </a:solidFill>
                <a:latin typeface="Verdana"/>
                <a:cs typeface="Verdana"/>
              </a:rPr>
              <a:t>caractère </a:t>
            </a:r>
            <a:r>
              <a:rPr sz="577" spc="-196" dirty="0">
                <a:solidFill>
                  <a:srgbClr val="3C3C3B"/>
                </a:solidFill>
                <a:latin typeface="Verdana"/>
                <a:cs typeface="Verdana"/>
              </a:rPr>
              <a:t> </a:t>
            </a:r>
            <a:r>
              <a:rPr sz="577" spc="6" dirty="0">
                <a:solidFill>
                  <a:srgbClr val="3C3C3B"/>
                </a:solidFill>
                <a:latin typeface="Verdana"/>
                <a:cs typeface="Verdana"/>
              </a:rPr>
              <a:t>personnel</a:t>
            </a:r>
            <a:r>
              <a:rPr sz="577" spc="-73" dirty="0">
                <a:solidFill>
                  <a:srgbClr val="3C3C3B"/>
                </a:solidFill>
                <a:latin typeface="Verdana"/>
                <a:cs typeface="Verdana"/>
              </a:rPr>
              <a:t> </a:t>
            </a:r>
            <a:r>
              <a:rPr sz="577" dirty="0">
                <a:solidFill>
                  <a:srgbClr val="3C3C3B"/>
                </a:solidFill>
                <a:latin typeface="Verdana"/>
                <a:cs typeface="Verdana"/>
              </a:rPr>
              <a:t>le</a:t>
            </a:r>
            <a:r>
              <a:rPr sz="577" spc="-71" dirty="0">
                <a:solidFill>
                  <a:srgbClr val="3C3C3B"/>
                </a:solidFill>
                <a:latin typeface="Verdana"/>
                <a:cs typeface="Verdana"/>
              </a:rPr>
              <a:t> </a:t>
            </a:r>
            <a:r>
              <a:rPr sz="577" spc="10" dirty="0">
                <a:solidFill>
                  <a:srgbClr val="3C3C3B"/>
                </a:solidFill>
                <a:latin typeface="Verdana"/>
                <a:cs typeface="Verdana"/>
              </a:rPr>
              <a:t>concernant</a:t>
            </a:r>
            <a:r>
              <a:rPr sz="577" spc="-73" dirty="0">
                <a:solidFill>
                  <a:srgbClr val="3C3C3B"/>
                </a:solidFill>
                <a:latin typeface="Verdana"/>
                <a:cs typeface="Verdana"/>
              </a:rPr>
              <a:t> </a:t>
            </a:r>
            <a:r>
              <a:rPr sz="577" spc="13" dirty="0">
                <a:solidFill>
                  <a:srgbClr val="3C3C3B"/>
                </a:solidFill>
                <a:latin typeface="Verdana"/>
                <a:cs typeface="Verdana"/>
              </a:rPr>
              <a:t>ne</a:t>
            </a:r>
            <a:r>
              <a:rPr sz="577" spc="-71" dirty="0">
                <a:solidFill>
                  <a:srgbClr val="3C3C3B"/>
                </a:solidFill>
                <a:latin typeface="Verdana"/>
                <a:cs typeface="Verdana"/>
              </a:rPr>
              <a:t> </a:t>
            </a:r>
            <a:r>
              <a:rPr sz="577" spc="3" dirty="0">
                <a:solidFill>
                  <a:srgbClr val="3C3C3B"/>
                </a:solidFill>
                <a:latin typeface="Verdana"/>
                <a:cs typeface="Verdana"/>
              </a:rPr>
              <a:t>sont</a:t>
            </a:r>
            <a:r>
              <a:rPr sz="577" spc="-71" dirty="0">
                <a:solidFill>
                  <a:srgbClr val="3C3C3B"/>
                </a:solidFill>
                <a:latin typeface="Verdana"/>
                <a:cs typeface="Verdana"/>
              </a:rPr>
              <a:t> </a:t>
            </a:r>
            <a:r>
              <a:rPr sz="577" dirty="0">
                <a:solidFill>
                  <a:srgbClr val="3C3C3B"/>
                </a:solidFill>
                <a:latin typeface="Verdana"/>
                <a:cs typeface="Verdana"/>
              </a:rPr>
              <a:t>pas</a:t>
            </a:r>
            <a:r>
              <a:rPr sz="577" spc="-73" dirty="0">
                <a:solidFill>
                  <a:srgbClr val="3C3C3B"/>
                </a:solidFill>
                <a:latin typeface="Verdana"/>
                <a:cs typeface="Verdana"/>
              </a:rPr>
              <a:t> </a:t>
            </a:r>
            <a:r>
              <a:rPr sz="577" spc="-6" dirty="0">
                <a:solidFill>
                  <a:srgbClr val="3C3C3B"/>
                </a:solidFill>
                <a:latin typeface="Verdana"/>
                <a:cs typeface="Verdana"/>
              </a:rPr>
              <a:t>transférées</a:t>
            </a:r>
            <a:r>
              <a:rPr sz="577" spc="-71" dirty="0">
                <a:solidFill>
                  <a:srgbClr val="3C3C3B"/>
                </a:solidFill>
                <a:latin typeface="Verdana"/>
                <a:cs typeface="Verdana"/>
              </a:rPr>
              <a:t> </a:t>
            </a:r>
            <a:r>
              <a:rPr sz="577" spc="13" dirty="0">
                <a:solidFill>
                  <a:srgbClr val="3C3C3B"/>
                </a:solidFill>
                <a:latin typeface="Verdana"/>
                <a:cs typeface="Verdana"/>
              </a:rPr>
              <a:t>en</a:t>
            </a:r>
            <a:r>
              <a:rPr sz="577" spc="-71" dirty="0">
                <a:solidFill>
                  <a:srgbClr val="3C3C3B"/>
                </a:solidFill>
                <a:latin typeface="Verdana"/>
                <a:cs typeface="Verdana"/>
              </a:rPr>
              <a:t> </a:t>
            </a:r>
            <a:r>
              <a:rPr sz="577" spc="3" dirty="0">
                <a:solidFill>
                  <a:srgbClr val="3C3C3B"/>
                </a:solidFill>
                <a:latin typeface="Verdana"/>
                <a:cs typeface="Verdana"/>
              </a:rPr>
              <a:t>dehors</a:t>
            </a:r>
            <a:r>
              <a:rPr sz="577" spc="-73"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l’Union</a:t>
            </a:r>
            <a:r>
              <a:rPr sz="577" spc="-55" dirty="0">
                <a:solidFill>
                  <a:srgbClr val="3C3C3B"/>
                </a:solidFill>
                <a:latin typeface="Verdana"/>
                <a:cs typeface="Verdana"/>
              </a:rPr>
              <a:t> </a:t>
            </a:r>
            <a:r>
              <a:rPr sz="577" spc="13" dirty="0">
                <a:solidFill>
                  <a:srgbClr val="3C3C3B"/>
                </a:solidFill>
                <a:latin typeface="Verdana"/>
                <a:cs typeface="Verdana"/>
              </a:rPr>
              <a:t>E</a:t>
            </a:r>
            <a:r>
              <a:rPr sz="577" spc="3" dirty="0">
                <a:solidFill>
                  <a:srgbClr val="3C3C3B"/>
                </a:solidFill>
                <a:latin typeface="Verdana"/>
                <a:cs typeface="Verdana"/>
              </a:rPr>
              <a:t>u</a:t>
            </a:r>
            <a:r>
              <a:rPr sz="577" spc="-6" dirty="0">
                <a:solidFill>
                  <a:srgbClr val="3C3C3B"/>
                </a:solidFill>
                <a:latin typeface="Verdana"/>
                <a:cs typeface="Verdana"/>
              </a:rPr>
              <a:t>r</a:t>
            </a:r>
            <a:r>
              <a:rPr sz="577" spc="16" dirty="0">
                <a:solidFill>
                  <a:srgbClr val="3C3C3B"/>
                </a:solidFill>
                <a:latin typeface="Verdana"/>
                <a:cs typeface="Verdana"/>
              </a:rPr>
              <a:t>opéenn</a:t>
            </a:r>
            <a:r>
              <a:rPr sz="577" spc="-42" dirty="0">
                <a:solidFill>
                  <a:srgbClr val="3C3C3B"/>
                </a:solidFill>
                <a:latin typeface="Verdana"/>
                <a:cs typeface="Verdana"/>
              </a:rPr>
              <a:t>e.</a:t>
            </a:r>
            <a:endParaRPr sz="577" dirty="0">
              <a:latin typeface="Verdana"/>
              <a:cs typeface="Verdana"/>
            </a:endParaRPr>
          </a:p>
          <a:p>
            <a:pPr marL="8145" marR="3258" algn="just"/>
            <a:r>
              <a:rPr sz="577" spc="-3" dirty="0">
                <a:solidFill>
                  <a:srgbClr val="3C3C3B"/>
                </a:solidFill>
                <a:latin typeface="Verdana"/>
                <a:cs typeface="Verdana"/>
              </a:rPr>
              <a:t>Les</a:t>
            </a:r>
            <a:r>
              <a:rPr sz="577" spc="196" dirty="0">
                <a:solidFill>
                  <a:srgbClr val="3C3C3B"/>
                </a:solidFill>
                <a:latin typeface="Verdana"/>
                <a:cs typeface="Verdana"/>
              </a:rPr>
              <a:t> </a:t>
            </a:r>
            <a:r>
              <a:rPr sz="577" spc="3" dirty="0">
                <a:solidFill>
                  <a:srgbClr val="3C3C3B"/>
                </a:solidFill>
                <a:latin typeface="Verdana"/>
                <a:cs typeface="Verdana"/>
              </a:rPr>
              <a:t>informations  collectées  </a:t>
            </a:r>
            <a:r>
              <a:rPr sz="577" dirty="0">
                <a:solidFill>
                  <a:srgbClr val="3C3C3B"/>
                </a:solidFill>
                <a:latin typeface="Verdana"/>
                <a:cs typeface="Verdana"/>
              </a:rPr>
              <a:t>seront</a:t>
            </a:r>
            <a:r>
              <a:rPr sz="577" spc="202" dirty="0">
                <a:solidFill>
                  <a:srgbClr val="3C3C3B"/>
                </a:solidFill>
                <a:latin typeface="Verdana"/>
                <a:cs typeface="Verdana"/>
              </a:rPr>
              <a:t> </a:t>
            </a:r>
            <a:r>
              <a:rPr sz="577" spc="6" dirty="0">
                <a:solidFill>
                  <a:srgbClr val="3C3C3B"/>
                </a:solidFill>
                <a:latin typeface="Verdana"/>
                <a:cs typeface="Verdana"/>
              </a:rPr>
              <a:t>supprimées  </a:t>
            </a:r>
            <a:r>
              <a:rPr sz="577" spc="3" dirty="0">
                <a:solidFill>
                  <a:srgbClr val="3C3C3B"/>
                </a:solidFill>
                <a:latin typeface="Verdana"/>
                <a:cs typeface="Verdana"/>
              </a:rPr>
              <a:t>dès  </a:t>
            </a:r>
            <a:r>
              <a:rPr sz="577" spc="19" dirty="0">
                <a:solidFill>
                  <a:srgbClr val="3C3C3B"/>
                </a:solidFill>
                <a:latin typeface="Verdana"/>
                <a:cs typeface="Verdana"/>
              </a:rPr>
              <a:t>que </a:t>
            </a:r>
            <a:r>
              <a:rPr sz="577" spc="22"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29" dirty="0">
                <a:solidFill>
                  <a:srgbClr val="3C3C3B"/>
                </a:solidFill>
                <a:latin typeface="Verdana"/>
                <a:cs typeface="Verdana"/>
              </a:rPr>
              <a:t>CMA </a:t>
            </a:r>
            <a:r>
              <a:rPr sz="577" spc="-3" dirty="0">
                <a:solidFill>
                  <a:srgbClr val="3C3C3B"/>
                </a:solidFill>
                <a:latin typeface="Verdana"/>
                <a:cs typeface="Verdana"/>
              </a:rPr>
              <a:t>IdF</a:t>
            </a:r>
            <a:r>
              <a:rPr sz="577" spc="196" dirty="0">
                <a:solidFill>
                  <a:srgbClr val="3C3C3B"/>
                </a:solidFill>
                <a:latin typeface="Verdana"/>
                <a:cs typeface="Verdana"/>
              </a:rPr>
              <a:t> </a:t>
            </a:r>
            <a:r>
              <a:rPr sz="577" spc="-3" dirty="0">
                <a:solidFill>
                  <a:srgbClr val="3C3C3B"/>
                </a:solidFill>
                <a:latin typeface="Verdana"/>
                <a:cs typeface="Verdana"/>
              </a:rPr>
              <a:t>n’en</a:t>
            </a:r>
            <a:r>
              <a:rPr sz="577" spc="196" dirty="0">
                <a:solidFill>
                  <a:srgbClr val="3C3C3B"/>
                </a:solidFill>
                <a:latin typeface="Verdana"/>
                <a:cs typeface="Verdana"/>
              </a:rPr>
              <a:t> </a:t>
            </a:r>
            <a:r>
              <a:rPr sz="577" spc="-10" dirty="0">
                <a:solidFill>
                  <a:srgbClr val="3C3C3B"/>
                </a:solidFill>
                <a:latin typeface="Verdana"/>
                <a:cs typeface="Verdana"/>
              </a:rPr>
              <a:t>n’a</a:t>
            </a:r>
            <a:r>
              <a:rPr sz="577" spc="183" dirty="0">
                <a:solidFill>
                  <a:srgbClr val="3C3C3B"/>
                </a:solidFill>
                <a:latin typeface="Verdana"/>
                <a:cs typeface="Verdana"/>
              </a:rPr>
              <a:t> </a:t>
            </a:r>
            <a:r>
              <a:rPr sz="577" spc="6" dirty="0">
                <a:solidFill>
                  <a:srgbClr val="3C3C3B"/>
                </a:solidFill>
                <a:latin typeface="Verdana"/>
                <a:cs typeface="Verdana"/>
              </a:rPr>
              <a:t>plus </a:t>
            </a:r>
            <a:r>
              <a:rPr sz="577" spc="-3" dirty="0">
                <a:solidFill>
                  <a:srgbClr val="3C3C3B"/>
                </a:solidFill>
                <a:latin typeface="Verdana"/>
                <a:cs typeface="Verdana"/>
              </a:rPr>
              <a:t>l’utilité</a:t>
            </a:r>
            <a:r>
              <a:rPr sz="577" spc="199" dirty="0">
                <a:solidFill>
                  <a:srgbClr val="3C3C3B"/>
                </a:solidFill>
                <a:latin typeface="Verdana"/>
                <a:cs typeface="Verdana"/>
              </a:rPr>
              <a:t> </a:t>
            </a:r>
            <a:r>
              <a:rPr sz="577" spc="-26" dirty="0">
                <a:solidFill>
                  <a:srgbClr val="3C3C3B"/>
                </a:solidFill>
                <a:latin typeface="Verdana"/>
                <a:cs typeface="Verdana"/>
              </a:rPr>
              <a:t>et,</a:t>
            </a:r>
            <a:r>
              <a:rPr sz="577" spc="151" dirty="0">
                <a:solidFill>
                  <a:srgbClr val="3C3C3B"/>
                </a:solidFill>
                <a:latin typeface="Verdana"/>
                <a:cs typeface="Verdana"/>
              </a:rPr>
              <a:t> </a:t>
            </a:r>
            <a:r>
              <a:rPr sz="577" spc="13" dirty="0">
                <a:solidFill>
                  <a:srgbClr val="3C3C3B"/>
                </a:solidFill>
                <a:latin typeface="Verdana"/>
                <a:cs typeface="Verdana"/>
              </a:rPr>
              <a:t>en </a:t>
            </a:r>
            <a:r>
              <a:rPr sz="577" spc="3" dirty="0">
                <a:solidFill>
                  <a:srgbClr val="3C3C3B"/>
                </a:solidFill>
                <a:latin typeface="Verdana"/>
                <a:cs typeface="Verdana"/>
              </a:rPr>
              <a:t>toute  </a:t>
            </a:r>
            <a:r>
              <a:rPr sz="577" spc="-3" dirty="0">
                <a:solidFill>
                  <a:srgbClr val="3C3C3B"/>
                </a:solidFill>
                <a:latin typeface="Verdana"/>
                <a:cs typeface="Verdana"/>
              </a:rPr>
              <a:t>hypothèse, </a:t>
            </a:r>
            <a:r>
              <a:rPr sz="577" spc="-196" dirty="0">
                <a:solidFill>
                  <a:srgbClr val="3C3C3B"/>
                </a:solidFill>
                <a:latin typeface="Verdana"/>
                <a:cs typeface="Verdana"/>
              </a:rPr>
              <a:t> </a:t>
            </a:r>
            <a:r>
              <a:rPr sz="577" spc="-6" dirty="0">
                <a:solidFill>
                  <a:srgbClr val="3C3C3B"/>
                </a:solidFill>
                <a:latin typeface="Verdana"/>
                <a:cs typeface="Verdana"/>
              </a:rPr>
              <a:t>à</a:t>
            </a:r>
            <a:r>
              <a:rPr sz="577" spc="-3" dirty="0">
                <a:solidFill>
                  <a:srgbClr val="3C3C3B"/>
                </a:solidFill>
                <a:latin typeface="Verdana"/>
                <a:cs typeface="Verdana"/>
              </a:rPr>
              <a:t> </a:t>
            </a:r>
            <a:r>
              <a:rPr sz="577" spc="-10" dirty="0">
                <a:solidFill>
                  <a:srgbClr val="3C3C3B"/>
                </a:solidFill>
                <a:latin typeface="Verdana"/>
                <a:cs typeface="Verdana"/>
              </a:rPr>
              <a:t>l’issue</a:t>
            </a:r>
            <a:r>
              <a:rPr sz="577" spc="-6" dirty="0">
                <a:solidFill>
                  <a:srgbClr val="3C3C3B"/>
                </a:solidFill>
                <a:latin typeface="Verdana"/>
                <a:cs typeface="Verdana"/>
              </a:rPr>
              <a:t> </a:t>
            </a:r>
            <a:r>
              <a:rPr sz="577" spc="16" dirty="0">
                <a:solidFill>
                  <a:srgbClr val="3C3C3B"/>
                </a:solidFill>
                <a:latin typeface="Verdana"/>
                <a:cs typeface="Verdana"/>
              </a:rPr>
              <a:t>de </a:t>
            </a:r>
            <a:r>
              <a:rPr sz="577" dirty="0">
                <a:solidFill>
                  <a:srgbClr val="3C3C3B"/>
                </a:solidFill>
                <a:latin typeface="Verdana"/>
                <a:cs typeface="Verdana"/>
              </a:rPr>
              <a:t>l’apprentissage</a:t>
            </a:r>
            <a:r>
              <a:rPr sz="577" spc="3" dirty="0">
                <a:solidFill>
                  <a:srgbClr val="3C3C3B"/>
                </a:solidFill>
                <a:latin typeface="Verdana"/>
                <a:cs typeface="Verdana"/>
              </a:rPr>
              <a:t> et</a:t>
            </a:r>
            <a:r>
              <a:rPr sz="577" spc="6"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formation.</a:t>
            </a:r>
            <a:r>
              <a:rPr sz="577" dirty="0">
                <a:solidFill>
                  <a:srgbClr val="3C3C3B"/>
                </a:solidFill>
                <a:latin typeface="Verdana"/>
                <a:cs typeface="Verdana"/>
              </a:rPr>
              <a:t> Néanmoins, </a:t>
            </a:r>
            <a:r>
              <a:rPr sz="577" spc="3" dirty="0">
                <a:solidFill>
                  <a:srgbClr val="3C3C3B"/>
                </a:solidFill>
                <a:latin typeface="Verdana"/>
                <a:cs typeface="Verdana"/>
              </a:rPr>
              <a:t> </a:t>
            </a:r>
            <a:r>
              <a:rPr sz="577" dirty="0">
                <a:solidFill>
                  <a:srgbClr val="3C3C3B"/>
                </a:solidFill>
                <a:latin typeface="Verdana"/>
                <a:cs typeface="Verdana"/>
              </a:rPr>
              <a:t>certaines </a:t>
            </a:r>
            <a:r>
              <a:rPr sz="577" spc="3" dirty="0">
                <a:solidFill>
                  <a:srgbClr val="3C3C3B"/>
                </a:solidFill>
                <a:latin typeface="Verdana"/>
                <a:cs typeface="Verdana"/>
              </a:rPr>
              <a:t>informations </a:t>
            </a:r>
            <a:r>
              <a:rPr sz="577" spc="6" dirty="0">
                <a:solidFill>
                  <a:srgbClr val="3C3C3B"/>
                </a:solidFill>
                <a:latin typeface="Verdana"/>
                <a:cs typeface="Verdana"/>
              </a:rPr>
              <a:t>pourront </a:t>
            </a:r>
            <a:r>
              <a:rPr sz="577" spc="-3" dirty="0">
                <a:solidFill>
                  <a:srgbClr val="3C3C3B"/>
                </a:solidFill>
                <a:latin typeface="Verdana"/>
                <a:cs typeface="Verdana"/>
              </a:rPr>
              <a:t>être conservées </a:t>
            </a:r>
            <a:r>
              <a:rPr sz="577" spc="10" dirty="0">
                <a:solidFill>
                  <a:srgbClr val="3C3C3B"/>
                </a:solidFill>
                <a:latin typeface="Verdana"/>
                <a:cs typeface="Verdana"/>
              </a:rPr>
              <a:t>quelques </a:t>
            </a:r>
            <a:r>
              <a:rPr sz="577" spc="13" dirty="0">
                <a:solidFill>
                  <a:srgbClr val="3C3C3B"/>
                </a:solidFill>
                <a:latin typeface="Verdana"/>
                <a:cs typeface="Verdana"/>
              </a:rPr>
              <a:t> </a:t>
            </a:r>
            <a:r>
              <a:rPr sz="577" spc="3" dirty="0">
                <a:solidFill>
                  <a:srgbClr val="3C3C3B"/>
                </a:solidFill>
                <a:latin typeface="Verdana"/>
                <a:cs typeface="Verdana"/>
              </a:rPr>
              <a:t>années </a:t>
            </a:r>
            <a:r>
              <a:rPr sz="577" spc="-3" dirty="0">
                <a:solidFill>
                  <a:srgbClr val="3C3C3B"/>
                </a:solidFill>
                <a:latin typeface="Verdana"/>
                <a:cs typeface="Verdana"/>
              </a:rPr>
              <a:t>suivant </a:t>
            </a:r>
            <a:r>
              <a:rPr sz="577" spc="-6" dirty="0">
                <a:solidFill>
                  <a:srgbClr val="3C3C3B"/>
                </a:solidFill>
                <a:latin typeface="Verdana"/>
                <a:cs typeface="Verdana"/>
              </a:rPr>
              <a:t>la </a:t>
            </a:r>
            <a:r>
              <a:rPr sz="577" spc="19" dirty="0">
                <a:solidFill>
                  <a:srgbClr val="3C3C3B"/>
                </a:solidFill>
                <a:latin typeface="Verdana"/>
                <a:cs typeface="Verdana"/>
              </a:rPr>
              <a:t>fin </a:t>
            </a:r>
            <a:r>
              <a:rPr sz="577" spc="16" dirty="0">
                <a:solidFill>
                  <a:srgbClr val="3C3C3B"/>
                </a:solidFill>
                <a:latin typeface="Verdana"/>
                <a:cs typeface="Verdana"/>
              </a:rPr>
              <a:t>de </a:t>
            </a:r>
            <a:r>
              <a:rPr sz="577" dirty="0">
                <a:solidFill>
                  <a:srgbClr val="3C3C3B"/>
                </a:solidFill>
                <a:latin typeface="Verdana"/>
                <a:cs typeface="Verdana"/>
              </a:rPr>
              <a:t>l’apprentissage </a:t>
            </a:r>
            <a:r>
              <a:rPr sz="577" spc="16" dirty="0">
                <a:solidFill>
                  <a:srgbClr val="3C3C3B"/>
                </a:solidFill>
                <a:latin typeface="Verdana"/>
                <a:cs typeface="Verdana"/>
              </a:rPr>
              <a:t>ou de </a:t>
            </a:r>
            <a:r>
              <a:rPr sz="577" spc="-6" dirty="0">
                <a:solidFill>
                  <a:srgbClr val="3C3C3B"/>
                </a:solidFill>
                <a:latin typeface="Verdana"/>
                <a:cs typeface="Verdana"/>
              </a:rPr>
              <a:t>la </a:t>
            </a:r>
            <a:r>
              <a:rPr sz="577" spc="6" dirty="0">
                <a:solidFill>
                  <a:srgbClr val="3C3C3B"/>
                </a:solidFill>
                <a:latin typeface="Verdana"/>
                <a:cs typeface="Verdana"/>
              </a:rPr>
              <a:t>formation </a:t>
            </a:r>
            <a:r>
              <a:rPr sz="577" spc="10"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3" dirty="0">
                <a:solidFill>
                  <a:srgbClr val="3C3C3B"/>
                </a:solidFill>
                <a:latin typeface="Verdana"/>
                <a:cs typeface="Verdana"/>
              </a:rPr>
              <a:t>l’apprenant</a:t>
            </a:r>
            <a:r>
              <a:rPr sz="577" spc="-29" dirty="0">
                <a:solidFill>
                  <a:srgbClr val="3C3C3B"/>
                </a:solidFill>
                <a:latin typeface="Verdana"/>
                <a:cs typeface="Verdana"/>
              </a:rPr>
              <a:t> </a:t>
            </a:r>
            <a:r>
              <a:rPr sz="577" spc="13" dirty="0">
                <a:solidFill>
                  <a:srgbClr val="3C3C3B"/>
                </a:solidFill>
                <a:latin typeface="Verdana"/>
                <a:cs typeface="Verdana"/>
              </a:rPr>
              <a:t>en</a:t>
            </a:r>
            <a:r>
              <a:rPr sz="577" spc="-29" dirty="0">
                <a:solidFill>
                  <a:srgbClr val="3C3C3B"/>
                </a:solidFill>
                <a:latin typeface="Verdana"/>
                <a:cs typeface="Verdana"/>
              </a:rPr>
              <a:t> </a:t>
            </a:r>
            <a:r>
              <a:rPr sz="577" spc="-3" dirty="0">
                <a:solidFill>
                  <a:srgbClr val="3C3C3B"/>
                </a:solidFill>
                <a:latin typeface="Verdana"/>
                <a:cs typeface="Verdana"/>
              </a:rPr>
              <a:t>vue</a:t>
            </a:r>
            <a:r>
              <a:rPr sz="577" spc="-29" dirty="0">
                <a:solidFill>
                  <a:srgbClr val="3C3C3B"/>
                </a:solidFill>
                <a:latin typeface="Verdana"/>
                <a:cs typeface="Verdana"/>
              </a:rPr>
              <a:t> </a:t>
            </a:r>
            <a:r>
              <a:rPr sz="577" spc="16" dirty="0">
                <a:solidFill>
                  <a:srgbClr val="3C3C3B"/>
                </a:solidFill>
                <a:latin typeface="Verdana"/>
                <a:cs typeface="Verdana"/>
              </a:rPr>
              <a:t>de</a:t>
            </a:r>
            <a:r>
              <a:rPr sz="577" spc="-29" dirty="0">
                <a:solidFill>
                  <a:srgbClr val="3C3C3B"/>
                </a:solidFill>
                <a:latin typeface="Verdana"/>
                <a:cs typeface="Verdana"/>
              </a:rPr>
              <a:t> </a:t>
            </a:r>
            <a:r>
              <a:rPr sz="577" spc="6" dirty="0">
                <a:solidFill>
                  <a:srgbClr val="3C3C3B"/>
                </a:solidFill>
                <a:latin typeface="Verdana"/>
                <a:cs typeface="Verdana"/>
              </a:rPr>
              <a:t>répondre</a:t>
            </a:r>
            <a:r>
              <a:rPr sz="577" spc="-29" dirty="0">
                <a:solidFill>
                  <a:srgbClr val="3C3C3B"/>
                </a:solidFill>
                <a:latin typeface="Verdana"/>
                <a:cs typeface="Verdana"/>
              </a:rPr>
              <a:t> </a:t>
            </a:r>
            <a:r>
              <a:rPr sz="577" spc="-6" dirty="0">
                <a:solidFill>
                  <a:srgbClr val="3C3C3B"/>
                </a:solidFill>
                <a:latin typeface="Verdana"/>
                <a:cs typeface="Verdana"/>
              </a:rPr>
              <a:t>à</a:t>
            </a:r>
            <a:r>
              <a:rPr sz="577" spc="-32" dirty="0">
                <a:solidFill>
                  <a:srgbClr val="3C3C3B"/>
                </a:solidFill>
                <a:latin typeface="Verdana"/>
                <a:cs typeface="Verdana"/>
              </a:rPr>
              <a:t> </a:t>
            </a:r>
            <a:r>
              <a:rPr sz="577" spc="3" dirty="0">
                <a:solidFill>
                  <a:srgbClr val="3C3C3B"/>
                </a:solidFill>
                <a:latin typeface="Verdana"/>
                <a:cs typeface="Verdana"/>
              </a:rPr>
              <a:t>des</a:t>
            </a:r>
            <a:r>
              <a:rPr sz="577" spc="-29" dirty="0">
                <a:solidFill>
                  <a:srgbClr val="3C3C3B"/>
                </a:solidFill>
                <a:latin typeface="Verdana"/>
                <a:cs typeface="Verdana"/>
              </a:rPr>
              <a:t> </a:t>
            </a:r>
            <a:r>
              <a:rPr sz="577" spc="3" dirty="0">
                <a:solidFill>
                  <a:srgbClr val="3C3C3B"/>
                </a:solidFill>
                <a:latin typeface="Verdana"/>
                <a:cs typeface="Verdana"/>
              </a:rPr>
              <a:t>contraintes</a:t>
            </a:r>
            <a:r>
              <a:rPr sz="577" spc="-29" dirty="0">
                <a:solidFill>
                  <a:srgbClr val="3C3C3B"/>
                </a:solidFill>
                <a:latin typeface="Verdana"/>
                <a:cs typeface="Verdana"/>
              </a:rPr>
              <a:t> </a:t>
            </a:r>
            <a:r>
              <a:rPr sz="577" spc="-10" dirty="0">
                <a:solidFill>
                  <a:srgbClr val="3C3C3B"/>
                </a:solidFill>
                <a:latin typeface="Verdana"/>
                <a:cs typeface="Verdana"/>
              </a:rPr>
              <a:t>légales, </a:t>
            </a:r>
            <a:r>
              <a:rPr sz="577" spc="-196" dirty="0">
                <a:solidFill>
                  <a:srgbClr val="3C3C3B"/>
                </a:solidFill>
                <a:latin typeface="Verdana"/>
                <a:cs typeface="Verdana"/>
              </a:rPr>
              <a:t> </a:t>
            </a:r>
            <a:r>
              <a:rPr sz="577" dirty="0">
                <a:solidFill>
                  <a:srgbClr val="3C3C3B"/>
                </a:solidFill>
                <a:latin typeface="Verdana"/>
                <a:cs typeface="Verdana"/>
              </a:rPr>
              <a:t>fiscales</a:t>
            </a:r>
            <a:r>
              <a:rPr sz="577" spc="-61" dirty="0">
                <a:solidFill>
                  <a:srgbClr val="3C3C3B"/>
                </a:solidFill>
                <a:latin typeface="Verdana"/>
                <a:cs typeface="Verdana"/>
              </a:rPr>
              <a:t> </a:t>
            </a:r>
            <a:r>
              <a:rPr sz="577" spc="3" dirty="0">
                <a:solidFill>
                  <a:srgbClr val="3C3C3B"/>
                </a:solidFill>
                <a:latin typeface="Verdana"/>
                <a:cs typeface="Verdana"/>
              </a:rPr>
              <a:t>et</a:t>
            </a:r>
            <a:r>
              <a:rPr sz="577" spc="-58" dirty="0">
                <a:solidFill>
                  <a:srgbClr val="3C3C3B"/>
                </a:solidFill>
                <a:latin typeface="Verdana"/>
                <a:cs typeface="Verdana"/>
              </a:rPr>
              <a:t> </a:t>
            </a:r>
            <a:r>
              <a:rPr sz="577" spc="-3" dirty="0">
                <a:solidFill>
                  <a:srgbClr val="3C3C3B"/>
                </a:solidFill>
                <a:latin typeface="Verdana"/>
                <a:cs typeface="Verdana"/>
              </a:rPr>
              <a:t>réglementaires.</a:t>
            </a:r>
            <a:r>
              <a:rPr sz="577" spc="-61" dirty="0">
                <a:solidFill>
                  <a:srgbClr val="3C3C3B"/>
                </a:solidFill>
                <a:latin typeface="Verdana"/>
                <a:cs typeface="Verdana"/>
              </a:rPr>
              <a:t> </a:t>
            </a:r>
            <a:r>
              <a:rPr sz="577" spc="-3" dirty="0">
                <a:solidFill>
                  <a:srgbClr val="3C3C3B"/>
                </a:solidFill>
                <a:latin typeface="Verdana"/>
                <a:cs typeface="Verdana"/>
              </a:rPr>
              <a:t>Les</a:t>
            </a:r>
            <a:r>
              <a:rPr sz="577" spc="-58" dirty="0">
                <a:solidFill>
                  <a:srgbClr val="3C3C3B"/>
                </a:solidFill>
                <a:latin typeface="Verdana"/>
                <a:cs typeface="Verdana"/>
              </a:rPr>
              <a:t> </a:t>
            </a:r>
            <a:r>
              <a:rPr sz="577" spc="10" dirty="0">
                <a:solidFill>
                  <a:srgbClr val="3C3C3B"/>
                </a:solidFill>
                <a:latin typeface="Verdana"/>
                <a:cs typeface="Verdana"/>
              </a:rPr>
              <a:t>données</a:t>
            </a:r>
            <a:r>
              <a:rPr sz="577" spc="-61" dirty="0">
                <a:solidFill>
                  <a:srgbClr val="3C3C3B"/>
                </a:solidFill>
                <a:latin typeface="Verdana"/>
                <a:cs typeface="Verdana"/>
              </a:rPr>
              <a:t> </a:t>
            </a:r>
            <a:r>
              <a:rPr sz="577" spc="16" dirty="0">
                <a:solidFill>
                  <a:srgbClr val="3C3C3B"/>
                </a:solidFill>
                <a:latin typeface="Verdana"/>
                <a:cs typeface="Verdana"/>
              </a:rPr>
              <a:t>de</a:t>
            </a:r>
            <a:r>
              <a:rPr sz="577" spc="-58" dirty="0">
                <a:solidFill>
                  <a:srgbClr val="3C3C3B"/>
                </a:solidFill>
                <a:latin typeface="Verdana"/>
                <a:cs typeface="Verdana"/>
              </a:rPr>
              <a:t> </a:t>
            </a:r>
            <a:r>
              <a:rPr sz="577" spc="6" dirty="0">
                <a:solidFill>
                  <a:srgbClr val="3C3C3B"/>
                </a:solidFill>
                <a:latin typeface="Verdana"/>
                <a:cs typeface="Verdana"/>
              </a:rPr>
              <a:t>connexion</a:t>
            </a:r>
            <a:r>
              <a:rPr sz="577" spc="-61" dirty="0">
                <a:solidFill>
                  <a:srgbClr val="3C3C3B"/>
                </a:solidFill>
                <a:latin typeface="Verdana"/>
                <a:cs typeface="Verdana"/>
              </a:rPr>
              <a:t> </a:t>
            </a:r>
            <a:r>
              <a:rPr sz="577" spc="16" dirty="0">
                <a:solidFill>
                  <a:srgbClr val="3C3C3B"/>
                </a:solidFill>
                <a:latin typeface="Verdana"/>
                <a:cs typeface="Verdana"/>
              </a:rPr>
              <a:t>de</a:t>
            </a:r>
            <a:r>
              <a:rPr sz="577" spc="-58" dirty="0">
                <a:solidFill>
                  <a:srgbClr val="3C3C3B"/>
                </a:solidFill>
                <a:latin typeface="Verdana"/>
                <a:cs typeface="Verdana"/>
              </a:rPr>
              <a:t> </a:t>
            </a:r>
            <a:r>
              <a:rPr sz="577" dirty="0">
                <a:solidFill>
                  <a:srgbClr val="3C3C3B"/>
                </a:solidFill>
                <a:latin typeface="Verdana"/>
                <a:cs typeface="Verdana"/>
              </a:rPr>
              <a:t>type </a:t>
            </a:r>
            <a:r>
              <a:rPr sz="577" spc="-196" dirty="0">
                <a:solidFill>
                  <a:srgbClr val="3C3C3B"/>
                </a:solidFill>
                <a:latin typeface="Verdana"/>
                <a:cs typeface="Verdana"/>
              </a:rPr>
              <a:t> </a:t>
            </a:r>
            <a:r>
              <a:rPr sz="577" spc="-3" dirty="0">
                <a:solidFill>
                  <a:srgbClr val="3C3C3B"/>
                </a:solidFill>
                <a:latin typeface="Verdana"/>
                <a:cs typeface="Verdana"/>
              </a:rPr>
              <a:t>traceurs </a:t>
            </a:r>
            <a:r>
              <a:rPr sz="577" spc="3" dirty="0">
                <a:solidFill>
                  <a:srgbClr val="3C3C3B"/>
                </a:solidFill>
                <a:latin typeface="Verdana"/>
                <a:cs typeface="Verdana"/>
              </a:rPr>
              <a:t>et cookies sont </a:t>
            </a:r>
            <a:r>
              <a:rPr sz="577" spc="16" dirty="0">
                <a:solidFill>
                  <a:srgbClr val="3C3C3B"/>
                </a:solidFill>
                <a:latin typeface="Verdana"/>
                <a:cs typeface="Verdana"/>
              </a:rPr>
              <a:t>quant </a:t>
            </a:r>
            <a:r>
              <a:rPr sz="577" spc="-6" dirty="0">
                <a:solidFill>
                  <a:srgbClr val="3C3C3B"/>
                </a:solidFill>
                <a:latin typeface="Verdana"/>
                <a:cs typeface="Verdana"/>
              </a:rPr>
              <a:t>à </a:t>
            </a:r>
            <a:r>
              <a:rPr sz="577" spc="-3" dirty="0">
                <a:solidFill>
                  <a:srgbClr val="3C3C3B"/>
                </a:solidFill>
                <a:latin typeface="Verdana"/>
                <a:cs typeface="Verdana"/>
              </a:rPr>
              <a:t>elles conservées </a:t>
            </a:r>
            <a:r>
              <a:rPr sz="577" spc="13" dirty="0">
                <a:solidFill>
                  <a:srgbClr val="3C3C3B"/>
                </a:solidFill>
                <a:latin typeface="Verdana"/>
                <a:cs typeface="Verdana"/>
              </a:rPr>
              <a:t>pour </a:t>
            </a:r>
            <a:r>
              <a:rPr sz="577" spc="16" dirty="0">
                <a:solidFill>
                  <a:srgbClr val="3C3C3B"/>
                </a:solidFill>
                <a:latin typeface="Verdana"/>
                <a:cs typeface="Verdana"/>
              </a:rPr>
              <a:t>une </a:t>
            </a:r>
            <a:r>
              <a:rPr sz="577" spc="19" dirty="0">
                <a:solidFill>
                  <a:srgbClr val="3C3C3B"/>
                </a:solidFill>
                <a:latin typeface="Verdana"/>
                <a:cs typeface="Verdana"/>
              </a:rPr>
              <a:t> </a:t>
            </a:r>
            <a:r>
              <a:rPr sz="577" spc="13" dirty="0">
                <a:solidFill>
                  <a:srgbClr val="3C3C3B"/>
                </a:solidFill>
                <a:latin typeface="Verdana"/>
                <a:cs typeface="Verdana"/>
              </a:rPr>
              <a:t>du</a:t>
            </a:r>
            <a:r>
              <a:rPr sz="577" dirty="0">
                <a:solidFill>
                  <a:srgbClr val="3C3C3B"/>
                </a:solidFill>
                <a:latin typeface="Verdana"/>
                <a:cs typeface="Verdana"/>
              </a:rPr>
              <a:t>r</a:t>
            </a:r>
            <a:r>
              <a:rPr sz="577" spc="3" dirty="0">
                <a:solidFill>
                  <a:srgbClr val="3C3C3B"/>
                </a:solidFill>
                <a:latin typeface="Verdana"/>
                <a:cs typeface="Verdana"/>
              </a:rPr>
              <a:t>ée</a:t>
            </a:r>
            <a:r>
              <a:rPr sz="577" spc="-55" dirty="0">
                <a:solidFill>
                  <a:srgbClr val="3C3C3B"/>
                </a:solidFill>
                <a:latin typeface="Verdana"/>
                <a:cs typeface="Verdana"/>
              </a:rPr>
              <a:t> </a:t>
            </a:r>
            <a:r>
              <a:rPr sz="577" spc="6" dirty="0">
                <a:solidFill>
                  <a:srgbClr val="3C3C3B"/>
                </a:solidFill>
                <a:latin typeface="Verdana"/>
                <a:cs typeface="Verdana"/>
              </a:rPr>
              <a:t>maximale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t</a:t>
            </a:r>
            <a:r>
              <a:rPr sz="577" spc="-16" dirty="0">
                <a:solidFill>
                  <a:srgbClr val="3C3C3B"/>
                </a:solidFill>
                <a:latin typeface="Verdana"/>
                <a:cs typeface="Verdana"/>
              </a:rPr>
              <a:t>r</a:t>
            </a:r>
            <a:r>
              <a:rPr sz="577" spc="-3" dirty="0">
                <a:solidFill>
                  <a:srgbClr val="3C3C3B"/>
                </a:solidFill>
                <a:latin typeface="Verdana"/>
                <a:cs typeface="Verdana"/>
              </a:rPr>
              <a:t>ei</a:t>
            </a:r>
            <a:r>
              <a:rPr sz="577" spc="-10" dirty="0">
                <a:solidFill>
                  <a:srgbClr val="3C3C3B"/>
                </a:solidFill>
                <a:latin typeface="Verdana"/>
                <a:cs typeface="Verdana"/>
              </a:rPr>
              <a:t>z</a:t>
            </a:r>
            <a:r>
              <a:rPr sz="577" spc="3" dirty="0">
                <a:solidFill>
                  <a:srgbClr val="3C3C3B"/>
                </a:solidFill>
                <a:latin typeface="Verdana"/>
                <a:cs typeface="Verdana"/>
              </a:rPr>
              <a:t>e</a:t>
            </a:r>
            <a:r>
              <a:rPr sz="577" spc="-55" dirty="0">
                <a:solidFill>
                  <a:srgbClr val="3C3C3B"/>
                </a:solidFill>
                <a:latin typeface="Verdana"/>
                <a:cs typeface="Verdana"/>
              </a:rPr>
              <a:t> </a:t>
            </a:r>
            <a:r>
              <a:rPr sz="577" spc="-71" dirty="0">
                <a:solidFill>
                  <a:srgbClr val="3C3C3B"/>
                </a:solidFill>
                <a:latin typeface="Verdana"/>
                <a:cs typeface="Verdana"/>
              </a:rPr>
              <a:t>(</a:t>
            </a:r>
            <a:r>
              <a:rPr sz="577" spc="-93" dirty="0">
                <a:solidFill>
                  <a:srgbClr val="3C3C3B"/>
                </a:solidFill>
                <a:latin typeface="Verdana"/>
                <a:cs typeface="Verdana"/>
              </a:rPr>
              <a:t>13)</a:t>
            </a:r>
            <a:r>
              <a:rPr sz="577" spc="-55" dirty="0">
                <a:solidFill>
                  <a:srgbClr val="3C3C3B"/>
                </a:solidFill>
                <a:latin typeface="Verdana"/>
                <a:cs typeface="Verdana"/>
              </a:rPr>
              <a:t> </a:t>
            </a:r>
            <a:r>
              <a:rPr sz="577" spc="48" dirty="0">
                <a:solidFill>
                  <a:srgbClr val="3C3C3B"/>
                </a:solidFill>
                <a:latin typeface="Verdana"/>
                <a:cs typeface="Verdana"/>
              </a:rPr>
              <a:t>m</a:t>
            </a:r>
            <a:r>
              <a:rPr sz="577" spc="-26" dirty="0">
                <a:solidFill>
                  <a:srgbClr val="3C3C3B"/>
                </a:solidFill>
                <a:latin typeface="Verdana"/>
                <a:cs typeface="Verdana"/>
              </a:rPr>
              <a:t>ois.</a:t>
            </a:r>
            <a:endParaRPr sz="577" dirty="0">
              <a:latin typeface="Verdana"/>
              <a:cs typeface="Verdana"/>
            </a:endParaRPr>
          </a:p>
          <a:p>
            <a:pPr marL="8145" marR="3258" algn="just"/>
            <a:r>
              <a:rPr sz="577" spc="3" dirty="0">
                <a:solidFill>
                  <a:srgbClr val="3C3C3B"/>
                </a:solidFill>
                <a:latin typeface="Verdana"/>
                <a:cs typeface="Verdana"/>
              </a:rPr>
              <a:t>L’apprenant </a:t>
            </a:r>
            <a:r>
              <a:rPr sz="577" spc="13" dirty="0">
                <a:solidFill>
                  <a:srgbClr val="3C3C3B"/>
                </a:solidFill>
                <a:latin typeface="Verdana"/>
                <a:cs typeface="Verdana"/>
              </a:rPr>
              <a:t>bénéficie </a:t>
            </a:r>
            <a:r>
              <a:rPr sz="577" spc="19" dirty="0">
                <a:solidFill>
                  <a:srgbClr val="3C3C3B"/>
                </a:solidFill>
                <a:latin typeface="Verdana"/>
                <a:cs typeface="Verdana"/>
              </a:rPr>
              <a:t>notamment </a:t>
            </a:r>
            <a:r>
              <a:rPr sz="577" spc="10" dirty="0">
                <a:solidFill>
                  <a:srgbClr val="3C3C3B"/>
                </a:solidFill>
                <a:latin typeface="Verdana"/>
                <a:cs typeface="Verdana"/>
              </a:rPr>
              <a:t>d’un </a:t>
            </a:r>
            <a:r>
              <a:rPr sz="577" spc="3" dirty="0">
                <a:solidFill>
                  <a:srgbClr val="3C3C3B"/>
                </a:solidFill>
                <a:latin typeface="Verdana"/>
                <a:cs typeface="Verdana"/>
              </a:rPr>
              <a:t>droit </a:t>
            </a:r>
            <a:r>
              <a:rPr sz="577" spc="-13" dirty="0">
                <a:solidFill>
                  <a:srgbClr val="3C3C3B"/>
                </a:solidFill>
                <a:latin typeface="Verdana"/>
                <a:cs typeface="Verdana"/>
              </a:rPr>
              <a:t>d’accès,</a:t>
            </a:r>
            <a:r>
              <a:rPr sz="577" spc="-10"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 </a:t>
            </a:r>
            <a:r>
              <a:rPr sz="577" dirty="0">
                <a:solidFill>
                  <a:srgbClr val="3C3C3B"/>
                </a:solidFill>
                <a:latin typeface="Verdana"/>
                <a:cs typeface="Verdana"/>
              </a:rPr>
              <a:t>rectification, </a:t>
            </a:r>
            <a:r>
              <a:rPr sz="577" spc="-3" dirty="0">
                <a:solidFill>
                  <a:srgbClr val="3C3C3B"/>
                </a:solidFill>
                <a:latin typeface="Verdana"/>
                <a:cs typeface="Verdana"/>
              </a:rPr>
              <a:t>d’effacement, d’opposition, </a:t>
            </a:r>
            <a:r>
              <a:rPr sz="577" spc="16" dirty="0">
                <a:solidFill>
                  <a:srgbClr val="3C3C3B"/>
                </a:solidFill>
                <a:latin typeface="Verdana"/>
                <a:cs typeface="Verdana"/>
              </a:rPr>
              <a:t>de </a:t>
            </a:r>
            <a:r>
              <a:rPr sz="577" spc="6" dirty="0">
                <a:solidFill>
                  <a:srgbClr val="3C3C3B"/>
                </a:solidFill>
                <a:latin typeface="Verdana"/>
                <a:cs typeface="Verdana"/>
              </a:rPr>
              <a:t>limitation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informations </a:t>
            </a:r>
            <a:r>
              <a:rPr sz="577" dirty="0">
                <a:solidFill>
                  <a:srgbClr val="3C3C3B"/>
                </a:solidFill>
                <a:latin typeface="Verdana"/>
                <a:cs typeface="Verdana"/>
              </a:rPr>
              <a:t>le </a:t>
            </a:r>
            <a:r>
              <a:rPr sz="577" spc="10" dirty="0">
                <a:solidFill>
                  <a:srgbClr val="3C3C3B"/>
                </a:solidFill>
                <a:latin typeface="Verdana"/>
                <a:cs typeface="Verdana"/>
              </a:rPr>
              <a:t>concernant </a:t>
            </a:r>
            <a:r>
              <a:rPr sz="577" spc="3" dirty="0">
                <a:solidFill>
                  <a:srgbClr val="3C3C3B"/>
                </a:solidFill>
                <a:latin typeface="Verdana"/>
                <a:cs typeface="Verdana"/>
              </a:rPr>
              <a:t>qu’il </a:t>
            </a:r>
            <a:r>
              <a:rPr sz="577" spc="16" dirty="0">
                <a:solidFill>
                  <a:srgbClr val="3C3C3B"/>
                </a:solidFill>
                <a:latin typeface="Verdana"/>
                <a:cs typeface="Verdana"/>
              </a:rPr>
              <a:t>peut </a:t>
            </a:r>
            <a:r>
              <a:rPr sz="577" spc="-10" dirty="0">
                <a:solidFill>
                  <a:srgbClr val="3C3C3B"/>
                </a:solidFill>
                <a:latin typeface="Verdana"/>
                <a:cs typeface="Verdana"/>
              </a:rPr>
              <a:t>exercer </a:t>
            </a:r>
            <a:r>
              <a:rPr sz="577" spc="13" dirty="0">
                <a:solidFill>
                  <a:srgbClr val="3C3C3B"/>
                </a:solidFill>
                <a:latin typeface="Verdana"/>
                <a:cs typeface="Verdana"/>
              </a:rPr>
              <a:t>en </a:t>
            </a:r>
            <a:r>
              <a:rPr sz="577" spc="-6" dirty="0">
                <a:solidFill>
                  <a:srgbClr val="3C3C3B"/>
                </a:solidFill>
                <a:latin typeface="Verdana"/>
                <a:cs typeface="Verdana"/>
              </a:rPr>
              <a:t>s’adressant </a:t>
            </a:r>
            <a:r>
              <a:rPr sz="577" spc="-196" dirty="0">
                <a:solidFill>
                  <a:srgbClr val="3C3C3B"/>
                </a:solidFill>
                <a:latin typeface="Verdana"/>
                <a:cs typeface="Verdana"/>
              </a:rPr>
              <a:t> </a:t>
            </a:r>
            <a:r>
              <a:rPr sz="577" spc="6" dirty="0">
                <a:solidFill>
                  <a:srgbClr val="3C3C3B"/>
                </a:solidFill>
                <a:latin typeface="Verdana"/>
                <a:cs typeface="Verdana"/>
              </a:rPr>
              <a:t>au</a:t>
            </a:r>
            <a:r>
              <a:rPr sz="577" spc="-29" dirty="0">
                <a:solidFill>
                  <a:srgbClr val="3C3C3B"/>
                </a:solidFill>
                <a:latin typeface="Verdana"/>
                <a:cs typeface="Verdana"/>
              </a:rPr>
              <a:t> </a:t>
            </a:r>
            <a:r>
              <a:rPr sz="577" spc="13" dirty="0">
                <a:solidFill>
                  <a:srgbClr val="3C3C3B"/>
                </a:solidFill>
                <a:latin typeface="Verdana"/>
                <a:cs typeface="Verdana"/>
              </a:rPr>
              <a:t>délégué</a:t>
            </a:r>
            <a:r>
              <a:rPr sz="577" spc="-29" dirty="0">
                <a:solidFill>
                  <a:srgbClr val="3C3C3B"/>
                </a:solidFill>
                <a:latin typeface="Verdana"/>
                <a:cs typeface="Verdana"/>
              </a:rPr>
              <a:t> </a:t>
            </a:r>
            <a:r>
              <a:rPr sz="577" spc="-6" dirty="0">
                <a:solidFill>
                  <a:srgbClr val="3C3C3B"/>
                </a:solidFill>
                <a:latin typeface="Verdana"/>
                <a:cs typeface="Verdana"/>
              </a:rPr>
              <a:t>à</a:t>
            </a:r>
            <a:r>
              <a:rPr sz="577" spc="-29" dirty="0">
                <a:solidFill>
                  <a:srgbClr val="3C3C3B"/>
                </a:solidFill>
                <a:latin typeface="Verdana"/>
                <a:cs typeface="Verdana"/>
              </a:rPr>
              <a:t> </a:t>
            </a:r>
            <a:r>
              <a:rPr sz="577" spc="-6" dirty="0">
                <a:solidFill>
                  <a:srgbClr val="3C3C3B"/>
                </a:solidFill>
                <a:latin typeface="Verdana"/>
                <a:cs typeface="Verdana"/>
              </a:rPr>
              <a:t>la</a:t>
            </a:r>
            <a:r>
              <a:rPr sz="577" spc="-29" dirty="0">
                <a:solidFill>
                  <a:srgbClr val="3C3C3B"/>
                </a:solidFill>
                <a:latin typeface="Verdana"/>
                <a:cs typeface="Verdana"/>
              </a:rPr>
              <a:t> </a:t>
            </a:r>
            <a:r>
              <a:rPr sz="577" spc="6" dirty="0">
                <a:solidFill>
                  <a:srgbClr val="3C3C3B"/>
                </a:solidFill>
                <a:latin typeface="Verdana"/>
                <a:cs typeface="Verdana"/>
              </a:rPr>
              <a:t>protection</a:t>
            </a:r>
            <a:r>
              <a:rPr sz="577" spc="-29" dirty="0">
                <a:solidFill>
                  <a:srgbClr val="3C3C3B"/>
                </a:solidFill>
                <a:latin typeface="Verdana"/>
                <a:cs typeface="Verdana"/>
              </a:rPr>
              <a:t> </a:t>
            </a:r>
            <a:r>
              <a:rPr sz="577" spc="3" dirty="0">
                <a:solidFill>
                  <a:srgbClr val="3C3C3B"/>
                </a:solidFill>
                <a:latin typeface="Verdana"/>
                <a:cs typeface="Verdana"/>
              </a:rPr>
              <a:t>des</a:t>
            </a:r>
            <a:r>
              <a:rPr sz="577" spc="-29" dirty="0">
                <a:solidFill>
                  <a:srgbClr val="3C3C3B"/>
                </a:solidFill>
                <a:latin typeface="Verdana"/>
                <a:cs typeface="Verdana"/>
              </a:rPr>
              <a:t> </a:t>
            </a:r>
            <a:r>
              <a:rPr sz="577" spc="10" dirty="0">
                <a:solidFill>
                  <a:srgbClr val="3C3C3B"/>
                </a:solidFill>
                <a:latin typeface="Verdana"/>
                <a:cs typeface="Verdana"/>
              </a:rPr>
              <a:t>données</a:t>
            </a:r>
            <a:r>
              <a:rPr sz="577" spc="-29" dirty="0">
                <a:solidFill>
                  <a:srgbClr val="3C3C3B"/>
                </a:solidFill>
                <a:latin typeface="Verdana"/>
                <a:cs typeface="Verdana"/>
              </a:rPr>
              <a:t> </a:t>
            </a:r>
            <a:r>
              <a:rPr sz="577" spc="16" dirty="0">
                <a:solidFill>
                  <a:srgbClr val="3C3C3B"/>
                </a:solidFill>
                <a:latin typeface="Verdana"/>
                <a:cs typeface="Verdana"/>
              </a:rPr>
              <a:t>de</a:t>
            </a:r>
            <a:r>
              <a:rPr sz="577" spc="-29" dirty="0">
                <a:solidFill>
                  <a:srgbClr val="3C3C3B"/>
                </a:solidFill>
                <a:latin typeface="Verdana"/>
                <a:cs typeface="Verdana"/>
              </a:rPr>
              <a:t> </a:t>
            </a:r>
            <a:r>
              <a:rPr sz="577" spc="-6" dirty="0">
                <a:solidFill>
                  <a:srgbClr val="3C3C3B"/>
                </a:solidFill>
                <a:latin typeface="Verdana"/>
                <a:cs typeface="Verdana"/>
              </a:rPr>
              <a:t>la</a:t>
            </a:r>
            <a:r>
              <a:rPr sz="577" spc="-29" dirty="0">
                <a:solidFill>
                  <a:srgbClr val="3C3C3B"/>
                </a:solidFill>
                <a:latin typeface="Verdana"/>
                <a:cs typeface="Verdana"/>
              </a:rPr>
              <a:t> </a:t>
            </a:r>
            <a:r>
              <a:rPr sz="577" spc="29" dirty="0">
                <a:solidFill>
                  <a:srgbClr val="3C3C3B"/>
                </a:solidFill>
                <a:latin typeface="Verdana"/>
                <a:cs typeface="Verdana"/>
              </a:rPr>
              <a:t>CMA</a:t>
            </a:r>
            <a:r>
              <a:rPr sz="577" spc="-29" dirty="0">
                <a:solidFill>
                  <a:srgbClr val="3C3C3B"/>
                </a:solidFill>
                <a:latin typeface="Verdana"/>
                <a:cs typeface="Verdana"/>
              </a:rPr>
              <a:t> </a:t>
            </a:r>
            <a:r>
              <a:rPr sz="577" spc="-3" dirty="0">
                <a:solidFill>
                  <a:srgbClr val="3C3C3B"/>
                </a:solidFill>
                <a:latin typeface="Verdana"/>
                <a:cs typeface="Verdana"/>
              </a:rPr>
              <a:t>IDF</a:t>
            </a:r>
            <a:r>
              <a:rPr sz="577" spc="-29" dirty="0">
                <a:solidFill>
                  <a:srgbClr val="3C3C3B"/>
                </a:solidFill>
                <a:latin typeface="Verdana"/>
                <a:cs typeface="Verdana"/>
              </a:rPr>
              <a:t> </a:t>
            </a:r>
            <a:r>
              <a:rPr sz="577" spc="13" dirty="0">
                <a:solidFill>
                  <a:srgbClr val="3C3C3B"/>
                </a:solidFill>
                <a:latin typeface="Verdana"/>
                <a:cs typeface="Verdana"/>
              </a:rPr>
              <a:t>en</a:t>
            </a:r>
            <a:r>
              <a:rPr sz="577" spc="-29" dirty="0">
                <a:solidFill>
                  <a:srgbClr val="3C3C3B"/>
                </a:solidFill>
                <a:latin typeface="Verdana"/>
                <a:cs typeface="Verdana"/>
              </a:rPr>
              <a:t> </a:t>
            </a:r>
            <a:r>
              <a:rPr sz="577" spc="3" dirty="0">
                <a:solidFill>
                  <a:srgbClr val="3C3C3B"/>
                </a:solidFill>
                <a:latin typeface="Verdana"/>
                <a:cs typeface="Verdana"/>
              </a:rPr>
              <a:t>lui </a:t>
            </a:r>
            <a:r>
              <a:rPr sz="577" spc="-196" dirty="0">
                <a:solidFill>
                  <a:srgbClr val="3C3C3B"/>
                </a:solidFill>
                <a:latin typeface="Verdana"/>
                <a:cs typeface="Verdana"/>
              </a:rPr>
              <a:t> </a:t>
            </a:r>
            <a:r>
              <a:rPr sz="577" spc="-3" dirty="0">
                <a:solidFill>
                  <a:srgbClr val="3C3C3B"/>
                </a:solidFill>
                <a:latin typeface="Verdana"/>
                <a:cs typeface="Verdana"/>
              </a:rPr>
              <a:t>adressant</a:t>
            </a:r>
            <a:r>
              <a:rPr sz="577" spc="-55" dirty="0">
                <a:solidFill>
                  <a:srgbClr val="3C3C3B"/>
                </a:solidFill>
                <a:latin typeface="Verdana"/>
                <a:cs typeface="Verdana"/>
              </a:rPr>
              <a:t> </a:t>
            </a:r>
            <a:r>
              <a:rPr sz="577" spc="6" dirty="0">
                <a:solidFill>
                  <a:srgbClr val="3C3C3B"/>
                </a:solidFill>
                <a:latin typeface="Verdana"/>
                <a:cs typeface="Verdana"/>
              </a:rPr>
              <a:t>email</a:t>
            </a:r>
            <a:r>
              <a:rPr sz="577" spc="-55" dirty="0">
                <a:solidFill>
                  <a:srgbClr val="3C3C3B"/>
                </a:solidFill>
                <a:latin typeface="Verdana"/>
                <a:cs typeface="Verdana"/>
              </a:rPr>
              <a:t> </a:t>
            </a:r>
            <a:r>
              <a:rPr sz="577" spc="-6" dirty="0">
                <a:solidFill>
                  <a:srgbClr val="3C3C3B"/>
                </a:solidFill>
                <a:latin typeface="Verdana"/>
                <a:cs typeface="Verdana"/>
              </a:rPr>
              <a:t>à</a:t>
            </a:r>
            <a:r>
              <a:rPr sz="577" spc="-51" dirty="0">
                <a:solidFill>
                  <a:srgbClr val="3C3C3B"/>
                </a:solidFill>
                <a:latin typeface="Verdana"/>
                <a:cs typeface="Verdana"/>
              </a:rPr>
              <a:t> </a:t>
            </a:r>
            <a:r>
              <a:rPr sz="577" spc="-10" dirty="0">
                <a:solidFill>
                  <a:srgbClr val="3C3C3B"/>
                </a:solidFill>
                <a:latin typeface="Verdana"/>
                <a:cs typeface="Verdana"/>
              </a:rPr>
              <a:t>l’adresse</a:t>
            </a:r>
            <a:r>
              <a:rPr sz="577" spc="-55" dirty="0">
                <a:solidFill>
                  <a:srgbClr val="3C3C3B"/>
                </a:solidFill>
                <a:latin typeface="Verdana"/>
                <a:cs typeface="Verdana"/>
              </a:rPr>
              <a:t> </a:t>
            </a:r>
            <a:r>
              <a:rPr sz="577" spc="-3" dirty="0">
                <a:solidFill>
                  <a:srgbClr val="3C3C3B"/>
                </a:solidFill>
                <a:latin typeface="Verdana"/>
                <a:cs typeface="Verdana"/>
              </a:rPr>
              <a:t>suivante</a:t>
            </a:r>
            <a:r>
              <a:rPr sz="577" spc="-51" dirty="0">
                <a:solidFill>
                  <a:srgbClr val="3C3C3B"/>
                </a:solidFill>
                <a:latin typeface="Verdana"/>
                <a:cs typeface="Verdana"/>
              </a:rPr>
              <a:t> </a:t>
            </a:r>
            <a:r>
              <a:rPr sz="577" spc="-141" dirty="0">
                <a:solidFill>
                  <a:srgbClr val="3C3C3B"/>
                </a:solidFill>
                <a:latin typeface="Verdana"/>
                <a:cs typeface="Verdana"/>
              </a:rPr>
              <a:t>:</a:t>
            </a:r>
            <a:r>
              <a:rPr sz="577" spc="-112" dirty="0">
                <a:solidFill>
                  <a:srgbClr val="3C3C3B"/>
                </a:solidFill>
                <a:latin typeface="Verdana"/>
                <a:cs typeface="Verdana"/>
              </a:rPr>
              <a:t> </a:t>
            </a:r>
            <a:r>
              <a:rPr sz="577" u="sng" spc="-3" dirty="0">
                <a:solidFill>
                  <a:srgbClr val="3C3C3B"/>
                </a:solidFill>
                <a:uFill>
                  <a:solidFill>
                    <a:srgbClr val="3C3C3B"/>
                  </a:solidFill>
                </a:uFill>
                <a:latin typeface="Verdana"/>
                <a:cs typeface="Verdana"/>
                <a:hlinkClick r:id="rId6"/>
              </a:rPr>
              <a:t>rgpd@cma-idf.fr</a:t>
            </a:r>
            <a:r>
              <a:rPr sz="577" spc="-3" dirty="0">
                <a:solidFill>
                  <a:srgbClr val="3C3C3B"/>
                </a:solidFill>
                <a:latin typeface="Verdana"/>
                <a:cs typeface="Verdana"/>
                <a:hlinkClick r:id="rId6"/>
              </a:rPr>
              <a:t>.</a:t>
            </a:r>
            <a:endParaRPr sz="577" dirty="0">
              <a:latin typeface="Verdana"/>
              <a:cs typeface="Verdana"/>
            </a:endParaRPr>
          </a:p>
          <a:p>
            <a:pPr marL="8145" marR="3258" algn="just"/>
            <a:r>
              <a:rPr sz="577" spc="-38" dirty="0">
                <a:solidFill>
                  <a:srgbClr val="3C3C3B"/>
                </a:solidFill>
                <a:latin typeface="Verdana"/>
                <a:cs typeface="Verdana"/>
              </a:rPr>
              <a:t>Il</a:t>
            </a:r>
            <a:r>
              <a:rPr sz="577" spc="-122" dirty="0">
                <a:solidFill>
                  <a:srgbClr val="3C3C3B"/>
                </a:solidFill>
                <a:latin typeface="Verdana"/>
                <a:cs typeface="Verdana"/>
              </a:rPr>
              <a:t> </a:t>
            </a:r>
            <a:r>
              <a:rPr sz="577" spc="16" dirty="0">
                <a:solidFill>
                  <a:srgbClr val="3C3C3B"/>
                </a:solidFill>
                <a:latin typeface="Verdana"/>
                <a:cs typeface="Verdana"/>
              </a:rPr>
              <a:t>peut</a:t>
            </a:r>
            <a:r>
              <a:rPr sz="577" spc="-122" dirty="0">
                <a:solidFill>
                  <a:srgbClr val="3C3C3B"/>
                </a:solidFill>
                <a:latin typeface="Verdana"/>
                <a:cs typeface="Verdana"/>
              </a:rPr>
              <a:t> </a:t>
            </a:r>
            <a:r>
              <a:rPr sz="577" spc="13" dirty="0">
                <a:solidFill>
                  <a:srgbClr val="3C3C3B"/>
                </a:solidFill>
                <a:latin typeface="Verdana"/>
                <a:cs typeface="Verdana"/>
              </a:rPr>
              <a:t>également</a:t>
            </a:r>
            <a:r>
              <a:rPr sz="577" spc="-122" dirty="0">
                <a:solidFill>
                  <a:srgbClr val="3C3C3B"/>
                </a:solidFill>
                <a:latin typeface="Verdana"/>
                <a:cs typeface="Verdana"/>
              </a:rPr>
              <a:t> </a:t>
            </a:r>
            <a:r>
              <a:rPr sz="577" dirty="0">
                <a:solidFill>
                  <a:srgbClr val="3C3C3B"/>
                </a:solidFill>
                <a:latin typeface="Verdana"/>
                <a:cs typeface="Verdana"/>
              </a:rPr>
              <a:t>porter</a:t>
            </a:r>
            <a:r>
              <a:rPr sz="577" spc="-122" dirty="0">
                <a:solidFill>
                  <a:srgbClr val="3C3C3B"/>
                </a:solidFill>
                <a:latin typeface="Verdana"/>
                <a:cs typeface="Verdana"/>
              </a:rPr>
              <a:t> </a:t>
            </a:r>
            <a:r>
              <a:rPr sz="577" spc="6" dirty="0">
                <a:solidFill>
                  <a:srgbClr val="3C3C3B"/>
                </a:solidFill>
                <a:latin typeface="Verdana"/>
                <a:cs typeface="Verdana"/>
              </a:rPr>
              <a:t>réclamation</a:t>
            </a:r>
            <a:r>
              <a:rPr sz="577" spc="-122" dirty="0">
                <a:solidFill>
                  <a:srgbClr val="3C3C3B"/>
                </a:solidFill>
                <a:latin typeface="Verdana"/>
                <a:cs typeface="Verdana"/>
              </a:rPr>
              <a:t> </a:t>
            </a:r>
            <a:r>
              <a:rPr sz="577" dirty="0">
                <a:solidFill>
                  <a:srgbClr val="3C3C3B"/>
                </a:solidFill>
                <a:latin typeface="Verdana"/>
                <a:cs typeface="Verdana"/>
              </a:rPr>
              <a:t>auprès</a:t>
            </a:r>
            <a:r>
              <a:rPr sz="577" spc="-122" dirty="0">
                <a:solidFill>
                  <a:srgbClr val="3C3C3B"/>
                </a:solidFill>
                <a:latin typeface="Verdana"/>
                <a:cs typeface="Verdana"/>
              </a:rPr>
              <a:t> </a:t>
            </a:r>
            <a:r>
              <a:rPr sz="577" spc="16" dirty="0">
                <a:solidFill>
                  <a:srgbClr val="3C3C3B"/>
                </a:solidFill>
                <a:latin typeface="Verdana"/>
                <a:cs typeface="Verdana"/>
              </a:rPr>
              <a:t>de</a:t>
            </a:r>
            <a:r>
              <a:rPr sz="577" spc="-122" dirty="0">
                <a:solidFill>
                  <a:srgbClr val="3C3C3B"/>
                </a:solidFill>
                <a:latin typeface="Verdana"/>
                <a:cs typeface="Verdana"/>
              </a:rPr>
              <a:t> </a:t>
            </a:r>
            <a:r>
              <a:rPr sz="577" spc="-6" dirty="0">
                <a:solidFill>
                  <a:srgbClr val="3C3C3B"/>
                </a:solidFill>
                <a:latin typeface="Verdana"/>
                <a:cs typeface="Verdana"/>
              </a:rPr>
              <a:t>la</a:t>
            </a:r>
            <a:r>
              <a:rPr sz="577" spc="-122" dirty="0">
                <a:solidFill>
                  <a:srgbClr val="3C3C3B"/>
                </a:solidFill>
                <a:latin typeface="Verdana"/>
                <a:cs typeface="Verdana"/>
              </a:rPr>
              <a:t> </a:t>
            </a:r>
            <a:r>
              <a:rPr sz="577" spc="10" dirty="0">
                <a:solidFill>
                  <a:srgbClr val="3C3C3B"/>
                </a:solidFill>
                <a:latin typeface="Verdana"/>
                <a:cs typeface="Verdana"/>
              </a:rPr>
              <a:t>Commission </a:t>
            </a:r>
            <a:r>
              <a:rPr sz="577" spc="-196" dirty="0">
                <a:solidFill>
                  <a:srgbClr val="3C3C3B"/>
                </a:solidFill>
                <a:latin typeface="Verdana"/>
                <a:cs typeface="Verdana"/>
              </a:rPr>
              <a:t> </a:t>
            </a:r>
            <a:r>
              <a:rPr sz="577" spc="6" dirty="0">
                <a:solidFill>
                  <a:srgbClr val="3C3C3B"/>
                </a:solidFill>
                <a:latin typeface="Verdana"/>
                <a:cs typeface="Verdana"/>
              </a:rPr>
              <a:t>Nationale</a:t>
            </a:r>
            <a:r>
              <a:rPr sz="577" spc="-77" dirty="0">
                <a:solidFill>
                  <a:srgbClr val="3C3C3B"/>
                </a:solidFill>
                <a:latin typeface="Verdana"/>
                <a:cs typeface="Verdana"/>
              </a:rPr>
              <a:t> </a:t>
            </a:r>
            <a:r>
              <a:rPr sz="577" spc="16" dirty="0">
                <a:solidFill>
                  <a:srgbClr val="3C3C3B"/>
                </a:solidFill>
                <a:latin typeface="Verdana"/>
                <a:cs typeface="Verdana"/>
              </a:rPr>
              <a:t>de</a:t>
            </a:r>
            <a:r>
              <a:rPr sz="577" spc="-73" dirty="0">
                <a:solidFill>
                  <a:srgbClr val="3C3C3B"/>
                </a:solidFill>
                <a:latin typeface="Verdana"/>
                <a:cs typeface="Verdana"/>
              </a:rPr>
              <a:t> </a:t>
            </a:r>
            <a:r>
              <a:rPr sz="577" dirty="0">
                <a:solidFill>
                  <a:srgbClr val="3C3C3B"/>
                </a:solidFill>
                <a:latin typeface="Verdana"/>
                <a:cs typeface="Verdana"/>
              </a:rPr>
              <a:t>l’Informatique</a:t>
            </a:r>
            <a:r>
              <a:rPr sz="577" spc="-73" dirty="0">
                <a:solidFill>
                  <a:srgbClr val="3C3C3B"/>
                </a:solidFill>
                <a:latin typeface="Verdana"/>
                <a:cs typeface="Verdana"/>
              </a:rPr>
              <a:t> </a:t>
            </a:r>
            <a:r>
              <a:rPr sz="577" spc="3" dirty="0">
                <a:solidFill>
                  <a:srgbClr val="3C3C3B"/>
                </a:solidFill>
                <a:latin typeface="Verdana"/>
                <a:cs typeface="Verdana"/>
              </a:rPr>
              <a:t>et</a:t>
            </a:r>
            <a:r>
              <a:rPr sz="577" spc="-73" dirty="0">
                <a:solidFill>
                  <a:srgbClr val="3C3C3B"/>
                </a:solidFill>
                <a:latin typeface="Verdana"/>
                <a:cs typeface="Verdana"/>
              </a:rPr>
              <a:t> </a:t>
            </a:r>
            <a:r>
              <a:rPr sz="577" spc="3" dirty="0">
                <a:solidFill>
                  <a:srgbClr val="3C3C3B"/>
                </a:solidFill>
                <a:latin typeface="Verdana"/>
                <a:cs typeface="Verdana"/>
              </a:rPr>
              <a:t>des</a:t>
            </a:r>
            <a:r>
              <a:rPr sz="577" spc="-73" dirty="0">
                <a:solidFill>
                  <a:srgbClr val="3C3C3B"/>
                </a:solidFill>
                <a:latin typeface="Verdana"/>
                <a:cs typeface="Verdana"/>
              </a:rPr>
              <a:t> </a:t>
            </a:r>
            <a:r>
              <a:rPr sz="577" dirty="0">
                <a:solidFill>
                  <a:srgbClr val="3C3C3B"/>
                </a:solidFill>
                <a:latin typeface="Verdana"/>
                <a:cs typeface="Verdana"/>
              </a:rPr>
              <a:t>Libertés</a:t>
            </a:r>
            <a:r>
              <a:rPr sz="577" spc="-73" dirty="0">
                <a:solidFill>
                  <a:srgbClr val="3C3C3B"/>
                </a:solidFill>
                <a:latin typeface="Verdana"/>
                <a:cs typeface="Verdana"/>
              </a:rPr>
              <a:t> </a:t>
            </a:r>
            <a:r>
              <a:rPr sz="577" spc="-141" dirty="0">
                <a:solidFill>
                  <a:srgbClr val="3C3C3B"/>
                </a:solidFill>
                <a:latin typeface="Verdana"/>
                <a:cs typeface="Verdana"/>
              </a:rPr>
              <a:t>:</a:t>
            </a:r>
            <a:r>
              <a:rPr sz="577" spc="-131"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spc="-3" dirty="0">
                <a:solidFill>
                  <a:srgbClr val="3C3C3B"/>
                </a:solidFill>
                <a:latin typeface="Verdana"/>
                <a:cs typeface="Verdana"/>
              </a:rPr>
              <a:t>CNIL</a:t>
            </a:r>
            <a:r>
              <a:rPr sz="577" spc="-73" dirty="0">
                <a:solidFill>
                  <a:srgbClr val="3C3C3B"/>
                </a:solidFill>
                <a:latin typeface="Verdana"/>
                <a:cs typeface="Verdana"/>
              </a:rPr>
              <a:t> </a:t>
            </a:r>
            <a:r>
              <a:rPr sz="577" spc="-42" dirty="0">
                <a:solidFill>
                  <a:srgbClr val="3C3C3B"/>
                </a:solidFill>
                <a:latin typeface="Verdana"/>
                <a:cs typeface="Verdana"/>
              </a:rPr>
              <a:t>3</a:t>
            </a:r>
            <a:r>
              <a:rPr sz="577" spc="-77" dirty="0">
                <a:solidFill>
                  <a:srgbClr val="3C3C3B"/>
                </a:solidFill>
                <a:latin typeface="Verdana"/>
                <a:cs typeface="Verdana"/>
              </a:rPr>
              <a:t> </a:t>
            </a:r>
            <a:r>
              <a:rPr sz="577" spc="13" dirty="0">
                <a:solidFill>
                  <a:srgbClr val="3C3C3B"/>
                </a:solidFill>
                <a:latin typeface="Verdana"/>
                <a:cs typeface="Verdana"/>
              </a:rPr>
              <a:t>Place</a:t>
            </a:r>
            <a:r>
              <a:rPr sz="577" spc="-73"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Fontenoy</a:t>
            </a:r>
            <a:r>
              <a:rPr sz="577" spc="-55" dirty="0">
                <a:solidFill>
                  <a:srgbClr val="3C3C3B"/>
                </a:solidFill>
                <a:latin typeface="Verdana"/>
                <a:cs typeface="Verdana"/>
              </a:rPr>
              <a:t> </a:t>
            </a:r>
            <a:r>
              <a:rPr sz="577" spc="-80" dirty="0">
                <a:solidFill>
                  <a:srgbClr val="3C3C3B"/>
                </a:solidFill>
                <a:latin typeface="Verdana"/>
                <a:cs typeface="Verdana"/>
              </a:rPr>
              <a:t>–</a:t>
            </a:r>
            <a:r>
              <a:rPr sz="577" spc="-55" dirty="0">
                <a:solidFill>
                  <a:srgbClr val="3C3C3B"/>
                </a:solidFill>
                <a:latin typeface="Verdana"/>
                <a:cs typeface="Verdana"/>
              </a:rPr>
              <a:t> </a:t>
            </a:r>
            <a:r>
              <a:rPr sz="577" spc="-19" dirty="0">
                <a:solidFill>
                  <a:srgbClr val="3C3C3B"/>
                </a:solidFill>
                <a:latin typeface="Verdana"/>
                <a:cs typeface="Verdana"/>
              </a:rPr>
              <a:t>TSA</a:t>
            </a:r>
            <a:r>
              <a:rPr sz="577" spc="-55" dirty="0">
                <a:solidFill>
                  <a:srgbClr val="3C3C3B"/>
                </a:solidFill>
                <a:latin typeface="Verdana"/>
                <a:cs typeface="Verdana"/>
              </a:rPr>
              <a:t> </a:t>
            </a:r>
            <a:r>
              <a:rPr sz="577" spc="-45" dirty="0">
                <a:solidFill>
                  <a:srgbClr val="3C3C3B"/>
                </a:solidFill>
                <a:latin typeface="Verdana"/>
                <a:cs typeface="Verdana"/>
              </a:rPr>
              <a:t>80715</a:t>
            </a:r>
            <a:r>
              <a:rPr sz="577" spc="-55" dirty="0">
                <a:solidFill>
                  <a:srgbClr val="3C3C3B"/>
                </a:solidFill>
                <a:latin typeface="Verdana"/>
                <a:cs typeface="Verdana"/>
              </a:rPr>
              <a:t> </a:t>
            </a:r>
            <a:r>
              <a:rPr sz="577" spc="-80" dirty="0">
                <a:solidFill>
                  <a:srgbClr val="3C3C3B"/>
                </a:solidFill>
                <a:latin typeface="Verdana"/>
                <a:cs typeface="Verdana"/>
              </a:rPr>
              <a:t>–</a:t>
            </a:r>
            <a:r>
              <a:rPr sz="577" spc="-55" dirty="0">
                <a:solidFill>
                  <a:srgbClr val="3C3C3B"/>
                </a:solidFill>
                <a:latin typeface="Verdana"/>
                <a:cs typeface="Verdana"/>
              </a:rPr>
              <a:t> </a:t>
            </a:r>
            <a:r>
              <a:rPr sz="577" spc="-32" dirty="0">
                <a:solidFill>
                  <a:srgbClr val="3C3C3B"/>
                </a:solidFill>
                <a:latin typeface="Verdana"/>
                <a:cs typeface="Verdana"/>
              </a:rPr>
              <a:t>75334</a:t>
            </a:r>
            <a:r>
              <a:rPr sz="577" spc="-55" dirty="0">
                <a:solidFill>
                  <a:srgbClr val="3C3C3B"/>
                </a:solidFill>
                <a:latin typeface="Verdana"/>
                <a:cs typeface="Verdana"/>
              </a:rPr>
              <a:t> </a:t>
            </a:r>
            <a:r>
              <a:rPr sz="577" spc="-10" dirty="0">
                <a:solidFill>
                  <a:srgbClr val="3C3C3B"/>
                </a:solidFill>
                <a:latin typeface="Verdana"/>
                <a:cs typeface="Verdana"/>
              </a:rPr>
              <a:t>PARIS</a:t>
            </a:r>
            <a:r>
              <a:rPr sz="577" spc="-55" dirty="0">
                <a:solidFill>
                  <a:srgbClr val="3C3C3B"/>
                </a:solidFill>
                <a:latin typeface="Verdana"/>
                <a:cs typeface="Verdana"/>
              </a:rPr>
              <a:t> </a:t>
            </a:r>
            <a:r>
              <a:rPr sz="577" spc="10" dirty="0">
                <a:solidFill>
                  <a:srgbClr val="3C3C3B"/>
                </a:solidFill>
                <a:latin typeface="Verdana"/>
                <a:cs typeface="Verdana"/>
              </a:rPr>
              <a:t>CEDEX</a:t>
            </a:r>
            <a:r>
              <a:rPr sz="577" spc="-55" dirty="0">
                <a:solidFill>
                  <a:srgbClr val="3C3C3B"/>
                </a:solidFill>
                <a:latin typeface="Verdana"/>
                <a:cs typeface="Verdana"/>
              </a:rPr>
              <a:t> </a:t>
            </a:r>
            <a:r>
              <a:rPr sz="577" spc="-48" dirty="0">
                <a:solidFill>
                  <a:srgbClr val="3C3C3B"/>
                </a:solidFill>
                <a:latin typeface="Verdana"/>
                <a:cs typeface="Verdana"/>
              </a:rPr>
              <a:t>07.</a:t>
            </a:r>
            <a:endParaRPr sz="577" dirty="0">
              <a:latin typeface="Verdana"/>
              <a:cs typeface="Verdana"/>
            </a:endParaRPr>
          </a:p>
          <a:p>
            <a:pPr marL="8145" algn="just">
              <a:spcBef>
                <a:spcPts val="385"/>
              </a:spcBef>
            </a:pPr>
            <a:r>
              <a:rPr sz="577" b="1" spc="26" dirty="0">
                <a:solidFill>
                  <a:srgbClr val="AF0B2B"/>
                </a:solidFill>
                <a:latin typeface="Arial"/>
                <a:cs typeface="Arial"/>
              </a:rPr>
              <a:t>Article</a:t>
            </a:r>
            <a:r>
              <a:rPr sz="577" b="1" spc="-3" dirty="0">
                <a:solidFill>
                  <a:srgbClr val="AF0B2B"/>
                </a:solidFill>
                <a:latin typeface="Arial"/>
                <a:cs typeface="Arial"/>
              </a:rPr>
              <a:t> </a:t>
            </a:r>
            <a:r>
              <a:rPr sz="577" b="1" spc="13" dirty="0">
                <a:solidFill>
                  <a:srgbClr val="AF0B2B"/>
                </a:solidFill>
                <a:latin typeface="Arial"/>
                <a:cs typeface="Arial"/>
              </a:rPr>
              <a:t>9.</a:t>
            </a:r>
            <a:r>
              <a:rPr sz="577" b="1" dirty="0">
                <a:solidFill>
                  <a:srgbClr val="AF0B2B"/>
                </a:solidFill>
                <a:latin typeface="Arial"/>
                <a:cs typeface="Arial"/>
              </a:rPr>
              <a:t> </a:t>
            </a:r>
            <a:r>
              <a:rPr sz="577" b="1" spc="19" dirty="0">
                <a:solidFill>
                  <a:srgbClr val="AF0B2B"/>
                </a:solidFill>
                <a:latin typeface="Arial"/>
                <a:cs typeface="Arial"/>
              </a:rPr>
              <a:t>Suspension</a:t>
            </a:r>
            <a:r>
              <a:rPr sz="577" b="1" dirty="0">
                <a:solidFill>
                  <a:srgbClr val="AF0B2B"/>
                </a:solidFill>
                <a:latin typeface="Arial"/>
                <a:cs typeface="Arial"/>
              </a:rPr>
              <a:t> </a:t>
            </a:r>
            <a:r>
              <a:rPr sz="577" b="1" spc="64" dirty="0">
                <a:solidFill>
                  <a:srgbClr val="AF0B2B"/>
                </a:solidFill>
                <a:latin typeface="Arial"/>
                <a:cs typeface="Arial"/>
              </a:rPr>
              <a:t>/</a:t>
            </a:r>
            <a:r>
              <a:rPr sz="577" b="1" dirty="0">
                <a:solidFill>
                  <a:srgbClr val="AF0B2B"/>
                </a:solidFill>
                <a:latin typeface="Arial"/>
                <a:cs typeface="Arial"/>
              </a:rPr>
              <a:t> </a:t>
            </a:r>
            <a:r>
              <a:rPr sz="577" b="1" spc="22" dirty="0">
                <a:solidFill>
                  <a:srgbClr val="AF0B2B"/>
                </a:solidFill>
                <a:latin typeface="Arial"/>
                <a:cs typeface="Arial"/>
              </a:rPr>
              <a:t>Résiliation</a:t>
            </a:r>
            <a:endParaRPr sz="577" dirty="0">
              <a:latin typeface="Arial"/>
              <a:cs typeface="Arial"/>
            </a:endParaRPr>
          </a:p>
          <a:p>
            <a:pPr marL="8145" marR="3258" algn="just"/>
            <a:r>
              <a:rPr sz="577" spc="3"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0" dirty="0">
                <a:solidFill>
                  <a:srgbClr val="3C3C3B"/>
                </a:solidFill>
                <a:latin typeface="Verdana"/>
                <a:cs typeface="Verdana"/>
              </a:rPr>
              <a:t>se </a:t>
            </a:r>
            <a:r>
              <a:rPr sz="577" spc="-13" dirty="0">
                <a:solidFill>
                  <a:srgbClr val="3C3C3B"/>
                </a:solidFill>
                <a:latin typeface="Verdana"/>
                <a:cs typeface="Verdana"/>
              </a:rPr>
              <a:t>réserve </a:t>
            </a:r>
            <a:r>
              <a:rPr sz="577" dirty="0">
                <a:solidFill>
                  <a:srgbClr val="3C3C3B"/>
                </a:solidFill>
                <a:latin typeface="Verdana"/>
                <a:cs typeface="Verdana"/>
              </a:rPr>
              <a:t>le </a:t>
            </a:r>
            <a:r>
              <a:rPr sz="577" spc="3" dirty="0">
                <a:solidFill>
                  <a:srgbClr val="3C3C3B"/>
                </a:solidFill>
                <a:latin typeface="Verdana"/>
                <a:cs typeface="Verdana"/>
              </a:rPr>
              <a:t>droit </a:t>
            </a:r>
            <a:r>
              <a:rPr sz="577" spc="16" dirty="0">
                <a:solidFill>
                  <a:srgbClr val="3C3C3B"/>
                </a:solidFill>
                <a:latin typeface="Verdana"/>
                <a:cs typeface="Verdana"/>
              </a:rPr>
              <a:t>de </a:t>
            </a:r>
            <a:r>
              <a:rPr sz="577" spc="6" dirty="0">
                <a:solidFill>
                  <a:srgbClr val="3C3C3B"/>
                </a:solidFill>
                <a:latin typeface="Verdana"/>
                <a:cs typeface="Verdana"/>
              </a:rPr>
              <a:t>suspendre </a:t>
            </a:r>
            <a:r>
              <a:rPr sz="577" spc="3" dirty="0">
                <a:solidFill>
                  <a:srgbClr val="3C3C3B"/>
                </a:solidFill>
                <a:latin typeface="Verdana"/>
                <a:cs typeface="Verdana"/>
              </a:rPr>
              <a:t>et </a:t>
            </a:r>
            <a:r>
              <a:rPr sz="577" spc="16" dirty="0">
                <a:solidFill>
                  <a:srgbClr val="3C3C3B"/>
                </a:solidFill>
                <a:latin typeface="Verdana"/>
                <a:cs typeface="Verdana"/>
              </a:rPr>
              <a:t>de </a:t>
            </a:r>
            <a:r>
              <a:rPr sz="577" spc="-10" dirty="0">
                <a:solidFill>
                  <a:srgbClr val="3C3C3B"/>
                </a:solidFill>
                <a:latin typeface="Verdana"/>
                <a:cs typeface="Verdana"/>
              </a:rPr>
              <a:t>résilier </a:t>
            </a:r>
            <a:r>
              <a:rPr sz="577" spc="-6" dirty="0">
                <a:solidFill>
                  <a:srgbClr val="3C3C3B"/>
                </a:solidFill>
                <a:latin typeface="Verdana"/>
                <a:cs typeface="Verdana"/>
              </a:rPr>
              <a:t> l’accès aux ressources </a:t>
            </a:r>
            <a:r>
              <a:rPr sz="577" spc="29" dirty="0">
                <a:solidFill>
                  <a:srgbClr val="3C3C3B"/>
                </a:solidFill>
                <a:latin typeface="Verdana"/>
                <a:cs typeface="Verdana"/>
              </a:rPr>
              <a:t>CMA </a:t>
            </a:r>
            <a:r>
              <a:rPr sz="577" spc="-3" dirty="0">
                <a:solidFill>
                  <a:srgbClr val="3C3C3B"/>
                </a:solidFill>
                <a:latin typeface="Verdana"/>
                <a:cs typeface="Verdana"/>
              </a:rPr>
              <a:t>IdF </a:t>
            </a:r>
            <a:r>
              <a:rPr sz="577" spc="3" dirty="0">
                <a:solidFill>
                  <a:srgbClr val="3C3C3B"/>
                </a:solidFill>
                <a:latin typeface="Verdana"/>
                <a:cs typeface="Verdana"/>
              </a:rPr>
              <a:t>et </a:t>
            </a:r>
            <a:r>
              <a:rPr sz="577" spc="10" dirty="0">
                <a:solidFill>
                  <a:srgbClr val="3C3C3B"/>
                </a:solidFill>
                <a:latin typeface="Verdana"/>
                <a:cs typeface="Verdana"/>
              </a:rPr>
              <a:t>ce </a:t>
            </a:r>
            <a:r>
              <a:rPr sz="577" spc="-6" dirty="0">
                <a:solidFill>
                  <a:srgbClr val="3C3C3B"/>
                </a:solidFill>
                <a:latin typeface="Verdana"/>
                <a:cs typeface="Verdana"/>
              </a:rPr>
              <a:t>sans </a:t>
            </a:r>
            <a:r>
              <a:rPr sz="577" spc="19" dirty="0">
                <a:solidFill>
                  <a:srgbClr val="3C3C3B"/>
                </a:solidFill>
                <a:latin typeface="Verdana"/>
                <a:cs typeface="Verdana"/>
              </a:rPr>
              <a:t>que </a:t>
            </a:r>
            <a:r>
              <a:rPr sz="577" spc="3" dirty="0">
                <a:solidFill>
                  <a:srgbClr val="3C3C3B"/>
                </a:solidFill>
                <a:latin typeface="Verdana"/>
                <a:cs typeface="Verdana"/>
              </a:rPr>
              <a:t>l’apprenant </a:t>
            </a:r>
            <a:r>
              <a:rPr sz="577" spc="6" dirty="0">
                <a:solidFill>
                  <a:srgbClr val="3C3C3B"/>
                </a:solidFill>
                <a:latin typeface="Verdana"/>
                <a:cs typeface="Verdana"/>
              </a:rPr>
              <a:t> </a:t>
            </a:r>
            <a:r>
              <a:rPr sz="577" spc="13" dirty="0">
                <a:solidFill>
                  <a:srgbClr val="3C3C3B"/>
                </a:solidFill>
                <a:latin typeface="Verdana"/>
                <a:cs typeface="Verdana"/>
              </a:rPr>
              <a:t>ne </a:t>
            </a:r>
            <a:r>
              <a:rPr sz="577" spc="3" dirty="0">
                <a:solidFill>
                  <a:srgbClr val="3C3C3B"/>
                </a:solidFill>
                <a:latin typeface="Verdana"/>
                <a:cs typeface="Verdana"/>
              </a:rPr>
              <a:t>puisse revendiquer </a:t>
            </a:r>
            <a:r>
              <a:rPr sz="577" spc="16" dirty="0">
                <a:solidFill>
                  <a:srgbClr val="3C3C3B"/>
                </a:solidFill>
                <a:latin typeface="Verdana"/>
                <a:cs typeface="Verdana"/>
              </a:rPr>
              <a:t>une quelconque </a:t>
            </a:r>
            <a:r>
              <a:rPr sz="577" spc="10" dirty="0">
                <a:solidFill>
                  <a:srgbClr val="3C3C3B"/>
                </a:solidFill>
                <a:latin typeface="Verdana"/>
                <a:cs typeface="Verdana"/>
              </a:rPr>
              <a:t>indemnisation </a:t>
            </a:r>
            <a:r>
              <a:rPr sz="577" spc="16" dirty="0">
                <a:solidFill>
                  <a:srgbClr val="3C3C3B"/>
                </a:solidFill>
                <a:latin typeface="Verdana"/>
                <a:cs typeface="Verdana"/>
              </a:rPr>
              <a:t>ou </a:t>
            </a:r>
            <a:r>
              <a:rPr sz="577" spc="19" dirty="0">
                <a:solidFill>
                  <a:srgbClr val="3C3C3B"/>
                </a:solidFill>
                <a:latin typeface="Verdana"/>
                <a:cs typeface="Verdana"/>
              </a:rPr>
              <a:t> </a:t>
            </a:r>
            <a:r>
              <a:rPr sz="577" spc="-10" dirty="0">
                <a:solidFill>
                  <a:srgbClr val="3C3C3B"/>
                </a:solidFill>
                <a:latin typeface="Verdana"/>
                <a:cs typeface="Verdana"/>
              </a:rPr>
              <a:t>réparation,</a:t>
            </a:r>
            <a:r>
              <a:rPr sz="577" spc="-6" dirty="0">
                <a:solidFill>
                  <a:srgbClr val="3C3C3B"/>
                </a:solidFill>
                <a:latin typeface="Verdana"/>
                <a:cs typeface="Verdana"/>
              </a:rPr>
              <a:t> </a:t>
            </a:r>
            <a:r>
              <a:rPr sz="577" spc="13" dirty="0">
                <a:solidFill>
                  <a:srgbClr val="3C3C3B"/>
                </a:solidFill>
                <a:latin typeface="Verdana"/>
                <a:cs typeface="Verdana"/>
              </a:rPr>
              <a:t>en </a:t>
            </a:r>
            <a:r>
              <a:rPr sz="577" spc="-3" dirty="0">
                <a:solidFill>
                  <a:srgbClr val="3C3C3B"/>
                </a:solidFill>
                <a:latin typeface="Verdana"/>
                <a:cs typeface="Verdana"/>
              </a:rPr>
              <a:t>cas</a:t>
            </a:r>
            <a:r>
              <a:rPr sz="577"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manquement </a:t>
            </a:r>
            <a:r>
              <a:rPr sz="577" dirty="0">
                <a:solidFill>
                  <a:srgbClr val="3C3C3B"/>
                </a:solidFill>
                <a:latin typeface="Verdana"/>
                <a:cs typeface="Verdana"/>
              </a:rPr>
              <a:t>par </a:t>
            </a:r>
            <a:r>
              <a:rPr sz="577" spc="3" dirty="0">
                <a:solidFill>
                  <a:srgbClr val="3C3C3B"/>
                </a:solidFill>
                <a:latin typeface="Verdana"/>
                <a:cs typeface="Verdana"/>
              </a:rPr>
              <a:t>l’apprenant </a:t>
            </a:r>
            <a:r>
              <a:rPr sz="577" spc="-6" dirty="0">
                <a:solidFill>
                  <a:srgbClr val="3C3C3B"/>
                </a:solidFill>
                <a:latin typeface="Verdana"/>
                <a:cs typeface="Verdana"/>
              </a:rPr>
              <a:t>aux </a:t>
            </a:r>
            <a:r>
              <a:rPr sz="577" spc="-3" dirty="0">
                <a:solidFill>
                  <a:srgbClr val="3C3C3B"/>
                </a:solidFill>
                <a:latin typeface="Verdana"/>
                <a:cs typeface="Verdana"/>
              </a:rPr>
              <a:t> </a:t>
            </a:r>
            <a:r>
              <a:rPr sz="577" spc="6" dirty="0">
                <a:solidFill>
                  <a:srgbClr val="3C3C3B"/>
                </a:solidFill>
                <a:latin typeface="Verdana"/>
                <a:cs typeface="Verdana"/>
              </a:rPr>
              <a:t>obligations</a:t>
            </a:r>
            <a:r>
              <a:rPr sz="577" spc="-55" dirty="0">
                <a:solidFill>
                  <a:srgbClr val="3C3C3B"/>
                </a:solidFill>
                <a:latin typeface="Verdana"/>
                <a:cs typeface="Verdana"/>
              </a:rPr>
              <a:t> </a:t>
            </a:r>
            <a:r>
              <a:rPr sz="577" spc="-3" dirty="0">
                <a:solidFill>
                  <a:srgbClr val="3C3C3B"/>
                </a:solidFill>
                <a:latin typeface="Verdana"/>
                <a:cs typeface="Verdana"/>
              </a:rPr>
              <a:t>prévues</a:t>
            </a:r>
            <a:r>
              <a:rPr sz="577" spc="-55" dirty="0">
                <a:solidFill>
                  <a:srgbClr val="3C3C3B"/>
                </a:solidFill>
                <a:latin typeface="Verdana"/>
                <a:cs typeface="Verdana"/>
              </a:rPr>
              <a:t> </a:t>
            </a:r>
            <a:r>
              <a:rPr sz="577" spc="6" dirty="0">
                <a:solidFill>
                  <a:srgbClr val="3C3C3B"/>
                </a:solidFill>
                <a:latin typeface="Verdana"/>
                <a:cs typeface="Verdana"/>
              </a:rPr>
              <a:t>dans</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dirty="0">
                <a:solidFill>
                  <a:srgbClr val="3C3C3B"/>
                </a:solidFill>
                <a:latin typeface="Verdana"/>
                <a:cs typeface="Verdana"/>
              </a:rPr>
              <a:t>présente</a:t>
            </a:r>
            <a:r>
              <a:rPr sz="577" spc="-55" dirty="0">
                <a:solidFill>
                  <a:srgbClr val="3C3C3B"/>
                </a:solidFill>
                <a:latin typeface="Verdana"/>
                <a:cs typeface="Verdana"/>
              </a:rPr>
              <a:t> </a:t>
            </a:r>
            <a:r>
              <a:rPr sz="577" spc="-10" dirty="0">
                <a:solidFill>
                  <a:srgbClr val="3C3C3B"/>
                </a:solidFill>
                <a:latin typeface="Verdana"/>
                <a:cs typeface="Verdana"/>
              </a:rPr>
              <a:t>charte.</a:t>
            </a:r>
            <a:endParaRPr sz="577" dirty="0">
              <a:latin typeface="Verdana"/>
              <a:cs typeface="Verdana"/>
            </a:endParaRPr>
          </a:p>
          <a:p>
            <a:pPr marL="8145" algn="just">
              <a:spcBef>
                <a:spcPts val="385"/>
              </a:spcBef>
            </a:pPr>
            <a:r>
              <a:rPr sz="577" b="1" spc="26" dirty="0">
                <a:solidFill>
                  <a:srgbClr val="AF0B2B"/>
                </a:solidFill>
                <a:latin typeface="Arial"/>
                <a:cs typeface="Arial"/>
              </a:rPr>
              <a:t>Article</a:t>
            </a:r>
            <a:r>
              <a:rPr sz="577" b="1" dirty="0">
                <a:solidFill>
                  <a:srgbClr val="AF0B2B"/>
                </a:solidFill>
                <a:latin typeface="Arial"/>
                <a:cs typeface="Arial"/>
              </a:rPr>
              <a:t> </a:t>
            </a:r>
            <a:r>
              <a:rPr sz="577" b="1" spc="-16" dirty="0">
                <a:solidFill>
                  <a:srgbClr val="AF0B2B"/>
                </a:solidFill>
                <a:latin typeface="Arial"/>
                <a:cs typeface="Arial"/>
              </a:rPr>
              <a:t>10.</a:t>
            </a:r>
            <a:r>
              <a:rPr sz="577" b="1" spc="3" dirty="0">
                <a:solidFill>
                  <a:srgbClr val="AF0B2B"/>
                </a:solidFill>
                <a:latin typeface="Arial"/>
                <a:cs typeface="Arial"/>
              </a:rPr>
              <a:t> </a:t>
            </a:r>
            <a:r>
              <a:rPr sz="577" b="1" spc="19" dirty="0">
                <a:solidFill>
                  <a:srgbClr val="AF0B2B"/>
                </a:solidFill>
                <a:latin typeface="Arial"/>
                <a:cs typeface="Arial"/>
              </a:rPr>
              <a:t>Responsabilités</a:t>
            </a:r>
            <a:endParaRPr sz="577" dirty="0">
              <a:latin typeface="Arial"/>
              <a:cs typeface="Arial"/>
            </a:endParaRPr>
          </a:p>
          <a:p>
            <a:pPr marL="8145" marR="3258" algn="just"/>
            <a:r>
              <a:rPr sz="577" spc="3" dirty="0">
                <a:solidFill>
                  <a:srgbClr val="3C3C3B"/>
                </a:solidFill>
                <a:latin typeface="Verdana"/>
                <a:cs typeface="Verdana"/>
              </a:rPr>
              <a:t>L’apprenant</a:t>
            </a:r>
            <a:r>
              <a:rPr sz="577" spc="-48" dirty="0">
                <a:solidFill>
                  <a:srgbClr val="3C3C3B"/>
                </a:solidFill>
                <a:latin typeface="Verdana"/>
                <a:cs typeface="Verdana"/>
              </a:rPr>
              <a:t> </a:t>
            </a:r>
            <a:r>
              <a:rPr sz="577" spc="-3" dirty="0">
                <a:solidFill>
                  <a:srgbClr val="3C3C3B"/>
                </a:solidFill>
                <a:latin typeface="Verdana"/>
                <a:cs typeface="Verdana"/>
              </a:rPr>
              <a:t>est</a:t>
            </a:r>
            <a:r>
              <a:rPr sz="577" spc="-45" dirty="0">
                <a:solidFill>
                  <a:srgbClr val="3C3C3B"/>
                </a:solidFill>
                <a:latin typeface="Verdana"/>
                <a:cs typeface="Verdana"/>
              </a:rPr>
              <a:t> </a:t>
            </a:r>
            <a:r>
              <a:rPr sz="577" spc="3" dirty="0">
                <a:solidFill>
                  <a:srgbClr val="3C3C3B"/>
                </a:solidFill>
                <a:latin typeface="Verdana"/>
                <a:cs typeface="Verdana"/>
              </a:rPr>
              <a:t>responsable</a:t>
            </a:r>
            <a:r>
              <a:rPr sz="577" spc="-45" dirty="0">
                <a:solidFill>
                  <a:srgbClr val="3C3C3B"/>
                </a:solidFill>
                <a:latin typeface="Verdana"/>
                <a:cs typeface="Verdana"/>
              </a:rPr>
              <a:t> </a:t>
            </a:r>
            <a:r>
              <a:rPr sz="577" spc="16" dirty="0">
                <a:solidFill>
                  <a:srgbClr val="3C3C3B"/>
                </a:solidFill>
                <a:latin typeface="Verdana"/>
                <a:cs typeface="Verdana"/>
              </a:rPr>
              <a:t>de</a:t>
            </a:r>
            <a:r>
              <a:rPr sz="577" spc="-48" dirty="0">
                <a:solidFill>
                  <a:srgbClr val="3C3C3B"/>
                </a:solidFill>
                <a:latin typeface="Verdana"/>
                <a:cs typeface="Verdana"/>
              </a:rPr>
              <a:t> </a:t>
            </a:r>
            <a:r>
              <a:rPr sz="577" spc="10" dirty="0">
                <a:solidFill>
                  <a:srgbClr val="3C3C3B"/>
                </a:solidFill>
                <a:latin typeface="Verdana"/>
                <a:cs typeface="Verdana"/>
              </a:rPr>
              <a:t>ce</a:t>
            </a:r>
            <a:r>
              <a:rPr sz="577" spc="-45" dirty="0">
                <a:solidFill>
                  <a:srgbClr val="3C3C3B"/>
                </a:solidFill>
                <a:latin typeface="Verdana"/>
                <a:cs typeface="Verdana"/>
              </a:rPr>
              <a:t> </a:t>
            </a:r>
            <a:r>
              <a:rPr sz="577" spc="3" dirty="0">
                <a:solidFill>
                  <a:srgbClr val="3C3C3B"/>
                </a:solidFill>
                <a:latin typeface="Verdana"/>
                <a:cs typeface="Verdana"/>
              </a:rPr>
              <a:t>qu’il</a:t>
            </a:r>
            <a:r>
              <a:rPr sz="577" spc="-45" dirty="0">
                <a:solidFill>
                  <a:srgbClr val="3C3C3B"/>
                </a:solidFill>
                <a:latin typeface="Verdana"/>
                <a:cs typeface="Verdana"/>
              </a:rPr>
              <a:t> </a:t>
            </a:r>
            <a:r>
              <a:rPr sz="577" dirty="0">
                <a:solidFill>
                  <a:srgbClr val="3C3C3B"/>
                </a:solidFill>
                <a:latin typeface="Verdana"/>
                <a:cs typeface="Verdana"/>
              </a:rPr>
              <a:t>écrit</a:t>
            </a:r>
            <a:r>
              <a:rPr sz="577" spc="-45" dirty="0">
                <a:solidFill>
                  <a:srgbClr val="3C3C3B"/>
                </a:solidFill>
                <a:latin typeface="Verdana"/>
                <a:cs typeface="Verdana"/>
              </a:rPr>
              <a:t> </a:t>
            </a:r>
            <a:r>
              <a:rPr sz="577" spc="16" dirty="0">
                <a:solidFill>
                  <a:srgbClr val="3C3C3B"/>
                </a:solidFill>
                <a:latin typeface="Verdana"/>
                <a:cs typeface="Verdana"/>
              </a:rPr>
              <a:t>ou</a:t>
            </a:r>
            <a:r>
              <a:rPr sz="577" spc="-48" dirty="0">
                <a:solidFill>
                  <a:srgbClr val="3C3C3B"/>
                </a:solidFill>
                <a:latin typeface="Verdana"/>
                <a:cs typeface="Verdana"/>
              </a:rPr>
              <a:t> </a:t>
            </a:r>
            <a:r>
              <a:rPr sz="577" spc="19" dirty="0">
                <a:solidFill>
                  <a:srgbClr val="3C3C3B"/>
                </a:solidFill>
                <a:latin typeface="Verdana"/>
                <a:cs typeface="Verdana"/>
              </a:rPr>
              <a:t>met</a:t>
            </a:r>
            <a:r>
              <a:rPr sz="577" spc="-45" dirty="0">
                <a:solidFill>
                  <a:srgbClr val="3C3C3B"/>
                </a:solidFill>
                <a:latin typeface="Verdana"/>
                <a:cs typeface="Verdana"/>
              </a:rPr>
              <a:t> </a:t>
            </a:r>
            <a:r>
              <a:rPr sz="577" spc="13" dirty="0">
                <a:solidFill>
                  <a:srgbClr val="3C3C3B"/>
                </a:solidFill>
                <a:latin typeface="Verdana"/>
                <a:cs typeface="Verdana"/>
              </a:rPr>
              <a:t>en</a:t>
            </a:r>
            <a:r>
              <a:rPr sz="577" spc="-45" dirty="0">
                <a:solidFill>
                  <a:srgbClr val="3C3C3B"/>
                </a:solidFill>
                <a:latin typeface="Verdana"/>
                <a:cs typeface="Verdana"/>
              </a:rPr>
              <a:t> </a:t>
            </a:r>
            <a:r>
              <a:rPr sz="577" spc="-6" dirty="0">
                <a:solidFill>
                  <a:srgbClr val="3C3C3B"/>
                </a:solidFill>
                <a:latin typeface="Verdana"/>
                <a:cs typeface="Verdana"/>
              </a:rPr>
              <a:t>ligne. </a:t>
            </a:r>
            <a:r>
              <a:rPr sz="577" spc="-196" dirty="0">
                <a:solidFill>
                  <a:srgbClr val="3C3C3B"/>
                </a:solidFill>
                <a:latin typeface="Verdana"/>
                <a:cs typeface="Verdana"/>
              </a:rPr>
              <a:t> </a:t>
            </a:r>
            <a:r>
              <a:rPr sz="577" spc="-38" dirty="0">
                <a:solidFill>
                  <a:srgbClr val="3C3C3B"/>
                </a:solidFill>
                <a:latin typeface="Verdana"/>
                <a:cs typeface="Verdana"/>
              </a:rPr>
              <a:t>Il</a:t>
            </a:r>
            <a:r>
              <a:rPr sz="577" spc="-10" dirty="0">
                <a:solidFill>
                  <a:srgbClr val="3C3C3B"/>
                </a:solidFill>
                <a:latin typeface="Verdana"/>
                <a:cs typeface="Verdana"/>
              </a:rPr>
              <a:t> </a:t>
            </a:r>
            <a:r>
              <a:rPr sz="577" spc="-3" dirty="0">
                <a:solidFill>
                  <a:srgbClr val="3C3C3B"/>
                </a:solidFill>
                <a:latin typeface="Verdana"/>
                <a:cs typeface="Verdana"/>
              </a:rPr>
              <a:t>est</a:t>
            </a:r>
            <a:r>
              <a:rPr sz="577" spc="-10" dirty="0">
                <a:solidFill>
                  <a:srgbClr val="3C3C3B"/>
                </a:solidFill>
                <a:latin typeface="Verdana"/>
                <a:cs typeface="Verdana"/>
              </a:rPr>
              <a:t> </a:t>
            </a:r>
            <a:r>
              <a:rPr sz="577" dirty="0">
                <a:solidFill>
                  <a:srgbClr val="3C3C3B"/>
                </a:solidFill>
                <a:latin typeface="Verdana"/>
                <a:cs typeface="Verdana"/>
              </a:rPr>
              <a:t>seul</a:t>
            </a:r>
            <a:r>
              <a:rPr sz="577" spc="-10" dirty="0">
                <a:solidFill>
                  <a:srgbClr val="3C3C3B"/>
                </a:solidFill>
                <a:latin typeface="Verdana"/>
                <a:cs typeface="Verdana"/>
              </a:rPr>
              <a:t> </a:t>
            </a:r>
            <a:r>
              <a:rPr sz="577" spc="3" dirty="0">
                <a:solidFill>
                  <a:srgbClr val="3C3C3B"/>
                </a:solidFill>
                <a:latin typeface="Verdana"/>
                <a:cs typeface="Verdana"/>
              </a:rPr>
              <a:t>responsable</a:t>
            </a:r>
            <a:r>
              <a:rPr sz="577" spc="-10"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6" dirty="0">
                <a:solidFill>
                  <a:srgbClr val="3C3C3B"/>
                </a:solidFill>
                <a:latin typeface="Verdana"/>
                <a:cs typeface="Verdana"/>
              </a:rPr>
              <a:t>supports</a:t>
            </a:r>
            <a:r>
              <a:rPr sz="577" spc="-10" dirty="0">
                <a:solidFill>
                  <a:srgbClr val="3C3C3B"/>
                </a:solidFill>
                <a:latin typeface="Verdana"/>
                <a:cs typeface="Verdana"/>
              </a:rPr>
              <a:t> </a:t>
            </a:r>
            <a:r>
              <a:rPr sz="577" spc="3" dirty="0">
                <a:solidFill>
                  <a:srgbClr val="3C3C3B"/>
                </a:solidFill>
                <a:latin typeface="Verdana"/>
                <a:cs typeface="Verdana"/>
              </a:rPr>
              <a:t>amovibles</a:t>
            </a:r>
            <a:r>
              <a:rPr sz="577" spc="-10" dirty="0">
                <a:solidFill>
                  <a:srgbClr val="3C3C3B"/>
                </a:solidFill>
                <a:latin typeface="Verdana"/>
                <a:cs typeface="Verdana"/>
              </a:rPr>
              <a:t> (CD </a:t>
            </a:r>
            <a:r>
              <a:rPr sz="577" spc="-3" dirty="0">
                <a:solidFill>
                  <a:srgbClr val="3C3C3B"/>
                </a:solidFill>
                <a:latin typeface="Verdana"/>
                <a:cs typeface="Verdana"/>
              </a:rPr>
              <a:t>Rom,</a:t>
            </a:r>
            <a:r>
              <a:rPr sz="577" spc="-10" dirty="0">
                <a:solidFill>
                  <a:srgbClr val="3C3C3B"/>
                </a:solidFill>
                <a:latin typeface="Verdana"/>
                <a:cs typeface="Verdana"/>
              </a:rPr>
              <a:t> </a:t>
            </a:r>
            <a:r>
              <a:rPr sz="577" spc="6" dirty="0">
                <a:solidFill>
                  <a:srgbClr val="3C3C3B"/>
                </a:solidFill>
                <a:latin typeface="Verdana"/>
                <a:cs typeface="Verdana"/>
              </a:rPr>
              <a:t>clé </a:t>
            </a:r>
            <a:r>
              <a:rPr sz="577" spc="-192" dirty="0">
                <a:solidFill>
                  <a:srgbClr val="3C3C3B"/>
                </a:solidFill>
                <a:latin typeface="Verdana"/>
                <a:cs typeface="Verdana"/>
              </a:rPr>
              <a:t> </a:t>
            </a:r>
            <a:r>
              <a:rPr sz="577" spc="10" dirty="0">
                <a:solidFill>
                  <a:srgbClr val="3C3C3B"/>
                </a:solidFill>
                <a:latin typeface="Verdana"/>
                <a:cs typeface="Verdana"/>
              </a:rPr>
              <a:t>USB</a:t>
            </a:r>
            <a:r>
              <a:rPr sz="577" spc="-90" dirty="0">
                <a:solidFill>
                  <a:srgbClr val="3C3C3B"/>
                </a:solidFill>
                <a:latin typeface="Verdana"/>
                <a:cs typeface="Verdana"/>
              </a:rPr>
              <a:t>,</a:t>
            </a:r>
            <a:r>
              <a:rPr sz="577" spc="-55" dirty="0">
                <a:solidFill>
                  <a:srgbClr val="3C3C3B"/>
                </a:solidFill>
                <a:latin typeface="Verdana"/>
                <a:cs typeface="Verdana"/>
              </a:rPr>
              <a:t> </a:t>
            </a:r>
            <a:r>
              <a:rPr sz="577" spc="10" dirty="0">
                <a:solidFill>
                  <a:srgbClr val="3C3C3B"/>
                </a:solidFill>
                <a:latin typeface="Verdana"/>
                <a:cs typeface="Verdana"/>
              </a:rPr>
              <a:t>disque</a:t>
            </a:r>
            <a:r>
              <a:rPr sz="577" spc="-55" dirty="0">
                <a:solidFill>
                  <a:srgbClr val="3C3C3B"/>
                </a:solidFill>
                <a:latin typeface="Verdana"/>
                <a:cs typeface="Verdana"/>
              </a:rPr>
              <a:t> </a:t>
            </a:r>
            <a:r>
              <a:rPr sz="577" spc="13" dirty="0">
                <a:solidFill>
                  <a:srgbClr val="3C3C3B"/>
                </a:solidFill>
                <a:latin typeface="Verdana"/>
                <a:cs typeface="Verdana"/>
              </a:rPr>
              <a:t>dur</a:t>
            </a:r>
            <a:r>
              <a:rPr sz="577" spc="-55" dirty="0">
                <a:solidFill>
                  <a:srgbClr val="3C3C3B"/>
                </a:solidFill>
                <a:latin typeface="Verdana"/>
                <a:cs typeface="Verdana"/>
              </a:rPr>
              <a:t> </a:t>
            </a:r>
            <a:r>
              <a:rPr sz="577" spc="10" dirty="0">
                <a:solidFill>
                  <a:srgbClr val="3C3C3B"/>
                </a:solidFill>
                <a:latin typeface="Verdana"/>
                <a:cs typeface="Verdana"/>
              </a:rPr>
              <a:t>po</a:t>
            </a:r>
            <a:r>
              <a:rPr sz="577" spc="13" dirty="0">
                <a:solidFill>
                  <a:srgbClr val="3C3C3B"/>
                </a:solidFill>
                <a:latin typeface="Verdana"/>
                <a:cs typeface="Verdana"/>
              </a:rPr>
              <a:t>r</a:t>
            </a:r>
            <a:r>
              <a:rPr sz="577" spc="-10" dirty="0">
                <a:solidFill>
                  <a:srgbClr val="3C3C3B"/>
                </a:solidFill>
                <a:latin typeface="Verdana"/>
                <a:cs typeface="Verdana"/>
              </a:rPr>
              <a:t>table,</a:t>
            </a:r>
            <a:r>
              <a:rPr sz="577" spc="-55" dirty="0">
                <a:solidFill>
                  <a:srgbClr val="3C3C3B"/>
                </a:solidFill>
                <a:latin typeface="Verdana"/>
                <a:cs typeface="Verdana"/>
              </a:rPr>
              <a:t> </a:t>
            </a:r>
            <a:r>
              <a:rPr sz="577" spc="6" dirty="0">
                <a:solidFill>
                  <a:srgbClr val="3C3C3B"/>
                </a:solidFill>
                <a:latin typeface="Verdana"/>
                <a:cs typeface="Verdana"/>
              </a:rPr>
              <a:t>e</a:t>
            </a:r>
            <a:r>
              <a:rPr sz="577" spc="-10" dirty="0">
                <a:solidFill>
                  <a:srgbClr val="3C3C3B"/>
                </a:solidFill>
                <a:latin typeface="Verdana"/>
                <a:cs typeface="Verdana"/>
              </a:rPr>
              <a:t>t</a:t>
            </a:r>
            <a:r>
              <a:rPr sz="577" spc="32" dirty="0">
                <a:solidFill>
                  <a:srgbClr val="3C3C3B"/>
                </a:solidFill>
                <a:latin typeface="Verdana"/>
                <a:cs typeface="Verdana"/>
              </a:rPr>
              <a:t>c</a:t>
            </a:r>
            <a:r>
              <a:rPr sz="577" spc="-80" dirty="0">
                <a:solidFill>
                  <a:srgbClr val="3C3C3B"/>
                </a:solidFill>
                <a:latin typeface="Verdana"/>
                <a:cs typeface="Verdana"/>
              </a:rPr>
              <a:t>.)</a:t>
            </a:r>
            <a:r>
              <a:rPr sz="577" spc="-55" dirty="0">
                <a:solidFill>
                  <a:srgbClr val="3C3C3B"/>
                </a:solidFill>
                <a:latin typeface="Verdana"/>
                <a:cs typeface="Verdana"/>
              </a:rPr>
              <a:t> </a:t>
            </a:r>
            <a:r>
              <a:rPr sz="577" spc="3" dirty="0">
                <a:solidFill>
                  <a:srgbClr val="3C3C3B"/>
                </a:solidFill>
                <a:latin typeface="Verdana"/>
                <a:cs typeface="Verdana"/>
              </a:rPr>
              <a:t>lui</a:t>
            </a:r>
            <a:r>
              <a:rPr sz="577" spc="-55" dirty="0">
                <a:solidFill>
                  <a:srgbClr val="3C3C3B"/>
                </a:solidFill>
                <a:latin typeface="Verdana"/>
                <a:cs typeface="Verdana"/>
              </a:rPr>
              <a:t> </a:t>
            </a:r>
            <a:r>
              <a:rPr sz="577" spc="16" dirty="0">
                <a:solidFill>
                  <a:srgbClr val="3C3C3B"/>
                </a:solidFill>
                <a:latin typeface="Verdana"/>
                <a:cs typeface="Verdana"/>
              </a:rPr>
              <a:t>app</a:t>
            </a:r>
            <a:r>
              <a:rPr sz="577" spc="-13" dirty="0">
                <a:solidFill>
                  <a:srgbClr val="3C3C3B"/>
                </a:solidFill>
                <a:latin typeface="Verdana"/>
                <a:cs typeface="Verdana"/>
              </a:rPr>
              <a:t>a</a:t>
            </a:r>
            <a:r>
              <a:rPr sz="577" spc="-3" dirty="0">
                <a:solidFill>
                  <a:srgbClr val="3C3C3B"/>
                </a:solidFill>
                <a:latin typeface="Verdana"/>
                <a:cs typeface="Verdana"/>
              </a:rPr>
              <a:t>r</a:t>
            </a:r>
            <a:r>
              <a:rPr sz="577" spc="-6" dirty="0">
                <a:solidFill>
                  <a:srgbClr val="3C3C3B"/>
                </a:solidFill>
                <a:latin typeface="Verdana"/>
                <a:cs typeface="Verdana"/>
              </a:rPr>
              <a:t>t</a:t>
            </a:r>
            <a:r>
              <a:rPr sz="577" spc="10" dirty="0">
                <a:solidFill>
                  <a:srgbClr val="3C3C3B"/>
                </a:solidFill>
                <a:latin typeface="Verdana"/>
                <a:cs typeface="Verdana"/>
              </a:rPr>
              <a:t>enant</a:t>
            </a:r>
            <a:r>
              <a:rPr sz="577" spc="-90" dirty="0">
                <a:solidFill>
                  <a:srgbClr val="3C3C3B"/>
                </a:solidFill>
                <a:latin typeface="Verdana"/>
                <a:cs typeface="Verdana"/>
              </a:rPr>
              <a:t>.</a:t>
            </a:r>
            <a:endParaRPr sz="577" dirty="0">
              <a:latin typeface="Verdana"/>
              <a:cs typeface="Verdana"/>
            </a:endParaRPr>
          </a:p>
          <a:p>
            <a:pPr marL="8145" marR="3258" algn="just">
              <a:spcBef>
                <a:spcPts val="385"/>
              </a:spcBef>
            </a:pPr>
            <a:r>
              <a:rPr sz="577" spc="3" dirty="0">
                <a:solidFill>
                  <a:srgbClr val="3C3C3B"/>
                </a:solidFill>
                <a:latin typeface="Verdana"/>
                <a:cs typeface="Verdana"/>
              </a:rPr>
              <a:t>L’apprenant</a:t>
            </a:r>
            <a:r>
              <a:rPr sz="577" spc="-35" dirty="0">
                <a:solidFill>
                  <a:srgbClr val="3C3C3B"/>
                </a:solidFill>
                <a:latin typeface="Verdana"/>
                <a:cs typeface="Verdana"/>
              </a:rPr>
              <a:t> </a:t>
            </a:r>
            <a:r>
              <a:rPr sz="577" spc="-3" dirty="0">
                <a:solidFill>
                  <a:srgbClr val="3C3C3B"/>
                </a:solidFill>
                <a:latin typeface="Verdana"/>
                <a:cs typeface="Verdana"/>
              </a:rPr>
              <a:t>est</a:t>
            </a:r>
            <a:r>
              <a:rPr sz="577" spc="-35" dirty="0">
                <a:solidFill>
                  <a:srgbClr val="3C3C3B"/>
                </a:solidFill>
                <a:latin typeface="Verdana"/>
                <a:cs typeface="Verdana"/>
              </a:rPr>
              <a:t> </a:t>
            </a:r>
            <a:r>
              <a:rPr sz="577" dirty="0">
                <a:solidFill>
                  <a:srgbClr val="3C3C3B"/>
                </a:solidFill>
                <a:latin typeface="Verdana"/>
                <a:cs typeface="Verdana"/>
              </a:rPr>
              <a:t>seul</a:t>
            </a:r>
            <a:r>
              <a:rPr sz="577" spc="-32" dirty="0">
                <a:solidFill>
                  <a:srgbClr val="3C3C3B"/>
                </a:solidFill>
                <a:latin typeface="Verdana"/>
                <a:cs typeface="Verdana"/>
              </a:rPr>
              <a:t> </a:t>
            </a:r>
            <a:r>
              <a:rPr sz="577" spc="3" dirty="0">
                <a:solidFill>
                  <a:srgbClr val="3C3C3B"/>
                </a:solidFill>
                <a:latin typeface="Verdana"/>
                <a:cs typeface="Verdana"/>
              </a:rPr>
              <a:t>responsable</a:t>
            </a:r>
            <a:r>
              <a:rPr sz="577" spc="-35"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dirty="0">
                <a:solidFill>
                  <a:srgbClr val="3C3C3B"/>
                </a:solidFill>
                <a:latin typeface="Verdana"/>
                <a:cs typeface="Verdana"/>
              </a:rPr>
              <a:t>l’utilisation</a:t>
            </a:r>
            <a:r>
              <a:rPr sz="577" spc="-35"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13" dirty="0">
                <a:solidFill>
                  <a:srgbClr val="3C3C3B"/>
                </a:solidFill>
                <a:latin typeface="Verdana"/>
                <a:cs typeface="Verdana"/>
              </a:rPr>
              <a:t>ses</a:t>
            </a:r>
            <a:r>
              <a:rPr sz="577" spc="-35" dirty="0">
                <a:solidFill>
                  <a:srgbClr val="3C3C3B"/>
                </a:solidFill>
                <a:latin typeface="Verdana"/>
                <a:cs typeface="Verdana"/>
              </a:rPr>
              <a:t> </a:t>
            </a:r>
            <a:r>
              <a:rPr sz="577" spc="6" dirty="0">
                <a:solidFill>
                  <a:srgbClr val="3C3C3B"/>
                </a:solidFill>
                <a:latin typeface="Verdana"/>
                <a:cs typeface="Verdana"/>
              </a:rPr>
              <a:t>codes </a:t>
            </a:r>
            <a:r>
              <a:rPr sz="577" spc="-196" dirty="0">
                <a:solidFill>
                  <a:srgbClr val="3C3C3B"/>
                </a:solidFill>
                <a:latin typeface="Verdana"/>
                <a:cs typeface="Verdana"/>
              </a:rPr>
              <a:t> </a:t>
            </a:r>
            <a:r>
              <a:rPr sz="577" dirty="0">
                <a:solidFill>
                  <a:srgbClr val="3C3C3B"/>
                </a:solidFill>
                <a:latin typeface="Verdana"/>
                <a:cs typeface="Verdana"/>
              </a:rPr>
              <a:t>d’accès </a:t>
            </a:r>
            <a:r>
              <a:rPr sz="577" spc="-6" dirty="0">
                <a:solidFill>
                  <a:srgbClr val="3C3C3B"/>
                </a:solidFill>
                <a:latin typeface="Verdana"/>
                <a:cs typeface="Verdana"/>
              </a:rPr>
              <a:t>wifi. Toute </a:t>
            </a:r>
            <a:r>
              <a:rPr sz="577" spc="3" dirty="0">
                <a:solidFill>
                  <a:srgbClr val="3C3C3B"/>
                </a:solidFill>
                <a:latin typeface="Verdana"/>
                <a:cs typeface="Verdana"/>
              </a:rPr>
              <a:t>utilisation </a:t>
            </a:r>
            <a:r>
              <a:rPr sz="577" spc="16" dirty="0">
                <a:solidFill>
                  <a:srgbClr val="3C3C3B"/>
                </a:solidFill>
                <a:latin typeface="Verdana"/>
                <a:cs typeface="Verdana"/>
              </a:rPr>
              <a:t>de </a:t>
            </a:r>
            <a:r>
              <a:rPr sz="577" spc="10" dirty="0">
                <a:solidFill>
                  <a:srgbClr val="3C3C3B"/>
                </a:solidFill>
                <a:latin typeface="Verdana"/>
                <a:cs typeface="Verdana"/>
              </a:rPr>
              <a:t>ce </a:t>
            </a:r>
            <a:r>
              <a:rPr sz="577" spc="-16" dirty="0">
                <a:solidFill>
                  <a:srgbClr val="3C3C3B"/>
                </a:solidFill>
                <a:latin typeface="Verdana"/>
                <a:cs typeface="Verdana"/>
              </a:rPr>
              <a:t>service, </a:t>
            </a:r>
            <a:r>
              <a:rPr sz="577" spc="3" dirty="0">
                <a:solidFill>
                  <a:srgbClr val="3C3C3B"/>
                </a:solidFill>
                <a:latin typeface="Verdana"/>
                <a:cs typeface="Verdana"/>
              </a:rPr>
              <a:t>effectuée </a:t>
            </a:r>
            <a:r>
              <a:rPr sz="577" spc="6" dirty="0">
                <a:solidFill>
                  <a:srgbClr val="3C3C3B"/>
                </a:solidFill>
                <a:latin typeface="Verdana"/>
                <a:cs typeface="Verdana"/>
              </a:rPr>
              <a:t>au </a:t>
            </a:r>
            <a:r>
              <a:rPr sz="577" spc="10" dirty="0">
                <a:solidFill>
                  <a:srgbClr val="3C3C3B"/>
                </a:solidFill>
                <a:latin typeface="Verdana"/>
                <a:cs typeface="Verdana"/>
              </a:rPr>
              <a:t> </a:t>
            </a:r>
            <a:r>
              <a:rPr sz="577" spc="6" dirty="0">
                <a:solidFill>
                  <a:srgbClr val="3C3C3B"/>
                </a:solidFill>
                <a:latin typeface="Verdana"/>
                <a:cs typeface="Verdana"/>
              </a:rPr>
              <a:t>moyen</a:t>
            </a:r>
            <a:r>
              <a:rPr sz="577" spc="-77" dirty="0">
                <a:solidFill>
                  <a:srgbClr val="3C3C3B"/>
                </a:solidFill>
                <a:latin typeface="Verdana"/>
                <a:cs typeface="Verdana"/>
              </a:rPr>
              <a:t> </a:t>
            </a:r>
            <a:r>
              <a:rPr sz="577" spc="3" dirty="0">
                <a:solidFill>
                  <a:srgbClr val="3C3C3B"/>
                </a:solidFill>
                <a:latin typeface="Verdana"/>
                <a:cs typeface="Verdana"/>
              </a:rPr>
              <a:t>des</a:t>
            </a:r>
            <a:r>
              <a:rPr sz="577" spc="-73" dirty="0">
                <a:solidFill>
                  <a:srgbClr val="3C3C3B"/>
                </a:solidFill>
                <a:latin typeface="Verdana"/>
                <a:cs typeface="Verdana"/>
              </a:rPr>
              <a:t> </a:t>
            </a:r>
            <a:r>
              <a:rPr sz="577" spc="6" dirty="0">
                <a:solidFill>
                  <a:srgbClr val="3C3C3B"/>
                </a:solidFill>
                <a:latin typeface="Verdana"/>
                <a:cs typeface="Verdana"/>
              </a:rPr>
              <a:t>codes</a:t>
            </a:r>
            <a:r>
              <a:rPr sz="577" spc="-77" dirty="0">
                <a:solidFill>
                  <a:srgbClr val="3C3C3B"/>
                </a:solidFill>
                <a:latin typeface="Verdana"/>
                <a:cs typeface="Verdana"/>
              </a:rPr>
              <a:t> </a:t>
            </a:r>
            <a:r>
              <a:rPr sz="577" dirty="0">
                <a:solidFill>
                  <a:srgbClr val="3C3C3B"/>
                </a:solidFill>
                <a:latin typeface="Verdana"/>
                <a:cs typeface="Verdana"/>
              </a:rPr>
              <a:t>d’accès</a:t>
            </a:r>
            <a:r>
              <a:rPr sz="577" spc="-73" dirty="0">
                <a:solidFill>
                  <a:srgbClr val="3C3C3B"/>
                </a:solidFill>
                <a:latin typeface="Verdana"/>
                <a:cs typeface="Verdana"/>
              </a:rPr>
              <a:t> </a:t>
            </a:r>
            <a:r>
              <a:rPr sz="577" spc="16" dirty="0">
                <a:solidFill>
                  <a:srgbClr val="3C3C3B"/>
                </a:solidFill>
                <a:latin typeface="Verdana"/>
                <a:cs typeface="Verdana"/>
              </a:rPr>
              <a:t>de</a:t>
            </a:r>
            <a:r>
              <a:rPr sz="577" spc="-77" dirty="0">
                <a:solidFill>
                  <a:srgbClr val="3C3C3B"/>
                </a:solidFill>
                <a:latin typeface="Verdana"/>
                <a:cs typeface="Verdana"/>
              </a:rPr>
              <a:t> </a:t>
            </a:r>
            <a:r>
              <a:rPr sz="577" spc="-3" dirty="0">
                <a:solidFill>
                  <a:srgbClr val="3C3C3B"/>
                </a:solidFill>
                <a:latin typeface="Verdana"/>
                <a:cs typeface="Verdana"/>
              </a:rPr>
              <a:t>l’apprenant,</a:t>
            </a:r>
            <a:r>
              <a:rPr sz="577" spc="-73" dirty="0">
                <a:solidFill>
                  <a:srgbClr val="3C3C3B"/>
                </a:solidFill>
                <a:latin typeface="Verdana"/>
                <a:cs typeface="Verdana"/>
              </a:rPr>
              <a:t> </a:t>
            </a:r>
            <a:r>
              <a:rPr sz="577" spc="-3" dirty="0">
                <a:solidFill>
                  <a:srgbClr val="3C3C3B"/>
                </a:solidFill>
                <a:latin typeface="Verdana"/>
                <a:cs typeface="Verdana"/>
              </a:rPr>
              <a:t>est</a:t>
            </a:r>
            <a:r>
              <a:rPr sz="577" spc="-77" dirty="0">
                <a:solidFill>
                  <a:srgbClr val="3C3C3B"/>
                </a:solidFill>
                <a:latin typeface="Verdana"/>
                <a:cs typeface="Verdana"/>
              </a:rPr>
              <a:t> </a:t>
            </a:r>
            <a:r>
              <a:rPr sz="577" spc="3" dirty="0">
                <a:solidFill>
                  <a:srgbClr val="3C3C3B"/>
                </a:solidFill>
                <a:latin typeface="Verdana"/>
                <a:cs typeface="Verdana"/>
              </a:rPr>
              <a:t>réputée</a:t>
            </a:r>
            <a:r>
              <a:rPr sz="577" spc="-73" dirty="0">
                <a:solidFill>
                  <a:srgbClr val="3C3C3B"/>
                </a:solidFill>
                <a:latin typeface="Verdana"/>
                <a:cs typeface="Verdana"/>
              </a:rPr>
              <a:t> </a:t>
            </a:r>
            <a:r>
              <a:rPr sz="577" spc="-13" dirty="0">
                <a:solidFill>
                  <a:srgbClr val="3C3C3B"/>
                </a:solidFill>
                <a:latin typeface="Verdana"/>
                <a:cs typeface="Verdana"/>
              </a:rPr>
              <a:t>avoir</a:t>
            </a:r>
            <a:r>
              <a:rPr sz="577" spc="-73" dirty="0">
                <a:solidFill>
                  <a:srgbClr val="3C3C3B"/>
                </a:solidFill>
                <a:latin typeface="Verdana"/>
                <a:cs typeface="Verdana"/>
              </a:rPr>
              <a:t> </a:t>
            </a:r>
            <a:r>
              <a:rPr sz="577" dirty="0">
                <a:solidFill>
                  <a:srgbClr val="3C3C3B"/>
                </a:solidFill>
                <a:latin typeface="Verdana"/>
                <a:cs typeface="Verdana"/>
              </a:rPr>
              <a:t>été </a:t>
            </a:r>
            <a:r>
              <a:rPr sz="577" spc="-196" dirty="0">
                <a:solidFill>
                  <a:srgbClr val="3C3C3B"/>
                </a:solidFill>
                <a:latin typeface="Verdana"/>
                <a:cs typeface="Verdana"/>
              </a:rPr>
              <a:t> </a:t>
            </a:r>
            <a:r>
              <a:rPr sz="577" spc="3" dirty="0">
                <a:solidFill>
                  <a:srgbClr val="3C3C3B"/>
                </a:solidFill>
                <a:latin typeface="Verdana"/>
                <a:cs typeface="Verdana"/>
              </a:rPr>
              <a:t>effectuée</a:t>
            </a:r>
            <a:r>
              <a:rPr sz="577" spc="-55" dirty="0">
                <a:solidFill>
                  <a:srgbClr val="3C3C3B"/>
                </a:solidFill>
                <a:latin typeface="Verdana"/>
                <a:cs typeface="Verdana"/>
              </a:rPr>
              <a:t> </a:t>
            </a:r>
            <a:r>
              <a:rPr sz="577" dirty="0">
                <a:solidFill>
                  <a:srgbClr val="3C3C3B"/>
                </a:solidFill>
                <a:latin typeface="Verdana"/>
                <a:cs typeface="Verdana"/>
              </a:rPr>
              <a:t>par</a:t>
            </a:r>
            <a:r>
              <a:rPr sz="577" spc="-55" dirty="0">
                <a:solidFill>
                  <a:srgbClr val="3C3C3B"/>
                </a:solidFill>
                <a:latin typeface="Verdana"/>
                <a:cs typeface="Verdana"/>
              </a:rPr>
              <a:t> </a:t>
            </a:r>
            <a:r>
              <a:rPr sz="577" spc="10" dirty="0">
                <a:solidFill>
                  <a:srgbClr val="3C3C3B"/>
                </a:solidFill>
                <a:latin typeface="Verdana"/>
                <a:cs typeface="Verdana"/>
              </a:rPr>
              <a:t>ce</a:t>
            </a:r>
            <a:r>
              <a:rPr sz="577" spc="-55" dirty="0">
                <a:solidFill>
                  <a:srgbClr val="3C3C3B"/>
                </a:solidFill>
                <a:latin typeface="Verdana"/>
                <a:cs typeface="Verdana"/>
              </a:rPr>
              <a:t> </a:t>
            </a:r>
            <a:r>
              <a:rPr sz="577" spc="-10" dirty="0">
                <a:solidFill>
                  <a:srgbClr val="3C3C3B"/>
                </a:solidFill>
                <a:latin typeface="Verdana"/>
                <a:cs typeface="Verdana"/>
              </a:rPr>
              <a:t>dernier,</a:t>
            </a:r>
            <a:r>
              <a:rPr sz="577" spc="-55" dirty="0">
                <a:solidFill>
                  <a:srgbClr val="3C3C3B"/>
                </a:solidFill>
                <a:latin typeface="Verdana"/>
                <a:cs typeface="Verdana"/>
              </a:rPr>
              <a:t> </a:t>
            </a:r>
            <a:r>
              <a:rPr sz="577" spc="-3" dirty="0">
                <a:solidFill>
                  <a:srgbClr val="3C3C3B"/>
                </a:solidFill>
                <a:latin typeface="Verdana"/>
                <a:cs typeface="Verdana"/>
              </a:rPr>
              <a:t>sauf</a:t>
            </a:r>
            <a:r>
              <a:rPr sz="577" spc="-55" dirty="0">
                <a:solidFill>
                  <a:srgbClr val="3C3C3B"/>
                </a:solidFill>
                <a:latin typeface="Verdana"/>
                <a:cs typeface="Verdana"/>
              </a:rPr>
              <a:t> </a:t>
            </a:r>
            <a:r>
              <a:rPr sz="577" dirty="0">
                <a:solidFill>
                  <a:srgbClr val="3C3C3B"/>
                </a:solidFill>
                <a:latin typeface="Verdana"/>
                <a:cs typeface="Verdana"/>
              </a:rPr>
              <a:t>preuve</a:t>
            </a:r>
            <a:r>
              <a:rPr sz="577" spc="-55" dirty="0">
                <a:solidFill>
                  <a:srgbClr val="3C3C3B"/>
                </a:solidFill>
                <a:latin typeface="Verdana"/>
                <a:cs typeface="Verdana"/>
              </a:rPr>
              <a:t> </a:t>
            </a:r>
            <a:r>
              <a:rPr sz="577" spc="-10" dirty="0">
                <a:solidFill>
                  <a:srgbClr val="3C3C3B"/>
                </a:solidFill>
                <a:latin typeface="Verdana"/>
                <a:cs typeface="Verdana"/>
              </a:rPr>
              <a:t>contraire.</a:t>
            </a:r>
            <a:endParaRPr sz="577" dirty="0">
              <a:latin typeface="Verdana"/>
              <a:cs typeface="Verdana"/>
            </a:endParaRPr>
          </a:p>
          <a:p>
            <a:pPr marL="8145" marR="3258" algn="just">
              <a:spcBef>
                <a:spcPts val="385"/>
              </a:spcBef>
            </a:pPr>
            <a:r>
              <a:rPr sz="577" spc="3" dirty="0">
                <a:solidFill>
                  <a:srgbClr val="3C3C3B"/>
                </a:solidFill>
                <a:latin typeface="Verdana"/>
                <a:cs typeface="Verdana"/>
              </a:rPr>
              <a:t>L’apprenant</a:t>
            </a:r>
            <a:r>
              <a:rPr sz="577" spc="-22" dirty="0">
                <a:solidFill>
                  <a:srgbClr val="3C3C3B"/>
                </a:solidFill>
                <a:latin typeface="Verdana"/>
                <a:cs typeface="Verdana"/>
              </a:rPr>
              <a:t> </a:t>
            </a:r>
            <a:r>
              <a:rPr sz="577" spc="-3" dirty="0">
                <a:solidFill>
                  <a:srgbClr val="3C3C3B"/>
                </a:solidFill>
                <a:latin typeface="Verdana"/>
                <a:cs typeface="Verdana"/>
              </a:rPr>
              <a:t>est</a:t>
            </a:r>
            <a:r>
              <a:rPr sz="577" spc="-19" dirty="0">
                <a:solidFill>
                  <a:srgbClr val="3C3C3B"/>
                </a:solidFill>
                <a:latin typeface="Verdana"/>
                <a:cs typeface="Verdana"/>
              </a:rPr>
              <a:t> </a:t>
            </a:r>
            <a:r>
              <a:rPr sz="577" dirty="0">
                <a:solidFill>
                  <a:srgbClr val="3C3C3B"/>
                </a:solidFill>
                <a:latin typeface="Verdana"/>
                <a:cs typeface="Verdana"/>
              </a:rPr>
              <a:t>seul</a:t>
            </a:r>
            <a:r>
              <a:rPr sz="577" spc="-19" dirty="0">
                <a:solidFill>
                  <a:srgbClr val="3C3C3B"/>
                </a:solidFill>
                <a:latin typeface="Verdana"/>
                <a:cs typeface="Verdana"/>
              </a:rPr>
              <a:t> </a:t>
            </a:r>
            <a:r>
              <a:rPr sz="577" spc="3" dirty="0">
                <a:solidFill>
                  <a:srgbClr val="3C3C3B"/>
                </a:solidFill>
                <a:latin typeface="Verdana"/>
                <a:cs typeface="Verdana"/>
              </a:rPr>
              <a:t>responsable</a:t>
            </a:r>
            <a:r>
              <a:rPr sz="577" spc="-22"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tout</a:t>
            </a:r>
            <a:r>
              <a:rPr sz="577" spc="-19" dirty="0">
                <a:solidFill>
                  <a:srgbClr val="3C3C3B"/>
                </a:solidFill>
                <a:latin typeface="Verdana"/>
                <a:cs typeface="Verdana"/>
              </a:rPr>
              <a:t> </a:t>
            </a:r>
            <a:r>
              <a:rPr sz="577" spc="3" dirty="0">
                <a:solidFill>
                  <a:srgbClr val="3C3C3B"/>
                </a:solidFill>
                <a:latin typeface="Verdana"/>
                <a:cs typeface="Verdana"/>
              </a:rPr>
              <a:t>préjudice</a:t>
            </a:r>
            <a:r>
              <a:rPr sz="577" spc="-19" dirty="0">
                <a:solidFill>
                  <a:srgbClr val="3C3C3B"/>
                </a:solidFill>
                <a:latin typeface="Verdana"/>
                <a:cs typeface="Verdana"/>
              </a:rPr>
              <a:t> </a:t>
            </a:r>
            <a:r>
              <a:rPr sz="577" spc="6" dirty="0">
                <a:solidFill>
                  <a:srgbClr val="3C3C3B"/>
                </a:solidFill>
                <a:latin typeface="Verdana"/>
                <a:cs typeface="Verdana"/>
              </a:rPr>
              <a:t>direct</a:t>
            </a:r>
            <a:r>
              <a:rPr sz="577" spc="-22" dirty="0">
                <a:solidFill>
                  <a:srgbClr val="3C3C3B"/>
                </a:solidFill>
                <a:latin typeface="Verdana"/>
                <a:cs typeface="Verdana"/>
              </a:rPr>
              <a:t> </a:t>
            </a:r>
            <a:r>
              <a:rPr sz="577" spc="16" dirty="0">
                <a:solidFill>
                  <a:srgbClr val="3C3C3B"/>
                </a:solidFill>
                <a:latin typeface="Verdana"/>
                <a:cs typeface="Verdana"/>
              </a:rPr>
              <a:t>ou </a:t>
            </a:r>
            <a:r>
              <a:rPr sz="577" spc="-192" dirty="0">
                <a:solidFill>
                  <a:srgbClr val="3C3C3B"/>
                </a:solidFill>
                <a:latin typeface="Verdana"/>
                <a:cs typeface="Verdana"/>
              </a:rPr>
              <a:t> </a:t>
            </a:r>
            <a:r>
              <a:rPr sz="577" spc="-3" dirty="0">
                <a:solidFill>
                  <a:srgbClr val="3C3C3B"/>
                </a:solidFill>
                <a:latin typeface="Verdana"/>
                <a:cs typeface="Verdana"/>
              </a:rPr>
              <a:t>indirect,</a:t>
            </a:r>
            <a:r>
              <a:rPr sz="577" spc="-73" dirty="0">
                <a:solidFill>
                  <a:srgbClr val="3C3C3B"/>
                </a:solidFill>
                <a:latin typeface="Verdana"/>
                <a:cs typeface="Verdana"/>
              </a:rPr>
              <a:t> </a:t>
            </a:r>
            <a:r>
              <a:rPr sz="577" dirty="0">
                <a:solidFill>
                  <a:srgbClr val="3C3C3B"/>
                </a:solidFill>
                <a:latin typeface="Verdana"/>
                <a:cs typeface="Verdana"/>
              </a:rPr>
              <a:t>matériel</a:t>
            </a:r>
            <a:r>
              <a:rPr sz="577" spc="-71" dirty="0">
                <a:solidFill>
                  <a:srgbClr val="3C3C3B"/>
                </a:solidFill>
                <a:latin typeface="Verdana"/>
                <a:cs typeface="Verdana"/>
              </a:rPr>
              <a:t> </a:t>
            </a:r>
            <a:r>
              <a:rPr sz="577" spc="16" dirty="0">
                <a:solidFill>
                  <a:srgbClr val="3C3C3B"/>
                </a:solidFill>
                <a:latin typeface="Verdana"/>
                <a:cs typeface="Verdana"/>
              </a:rPr>
              <a:t>ou</a:t>
            </a:r>
            <a:r>
              <a:rPr sz="577" spc="-71" dirty="0">
                <a:solidFill>
                  <a:srgbClr val="3C3C3B"/>
                </a:solidFill>
                <a:latin typeface="Verdana"/>
                <a:cs typeface="Verdana"/>
              </a:rPr>
              <a:t> </a:t>
            </a:r>
            <a:r>
              <a:rPr sz="577" spc="6" dirty="0">
                <a:solidFill>
                  <a:srgbClr val="3C3C3B"/>
                </a:solidFill>
                <a:latin typeface="Verdana"/>
                <a:cs typeface="Verdana"/>
              </a:rPr>
              <a:t>immatériel</a:t>
            </a:r>
            <a:r>
              <a:rPr sz="577" spc="-73" dirty="0">
                <a:solidFill>
                  <a:srgbClr val="3C3C3B"/>
                </a:solidFill>
                <a:latin typeface="Verdana"/>
                <a:cs typeface="Verdana"/>
              </a:rPr>
              <a:t> </a:t>
            </a:r>
            <a:r>
              <a:rPr sz="577" spc="3" dirty="0">
                <a:solidFill>
                  <a:srgbClr val="3C3C3B"/>
                </a:solidFill>
                <a:latin typeface="Verdana"/>
                <a:cs typeface="Verdana"/>
              </a:rPr>
              <a:t>causé</a:t>
            </a:r>
            <a:r>
              <a:rPr sz="577" spc="-71" dirty="0">
                <a:solidFill>
                  <a:srgbClr val="3C3C3B"/>
                </a:solidFill>
                <a:latin typeface="Verdana"/>
                <a:cs typeface="Verdana"/>
              </a:rPr>
              <a:t> </a:t>
            </a:r>
            <a:r>
              <a:rPr sz="577" spc="-6" dirty="0">
                <a:solidFill>
                  <a:srgbClr val="3C3C3B"/>
                </a:solidFill>
                <a:latin typeface="Verdana"/>
                <a:cs typeface="Verdana"/>
              </a:rPr>
              <a:t>à</a:t>
            </a:r>
            <a:r>
              <a:rPr sz="577" spc="-71" dirty="0">
                <a:solidFill>
                  <a:srgbClr val="3C3C3B"/>
                </a:solidFill>
                <a:latin typeface="Verdana"/>
                <a:cs typeface="Verdana"/>
              </a:rPr>
              <a:t> </a:t>
            </a:r>
            <a:r>
              <a:rPr sz="577" spc="3" dirty="0">
                <a:solidFill>
                  <a:srgbClr val="3C3C3B"/>
                </a:solidFill>
                <a:latin typeface="Verdana"/>
                <a:cs typeface="Verdana"/>
              </a:rPr>
              <a:t>son</a:t>
            </a:r>
            <a:r>
              <a:rPr sz="577" spc="-73" dirty="0">
                <a:solidFill>
                  <a:srgbClr val="3C3C3B"/>
                </a:solidFill>
                <a:latin typeface="Verdana"/>
                <a:cs typeface="Verdana"/>
              </a:rPr>
              <a:t> </a:t>
            </a:r>
            <a:r>
              <a:rPr sz="577" spc="3" dirty="0">
                <a:solidFill>
                  <a:srgbClr val="3C3C3B"/>
                </a:solidFill>
                <a:latin typeface="Verdana"/>
                <a:cs typeface="Verdana"/>
              </a:rPr>
              <a:t>terminal</a:t>
            </a:r>
            <a:r>
              <a:rPr sz="577" spc="-71" dirty="0">
                <a:solidFill>
                  <a:srgbClr val="3C3C3B"/>
                </a:solidFill>
                <a:latin typeface="Verdana"/>
                <a:cs typeface="Verdana"/>
              </a:rPr>
              <a:t> </a:t>
            </a:r>
            <a:r>
              <a:rPr sz="577" spc="16" dirty="0">
                <a:solidFill>
                  <a:srgbClr val="3C3C3B"/>
                </a:solidFill>
                <a:latin typeface="Verdana"/>
                <a:cs typeface="Verdana"/>
              </a:rPr>
              <a:t>ou</a:t>
            </a:r>
            <a:r>
              <a:rPr sz="577" spc="-71" dirty="0">
                <a:solidFill>
                  <a:srgbClr val="3C3C3B"/>
                </a:solidFill>
                <a:latin typeface="Verdana"/>
                <a:cs typeface="Verdana"/>
              </a:rPr>
              <a:t> </a:t>
            </a:r>
            <a:r>
              <a:rPr sz="577" spc="-6" dirty="0">
                <a:solidFill>
                  <a:srgbClr val="3C3C3B"/>
                </a:solidFill>
                <a:latin typeface="Verdana"/>
                <a:cs typeface="Verdana"/>
              </a:rPr>
              <a:t>à</a:t>
            </a:r>
            <a:r>
              <a:rPr sz="577" spc="-73" dirty="0">
                <a:solidFill>
                  <a:srgbClr val="3C3C3B"/>
                </a:solidFill>
                <a:latin typeface="Verdana"/>
                <a:cs typeface="Verdana"/>
              </a:rPr>
              <a:t> </a:t>
            </a:r>
            <a:r>
              <a:rPr sz="577" spc="3" dirty="0">
                <a:solidFill>
                  <a:srgbClr val="3C3C3B"/>
                </a:solidFill>
                <a:latin typeface="Verdana"/>
                <a:cs typeface="Verdana"/>
              </a:rPr>
              <a:t>des </a:t>
            </a:r>
            <a:r>
              <a:rPr sz="577" spc="-192" dirty="0">
                <a:solidFill>
                  <a:srgbClr val="3C3C3B"/>
                </a:solidFill>
                <a:latin typeface="Verdana"/>
                <a:cs typeface="Verdana"/>
              </a:rPr>
              <a:t> </a:t>
            </a:r>
            <a:r>
              <a:rPr sz="577" spc="-6" dirty="0">
                <a:solidFill>
                  <a:srgbClr val="3C3C3B"/>
                </a:solidFill>
                <a:latin typeface="Verdana"/>
                <a:cs typeface="Verdana"/>
              </a:rPr>
              <a:t>tiers</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6" dirty="0">
                <a:solidFill>
                  <a:srgbClr val="3C3C3B"/>
                </a:solidFill>
                <a:latin typeface="Verdana"/>
                <a:cs typeface="Verdana"/>
              </a:rPr>
              <a:t>fait</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spc="3" dirty="0">
                <a:solidFill>
                  <a:srgbClr val="3C3C3B"/>
                </a:solidFill>
                <a:latin typeface="Verdana"/>
                <a:cs typeface="Verdana"/>
              </a:rPr>
              <a:t>utilisation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l’accès</a:t>
            </a:r>
            <a:r>
              <a:rPr sz="577" spc="-55" dirty="0">
                <a:solidFill>
                  <a:srgbClr val="3C3C3B"/>
                </a:solidFill>
                <a:latin typeface="Verdana"/>
                <a:cs typeface="Verdana"/>
              </a:rPr>
              <a:t> </a:t>
            </a:r>
            <a:r>
              <a:rPr sz="577" spc="16" dirty="0">
                <a:solidFill>
                  <a:srgbClr val="3C3C3B"/>
                </a:solidFill>
                <a:latin typeface="Verdana"/>
                <a:cs typeface="Verdana"/>
              </a:rPr>
              <a:t>wifi</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26" dirty="0">
                <a:solidFill>
                  <a:srgbClr val="3C3C3B"/>
                </a:solidFill>
                <a:latin typeface="Verdana"/>
                <a:cs typeface="Verdana"/>
              </a:rPr>
              <a:t>IDF.</a:t>
            </a:r>
            <a:endParaRPr sz="577" dirty="0">
              <a:latin typeface="Verdana"/>
              <a:cs typeface="Verdana"/>
            </a:endParaRPr>
          </a:p>
          <a:p>
            <a:pPr>
              <a:spcBef>
                <a:spcPts val="29"/>
              </a:spcBef>
            </a:pPr>
            <a:endParaRPr sz="545" dirty="0">
              <a:latin typeface="Verdana"/>
              <a:cs typeface="Verdana"/>
            </a:endParaRPr>
          </a:p>
          <a:p>
            <a:pPr marL="8145" marR="3258" algn="just"/>
            <a:r>
              <a:rPr sz="577" spc="3" dirty="0">
                <a:solidFill>
                  <a:srgbClr val="3C3C3B"/>
                </a:solidFill>
                <a:latin typeface="Verdana"/>
                <a:cs typeface="Verdana"/>
              </a:rPr>
              <a:t>L’apprenant</a:t>
            </a:r>
            <a:r>
              <a:rPr sz="577" spc="6" dirty="0">
                <a:solidFill>
                  <a:srgbClr val="3C3C3B"/>
                </a:solidFill>
                <a:latin typeface="Verdana"/>
                <a:cs typeface="Verdana"/>
              </a:rPr>
              <a:t> </a:t>
            </a:r>
            <a:r>
              <a:rPr sz="577" spc="-3" dirty="0">
                <a:solidFill>
                  <a:srgbClr val="3C3C3B"/>
                </a:solidFill>
                <a:latin typeface="Verdana"/>
                <a:cs typeface="Verdana"/>
              </a:rPr>
              <a:t>est</a:t>
            </a:r>
            <a:r>
              <a:rPr sz="577" dirty="0">
                <a:solidFill>
                  <a:srgbClr val="3C3C3B"/>
                </a:solidFill>
                <a:latin typeface="Verdana"/>
                <a:cs typeface="Verdana"/>
              </a:rPr>
              <a:t> </a:t>
            </a:r>
            <a:r>
              <a:rPr sz="577" spc="3" dirty="0">
                <a:solidFill>
                  <a:srgbClr val="3C3C3B"/>
                </a:solidFill>
                <a:latin typeface="Verdana"/>
                <a:cs typeface="Verdana"/>
              </a:rPr>
              <a:t>responsable</a:t>
            </a:r>
            <a:r>
              <a:rPr sz="577" spc="6"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l’introduction</a:t>
            </a:r>
            <a:r>
              <a:rPr sz="577" spc="10" dirty="0">
                <a:solidFill>
                  <a:srgbClr val="3C3C3B"/>
                </a:solidFill>
                <a:latin typeface="Verdana"/>
                <a:cs typeface="Verdana"/>
              </a:rPr>
              <a:t> </a:t>
            </a:r>
            <a:r>
              <a:rPr sz="577" spc="6" dirty="0">
                <a:solidFill>
                  <a:srgbClr val="3C3C3B"/>
                </a:solidFill>
                <a:latin typeface="Verdana"/>
                <a:cs typeface="Verdana"/>
              </a:rPr>
              <a:t>dans</a:t>
            </a:r>
            <a:r>
              <a:rPr sz="577" spc="10" dirty="0">
                <a:solidFill>
                  <a:srgbClr val="3C3C3B"/>
                </a:solidFill>
                <a:latin typeface="Verdana"/>
                <a:cs typeface="Verdana"/>
              </a:rPr>
              <a:t> </a:t>
            </a:r>
            <a:r>
              <a:rPr sz="577" spc="-6" dirty="0">
                <a:solidFill>
                  <a:srgbClr val="3C3C3B"/>
                </a:solidFill>
                <a:latin typeface="Verdana"/>
                <a:cs typeface="Verdana"/>
              </a:rPr>
              <a:t>les </a:t>
            </a:r>
            <a:r>
              <a:rPr sz="577" spc="-3" dirty="0">
                <a:solidFill>
                  <a:srgbClr val="3C3C3B"/>
                </a:solidFill>
                <a:latin typeface="Verdana"/>
                <a:cs typeface="Verdana"/>
              </a:rPr>
              <a:t> </a:t>
            </a:r>
            <a:r>
              <a:rPr sz="577" spc="-10" dirty="0">
                <a:solidFill>
                  <a:srgbClr val="3C3C3B"/>
                </a:solidFill>
                <a:latin typeface="Verdana"/>
                <a:cs typeface="Verdana"/>
              </a:rPr>
              <a:t>Systèmes</a:t>
            </a:r>
            <a:r>
              <a:rPr sz="577" spc="-73" dirty="0">
                <a:solidFill>
                  <a:srgbClr val="3C3C3B"/>
                </a:solidFill>
                <a:latin typeface="Verdana"/>
                <a:cs typeface="Verdana"/>
              </a:rPr>
              <a:t> </a:t>
            </a:r>
            <a:r>
              <a:rPr sz="577" dirty="0">
                <a:solidFill>
                  <a:srgbClr val="3C3C3B"/>
                </a:solidFill>
                <a:latin typeface="Verdana"/>
                <a:cs typeface="Verdana"/>
              </a:rPr>
              <a:t>d’Information</a:t>
            </a:r>
            <a:r>
              <a:rPr sz="577" spc="-73" dirty="0">
                <a:solidFill>
                  <a:srgbClr val="3C3C3B"/>
                </a:solidFill>
                <a:latin typeface="Verdana"/>
                <a:cs typeface="Verdana"/>
              </a:rPr>
              <a:t> </a:t>
            </a:r>
            <a:r>
              <a:rPr sz="577" spc="-3" dirty="0">
                <a:solidFill>
                  <a:srgbClr val="3C3C3B"/>
                </a:solidFill>
                <a:latin typeface="Verdana"/>
                <a:cs typeface="Verdana"/>
              </a:rPr>
              <a:t>d’œuvres</a:t>
            </a:r>
            <a:r>
              <a:rPr sz="577" spc="-73" dirty="0">
                <a:solidFill>
                  <a:srgbClr val="3C3C3B"/>
                </a:solidFill>
                <a:latin typeface="Verdana"/>
                <a:cs typeface="Verdana"/>
              </a:rPr>
              <a:t> </a:t>
            </a:r>
            <a:r>
              <a:rPr sz="577" spc="3" dirty="0">
                <a:solidFill>
                  <a:srgbClr val="3C3C3B"/>
                </a:solidFill>
                <a:latin typeface="Verdana"/>
                <a:cs typeface="Verdana"/>
              </a:rPr>
              <a:t>protégées</a:t>
            </a:r>
            <a:r>
              <a:rPr sz="577" spc="-73" dirty="0">
                <a:solidFill>
                  <a:srgbClr val="3C3C3B"/>
                </a:solidFill>
                <a:latin typeface="Verdana"/>
                <a:cs typeface="Verdana"/>
              </a:rPr>
              <a:t> </a:t>
            </a:r>
            <a:r>
              <a:rPr sz="577" spc="3" dirty="0">
                <a:solidFill>
                  <a:srgbClr val="3C3C3B"/>
                </a:solidFill>
                <a:latin typeface="Verdana"/>
                <a:cs typeface="Verdana"/>
              </a:rPr>
              <a:t>qu’il</a:t>
            </a:r>
            <a:r>
              <a:rPr sz="577" spc="-73" dirty="0">
                <a:solidFill>
                  <a:srgbClr val="3C3C3B"/>
                </a:solidFill>
                <a:latin typeface="Verdana"/>
                <a:cs typeface="Verdana"/>
              </a:rPr>
              <a:t> </a:t>
            </a:r>
            <a:r>
              <a:rPr sz="577" spc="13" dirty="0">
                <a:solidFill>
                  <a:srgbClr val="3C3C3B"/>
                </a:solidFill>
                <a:latin typeface="Verdana"/>
                <a:cs typeface="Verdana"/>
              </a:rPr>
              <a:t>en</a:t>
            </a:r>
            <a:r>
              <a:rPr sz="577" spc="-71" dirty="0">
                <a:solidFill>
                  <a:srgbClr val="3C3C3B"/>
                </a:solidFill>
                <a:latin typeface="Verdana"/>
                <a:cs typeface="Verdana"/>
              </a:rPr>
              <a:t> </a:t>
            </a:r>
            <a:r>
              <a:rPr sz="577" spc="10" dirty="0">
                <a:solidFill>
                  <a:srgbClr val="3C3C3B"/>
                </a:solidFill>
                <a:latin typeface="Verdana"/>
                <a:cs typeface="Verdana"/>
              </a:rPr>
              <a:t>détienne </a:t>
            </a:r>
            <a:r>
              <a:rPr sz="577" spc="-196" dirty="0">
                <a:solidFill>
                  <a:srgbClr val="3C3C3B"/>
                </a:solidFill>
                <a:latin typeface="Verdana"/>
                <a:cs typeface="Verdana"/>
              </a:rPr>
              <a:t> </a:t>
            </a:r>
            <a:r>
              <a:rPr sz="577" spc="16" dirty="0">
                <a:solidFill>
                  <a:srgbClr val="3C3C3B"/>
                </a:solidFill>
                <a:latin typeface="Verdana"/>
                <a:cs typeface="Verdana"/>
              </a:rPr>
              <a:t>ou </a:t>
            </a:r>
            <a:r>
              <a:rPr sz="577" spc="19" dirty="0">
                <a:solidFill>
                  <a:srgbClr val="3C3C3B"/>
                </a:solidFill>
                <a:latin typeface="Verdana"/>
                <a:cs typeface="Verdana"/>
              </a:rPr>
              <a:t>non </a:t>
            </a:r>
            <a:r>
              <a:rPr sz="577" spc="-6" dirty="0">
                <a:solidFill>
                  <a:srgbClr val="3C3C3B"/>
                </a:solidFill>
                <a:latin typeface="Verdana"/>
                <a:cs typeface="Verdana"/>
              </a:rPr>
              <a:t>les</a:t>
            </a:r>
            <a:r>
              <a:rPr sz="577" spc="-3" dirty="0">
                <a:solidFill>
                  <a:srgbClr val="3C3C3B"/>
                </a:solidFill>
                <a:latin typeface="Verdana"/>
                <a:cs typeface="Verdana"/>
              </a:rPr>
              <a:t> </a:t>
            </a:r>
            <a:r>
              <a:rPr sz="577" dirty="0">
                <a:solidFill>
                  <a:srgbClr val="3C3C3B"/>
                </a:solidFill>
                <a:latin typeface="Verdana"/>
                <a:cs typeface="Verdana"/>
              </a:rPr>
              <a:t>droits </a:t>
            </a:r>
            <a:r>
              <a:rPr sz="577" spc="16" dirty="0">
                <a:solidFill>
                  <a:srgbClr val="3C3C3B"/>
                </a:solidFill>
                <a:latin typeface="Verdana"/>
                <a:cs typeface="Verdana"/>
              </a:rPr>
              <a:t>de </a:t>
            </a:r>
            <a:r>
              <a:rPr sz="577" dirty="0">
                <a:solidFill>
                  <a:srgbClr val="3C3C3B"/>
                </a:solidFill>
                <a:latin typeface="Verdana"/>
                <a:cs typeface="Verdana"/>
              </a:rPr>
              <a:t>reproduction, </a:t>
            </a:r>
            <a:r>
              <a:rPr sz="577" spc="-13" dirty="0">
                <a:solidFill>
                  <a:srgbClr val="3C3C3B"/>
                </a:solidFill>
                <a:latin typeface="Verdana"/>
                <a:cs typeface="Verdana"/>
              </a:rPr>
              <a:t>s’expose</a:t>
            </a:r>
            <a:r>
              <a:rPr sz="577" spc="-10" dirty="0">
                <a:solidFill>
                  <a:srgbClr val="3C3C3B"/>
                </a:solidFill>
                <a:latin typeface="Verdana"/>
                <a:cs typeface="Verdana"/>
              </a:rPr>
              <a:t> </a:t>
            </a:r>
            <a:r>
              <a:rPr sz="577" spc="-6" dirty="0">
                <a:solidFill>
                  <a:srgbClr val="3C3C3B"/>
                </a:solidFill>
                <a:latin typeface="Verdana"/>
                <a:cs typeface="Verdana"/>
              </a:rPr>
              <a:t>à</a:t>
            </a:r>
            <a:r>
              <a:rPr sz="577" spc="189" dirty="0">
                <a:solidFill>
                  <a:srgbClr val="3C3C3B"/>
                </a:solidFill>
                <a:latin typeface="Verdana"/>
                <a:cs typeface="Verdana"/>
              </a:rPr>
              <a:t> </a:t>
            </a:r>
            <a:r>
              <a:rPr sz="577" spc="3" dirty="0">
                <a:solidFill>
                  <a:srgbClr val="3C3C3B"/>
                </a:solidFill>
                <a:latin typeface="Verdana"/>
                <a:cs typeface="Verdana"/>
              </a:rPr>
              <a:t>l’application </a:t>
            </a:r>
            <a:r>
              <a:rPr sz="577" spc="-196"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sanctions </a:t>
            </a:r>
            <a:r>
              <a:rPr sz="577" spc="19" dirty="0">
                <a:solidFill>
                  <a:srgbClr val="3C3C3B"/>
                </a:solidFill>
                <a:latin typeface="Verdana"/>
                <a:cs typeface="Verdana"/>
              </a:rPr>
              <a:t>notamment </a:t>
            </a:r>
            <a:r>
              <a:rPr sz="577" spc="-6" dirty="0">
                <a:solidFill>
                  <a:srgbClr val="3C3C3B"/>
                </a:solidFill>
                <a:latin typeface="Verdana"/>
                <a:cs typeface="Verdana"/>
              </a:rPr>
              <a:t>civiles </a:t>
            </a:r>
            <a:r>
              <a:rPr sz="577" spc="-13" dirty="0">
                <a:solidFill>
                  <a:srgbClr val="3C3C3B"/>
                </a:solidFill>
                <a:latin typeface="Verdana"/>
                <a:cs typeface="Verdana"/>
              </a:rPr>
              <a:t>et/ou </a:t>
            </a:r>
            <a:r>
              <a:rPr sz="577" spc="-6" dirty="0">
                <a:solidFill>
                  <a:srgbClr val="3C3C3B"/>
                </a:solidFill>
                <a:latin typeface="Verdana"/>
                <a:cs typeface="Verdana"/>
              </a:rPr>
              <a:t>pénales. </a:t>
            </a:r>
            <a:r>
              <a:rPr sz="577" spc="3" dirty="0">
                <a:solidFill>
                  <a:srgbClr val="3C3C3B"/>
                </a:solidFill>
                <a:latin typeface="Verdana"/>
                <a:cs typeface="Verdana"/>
              </a:rPr>
              <a:t>L’apprenant </a:t>
            </a:r>
            <a:r>
              <a:rPr sz="577" spc="6" dirty="0">
                <a:solidFill>
                  <a:srgbClr val="3C3C3B"/>
                </a:solidFill>
                <a:latin typeface="Verdana"/>
                <a:cs typeface="Verdana"/>
              </a:rPr>
              <a:t> </a:t>
            </a:r>
            <a:r>
              <a:rPr sz="577" spc="3" dirty="0">
                <a:solidFill>
                  <a:srgbClr val="3C3C3B"/>
                </a:solidFill>
                <a:latin typeface="Verdana"/>
                <a:cs typeface="Verdana"/>
              </a:rPr>
              <a:t>garantit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6" dirty="0">
                <a:solidFill>
                  <a:srgbClr val="3C3C3B"/>
                </a:solidFill>
                <a:latin typeface="Verdana"/>
                <a:cs typeface="Verdana"/>
              </a:rPr>
              <a:t>contre </a:t>
            </a:r>
            <a:r>
              <a:rPr sz="577" spc="3" dirty="0">
                <a:solidFill>
                  <a:srgbClr val="3C3C3B"/>
                </a:solidFill>
                <a:latin typeface="Verdana"/>
                <a:cs typeface="Verdana"/>
              </a:rPr>
              <a:t>toute </a:t>
            </a:r>
            <a:r>
              <a:rPr sz="577" spc="-6" dirty="0">
                <a:solidFill>
                  <a:srgbClr val="3C3C3B"/>
                </a:solidFill>
                <a:latin typeface="Verdana"/>
                <a:cs typeface="Verdana"/>
              </a:rPr>
              <a:t>action, </a:t>
            </a:r>
            <a:r>
              <a:rPr sz="577" spc="6" dirty="0">
                <a:solidFill>
                  <a:srgbClr val="3C3C3B"/>
                </a:solidFill>
                <a:latin typeface="Verdana"/>
                <a:cs typeface="Verdana"/>
              </a:rPr>
              <a:t>réclamation </a:t>
            </a:r>
            <a:r>
              <a:rPr sz="577" spc="16" dirty="0">
                <a:solidFill>
                  <a:srgbClr val="3C3C3B"/>
                </a:solidFill>
                <a:latin typeface="Verdana"/>
                <a:cs typeface="Verdana"/>
              </a:rPr>
              <a:t>ou </a:t>
            </a:r>
            <a:r>
              <a:rPr sz="577" spc="19" dirty="0">
                <a:solidFill>
                  <a:srgbClr val="3C3C3B"/>
                </a:solidFill>
                <a:latin typeface="Verdana"/>
                <a:cs typeface="Verdana"/>
              </a:rPr>
              <a:t> </a:t>
            </a:r>
            <a:r>
              <a:rPr sz="577" spc="10" dirty="0">
                <a:solidFill>
                  <a:srgbClr val="3C3C3B"/>
                </a:solidFill>
                <a:latin typeface="Verdana"/>
                <a:cs typeface="Verdana"/>
              </a:rPr>
              <a:t>opposition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part </a:t>
            </a:r>
            <a:r>
              <a:rPr sz="577" spc="16" dirty="0">
                <a:solidFill>
                  <a:srgbClr val="3C3C3B"/>
                </a:solidFill>
                <a:latin typeface="Verdana"/>
                <a:cs typeface="Verdana"/>
              </a:rPr>
              <a:t>de </a:t>
            </a:r>
            <a:r>
              <a:rPr sz="577" spc="3" dirty="0">
                <a:solidFill>
                  <a:srgbClr val="3C3C3B"/>
                </a:solidFill>
                <a:latin typeface="Verdana"/>
                <a:cs typeface="Verdana"/>
              </a:rPr>
              <a:t>toute </a:t>
            </a:r>
            <a:r>
              <a:rPr sz="577" spc="6" dirty="0">
                <a:solidFill>
                  <a:srgbClr val="3C3C3B"/>
                </a:solidFill>
                <a:latin typeface="Verdana"/>
                <a:cs typeface="Verdana"/>
              </a:rPr>
              <a:t>personne invoquant </a:t>
            </a:r>
            <a:r>
              <a:rPr sz="577" spc="22" dirty="0">
                <a:solidFill>
                  <a:srgbClr val="3C3C3B"/>
                </a:solidFill>
                <a:latin typeface="Verdana"/>
                <a:cs typeface="Verdana"/>
              </a:rPr>
              <a:t>un </a:t>
            </a:r>
            <a:r>
              <a:rPr sz="577" spc="3" dirty="0">
                <a:solidFill>
                  <a:srgbClr val="3C3C3B"/>
                </a:solidFill>
                <a:latin typeface="Verdana"/>
                <a:cs typeface="Verdana"/>
              </a:rPr>
              <a:t>droit </a:t>
            </a:r>
            <a:r>
              <a:rPr sz="577" spc="-196"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propriété </a:t>
            </a:r>
            <a:r>
              <a:rPr sz="577" spc="-3" dirty="0">
                <a:solidFill>
                  <a:srgbClr val="3C3C3B"/>
                </a:solidFill>
                <a:latin typeface="Verdana"/>
                <a:cs typeface="Verdana"/>
              </a:rPr>
              <a:t>intellectuelle, </a:t>
            </a:r>
            <a:r>
              <a:rPr sz="577" spc="10" dirty="0">
                <a:solidFill>
                  <a:srgbClr val="3C3C3B"/>
                </a:solidFill>
                <a:latin typeface="Verdana"/>
                <a:cs typeface="Verdana"/>
              </a:rPr>
              <a:t>auquel </a:t>
            </a:r>
            <a:r>
              <a:rPr sz="577" spc="3" dirty="0">
                <a:solidFill>
                  <a:srgbClr val="3C3C3B"/>
                </a:solidFill>
                <a:latin typeface="Verdana"/>
                <a:cs typeface="Verdana"/>
              </a:rPr>
              <a:t>l’apprenant </a:t>
            </a:r>
            <a:r>
              <a:rPr sz="577" spc="-3" dirty="0">
                <a:solidFill>
                  <a:srgbClr val="3C3C3B"/>
                </a:solidFill>
                <a:latin typeface="Verdana"/>
                <a:cs typeface="Verdana"/>
              </a:rPr>
              <a:t>aurait </a:t>
            </a:r>
            <a:r>
              <a:rPr sz="577" spc="6" dirty="0">
                <a:solidFill>
                  <a:srgbClr val="3C3C3B"/>
                </a:solidFill>
                <a:latin typeface="Verdana"/>
                <a:cs typeface="Verdana"/>
              </a:rPr>
              <a:t>porté </a:t>
            </a:r>
            <a:r>
              <a:rPr sz="577" spc="10" dirty="0">
                <a:solidFill>
                  <a:srgbClr val="3C3C3B"/>
                </a:solidFill>
                <a:latin typeface="Verdana"/>
                <a:cs typeface="Verdana"/>
              </a:rPr>
              <a:t> </a:t>
            </a:r>
            <a:r>
              <a:rPr sz="577" dirty="0">
                <a:solidFill>
                  <a:srgbClr val="3C3C3B"/>
                </a:solidFill>
                <a:latin typeface="Verdana"/>
                <a:cs typeface="Verdana"/>
              </a:rPr>
              <a:t>atteinte</a:t>
            </a:r>
            <a:r>
              <a:rPr sz="577" spc="-55" dirty="0">
                <a:solidFill>
                  <a:srgbClr val="3C3C3B"/>
                </a:solidFill>
                <a:latin typeface="Verdana"/>
                <a:cs typeface="Verdana"/>
              </a:rPr>
              <a:t> </a:t>
            </a:r>
            <a:r>
              <a:rPr sz="577" spc="6" dirty="0">
                <a:solidFill>
                  <a:srgbClr val="3C3C3B"/>
                </a:solidFill>
                <a:latin typeface="Verdana"/>
                <a:cs typeface="Verdana"/>
              </a:rPr>
              <a:t>au</a:t>
            </a:r>
            <a:r>
              <a:rPr sz="577" spc="-55" dirty="0">
                <a:solidFill>
                  <a:srgbClr val="3C3C3B"/>
                </a:solidFill>
                <a:latin typeface="Verdana"/>
                <a:cs typeface="Verdana"/>
              </a:rPr>
              <a:t> </a:t>
            </a:r>
            <a:r>
              <a:rPr sz="577" spc="3" dirty="0">
                <a:solidFill>
                  <a:srgbClr val="3C3C3B"/>
                </a:solidFill>
                <a:latin typeface="Verdana"/>
                <a:cs typeface="Verdana"/>
              </a:rPr>
              <a:t>cours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spc="3" dirty="0">
                <a:solidFill>
                  <a:srgbClr val="3C3C3B"/>
                </a:solidFill>
                <a:latin typeface="Verdana"/>
                <a:cs typeface="Verdana"/>
              </a:rPr>
              <a:t>utilisation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l’accès</a:t>
            </a:r>
            <a:r>
              <a:rPr sz="577" spc="-55" dirty="0">
                <a:solidFill>
                  <a:srgbClr val="3C3C3B"/>
                </a:solidFill>
                <a:latin typeface="Verdana"/>
                <a:cs typeface="Verdana"/>
              </a:rPr>
              <a:t> </a:t>
            </a:r>
            <a:r>
              <a:rPr sz="577" spc="16" dirty="0">
                <a:solidFill>
                  <a:srgbClr val="3C3C3B"/>
                </a:solidFill>
                <a:latin typeface="Verdana"/>
                <a:cs typeface="Verdana"/>
              </a:rPr>
              <a:t>wifi</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6" dirty="0">
                <a:solidFill>
                  <a:srgbClr val="3C3C3B"/>
                </a:solidFill>
                <a:latin typeface="Verdana"/>
                <a:cs typeface="Verdana"/>
              </a:rPr>
              <a:t>CMA.</a:t>
            </a:r>
            <a:endParaRPr sz="577" dirty="0">
              <a:latin typeface="Verdana"/>
              <a:cs typeface="Verdana"/>
            </a:endParaRPr>
          </a:p>
          <a:p>
            <a:pPr>
              <a:spcBef>
                <a:spcPts val="32"/>
              </a:spcBef>
            </a:pPr>
            <a:endParaRPr sz="545" dirty="0">
              <a:latin typeface="Verdana"/>
              <a:cs typeface="Verdana"/>
            </a:endParaRPr>
          </a:p>
          <a:p>
            <a:pPr marL="8145" marR="3258" algn="just"/>
            <a:r>
              <a:rPr sz="577" spc="3" dirty="0">
                <a:solidFill>
                  <a:srgbClr val="3C3C3B"/>
                </a:solidFill>
                <a:latin typeface="Verdana"/>
                <a:cs typeface="Verdana"/>
              </a:rPr>
              <a:t>La </a:t>
            </a:r>
            <a:r>
              <a:rPr sz="577" spc="6" dirty="0">
                <a:solidFill>
                  <a:srgbClr val="3C3C3B"/>
                </a:solidFill>
                <a:latin typeface="Verdana"/>
                <a:cs typeface="Verdana"/>
              </a:rPr>
              <a:t>consultation </a:t>
            </a:r>
            <a:r>
              <a:rPr sz="577" spc="3" dirty="0">
                <a:solidFill>
                  <a:srgbClr val="3C3C3B"/>
                </a:solidFill>
                <a:latin typeface="Verdana"/>
                <a:cs typeface="Verdana"/>
              </a:rPr>
              <a:t>et </a:t>
            </a:r>
            <a:r>
              <a:rPr sz="577" dirty="0">
                <a:solidFill>
                  <a:srgbClr val="3C3C3B"/>
                </a:solidFill>
                <a:latin typeface="Verdana"/>
                <a:cs typeface="Verdana"/>
              </a:rPr>
              <a:t>le </a:t>
            </a:r>
            <a:r>
              <a:rPr sz="577" spc="10" dirty="0">
                <a:solidFill>
                  <a:srgbClr val="3C3C3B"/>
                </a:solidFill>
                <a:latin typeface="Verdana"/>
                <a:cs typeface="Verdana"/>
              </a:rPr>
              <a:t>téléchargement </a:t>
            </a:r>
            <a:r>
              <a:rPr sz="577" spc="16" dirty="0">
                <a:solidFill>
                  <a:srgbClr val="3C3C3B"/>
                </a:solidFill>
                <a:latin typeface="Verdana"/>
                <a:cs typeface="Verdana"/>
              </a:rPr>
              <a:t>de </a:t>
            </a:r>
            <a:r>
              <a:rPr sz="577" spc="13" dirty="0">
                <a:solidFill>
                  <a:srgbClr val="3C3C3B"/>
                </a:solidFill>
                <a:latin typeface="Verdana"/>
                <a:cs typeface="Verdana"/>
              </a:rPr>
              <a:t>contenu </a:t>
            </a:r>
            <a:r>
              <a:rPr sz="577" spc="16" dirty="0">
                <a:solidFill>
                  <a:srgbClr val="3C3C3B"/>
                </a:solidFill>
                <a:latin typeface="Verdana"/>
                <a:cs typeface="Verdana"/>
              </a:rPr>
              <a:t>de </a:t>
            </a:r>
            <a:r>
              <a:rPr sz="577" spc="-10" dirty="0">
                <a:solidFill>
                  <a:srgbClr val="3C3C3B"/>
                </a:solidFill>
                <a:latin typeface="Verdana"/>
                <a:cs typeface="Verdana"/>
              </a:rPr>
              <a:t>sites </a:t>
            </a:r>
            <a:r>
              <a:rPr sz="577" spc="-6" dirty="0">
                <a:solidFill>
                  <a:srgbClr val="3C3C3B"/>
                </a:solidFill>
                <a:latin typeface="Verdana"/>
                <a:cs typeface="Verdana"/>
              </a:rPr>
              <a:t> </a:t>
            </a:r>
            <a:r>
              <a:rPr sz="577" spc="-3" dirty="0">
                <a:solidFill>
                  <a:srgbClr val="3C3C3B"/>
                </a:solidFill>
                <a:latin typeface="Verdana"/>
                <a:cs typeface="Verdana"/>
              </a:rPr>
              <a:t>contraires</a:t>
            </a:r>
            <a:r>
              <a:rPr sz="577" dirty="0">
                <a:solidFill>
                  <a:srgbClr val="3C3C3B"/>
                </a:solidFill>
                <a:latin typeface="Verdana"/>
                <a:cs typeface="Verdana"/>
              </a:rPr>
              <a:t> </a:t>
            </a:r>
            <a:r>
              <a:rPr sz="577" spc="-6" dirty="0">
                <a:solidFill>
                  <a:srgbClr val="3C3C3B"/>
                </a:solidFill>
                <a:latin typeface="Verdana"/>
                <a:cs typeface="Verdana"/>
              </a:rPr>
              <a:t>aux</a:t>
            </a:r>
            <a:r>
              <a:rPr sz="577" spc="-3" dirty="0">
                <a:solidFill>
                  <a:srgbClr val="3C3C3B"/>
                </a:solidFill>
                <a:latin typeface="Verdana"/>
                <a:cs typeface="Verdana"/>
              </a:rPr>
              <a:t> </a:t>
            </a:r>
            <a:r>
              <a:rPr sz="577" spc="13" dirty="0">
                <a:solidFill>
                  <a:srgbClr val="3C3C3B"/>
                </a:solidFill>
                <a:latin typeface="Verdana"/>
                <a:cs typeface="Verdana"/>
              </a:rPr>
              <a:t>bonnes</a:t>
            </a:r>
            <a:r>
              <a:rPr sz="577" spc="16" dirty="0">
                <a:solidFill>
                  <a:srgbClr val="3C3C3B"/>
                </a:solidFill>
                <a:latin typeface="Verdana"/>
                <a:cs typeface="Verdana"/>
              </a:rPr>
              <a:t> mœurs ou </a:t>
            </a:r>
            <a:r>
              <a:rPr sz="577" spc="-3" dirty="0">
                <a:solidFill>
                  <a:srgbClr val="3C3C3B"/>
                </a:solidFill>
                <a:latin typeface="Verdana"/>
                <a:cs typeface="Verdana"/>
              </a:rPr>
              <a:t>illicites</a:t>
            </a:r>
            <a:r>
              <a:rPr sz="577" dirty="0">
                <a:solidFill>
                  <a:srgbClr val="3C3C3B"/>
                </a:solidFill>
                <a:latin typeface="Verdana"/>
                <a:cs typeface="Verdana"/>
              </a:rPr>
              <a:t> </a:t>
            </a:r>
            <a:r>
              <a:rPr sz="577" spc="3" dirty="0">
                <a:solidFill>
                  <a:srgbClr val="3C3C3B"/>
                </a:solidFill>
                <a:latin typeface="Verdana"/>
                <a:cs typeface="Verdana"/>
              </a:rPr>
              <a:t>sont</a:t>
            </a:r>
            <a:r>
              <a:rPr sz="577" spc="6" dirty="0">
                <a:solidFill>
                  <a:srgbClr val="3C3C3B"/>
                </a:solidFill>
                <a:latin typeface="Verdana"/>
                <a:cs typeface="Verdana"/>
              </a:rPr>
              <a:t> </a:t>
            </a:r>
            <a:r>
              <a:rPr sz="577" spc="-10" dirty="0">
                <a:solidFill>
                  <a:srgbClr val="3C3C3B"/>
                </a:solidFill>
                <a:latin typeface="Verdana"/>
                <a:cs typeface="Verdana"/>
              </a:rPr>
              <a:t>interdits. </a:t>
            </a:r>
            <a:r>
              <a:rPr sz="577" spc="-6" dirty="0">
                <a:solidFill>
                  <a:srgbClr val="3C3C3B"/>
                </a:solidFill>
                <a:latin typeface="Verdana"/>
                <a:cs typeface="Verdana"/>
              </a:rPr>
              <a:t> </a:t>
            </a:r>
            <a:r>
              <a:rPr sz="577" dirty="0">
                <a:solidFill>
                  <a:srgbClr val="3C3C3B"/>
                </a:solidFill>
                <a:latin typeface="Verdana"/>
                <a:cs typeface="Verdana"/>
              </a:rPr>
              <a:t>L’administrateur </a:t>
            </a:r>
            <a:r>
              <a:rPr sz="577" spc="-10" dirty="0">
                <a:solidFill>
                  <a:srgbClr val="3C3C3B"/>
                </a:solidFill>
                <a:latin typeface="Verdana"/>
                <a:cs typeface="Verdana"/>
              </a:rPr>
              <a:t>se </a:t>
            </a:r>
            <a:r>
              <a:rPr sz="577" spc="-13" dirty="0">
                <a:solidFill>
                  <a:srgbClr val="3C3C3B"/>
                </a:solidFill>
                <a:latin typeface="Verdana"/>
                <a:cs typeface="Verdana"/>
              </a:rPr>
              <a:t>réserve </a:t>
            </a:r>
            <a:r>
              <a:rPr sz="577" dirty="0">
                <a:solidFill>
                  <a:srgbClr val="3C3C3B"/>
                </a:solidFill>
                <a:latin typeface="Verdana"/>
                <a:cs typeface="Verdana"/>
              </a:rPr>
              <a:t>le </a:t>
            </a:r>
            <a:r>
              <a:rPr sz="577" spc="3" dirty="0">
                <a:solidFill>
                  <a:srgbClr val="3C3C3B"/>
                </a:solidFill>
                <a:latin typeface="Verdana"/>
                <a:cs typeface="Verdana"/>
              </a:rPr>
              <a:t>droit </a:t>
            </a:r>
            <a:r>
              <a:rPr sz="577" spc="16" dirty="0">
                <a:solidFill>
                  <a:srgbClr val="3C3C3B"/>
                </a:solidFill>
                <a:latin typeface="Verdana"/>
                <a:cs typeface="Verdana"/>
              </a:rPr>
              <a:t>de </a:t>
            </a:r>
            <a:r>
              <a:rPr sz="577" spc="13" dirty="0">
                <a:solidFill>
                  <a:srgbClr val="3C3C3B"/>
                </a:solidFill>
                <a:latin typeface="Verdana"/>
                <a:cs typeface="Verdana"/>
              </a:rPr>
              <a:t>dénoncer </a:t>
            </a:r>
            <a:r>
              <a:rPr sz="577" spc="6" dirty="0">
                <a:solidFill>
                  <a:srgbClr val="3C3C3B"/>
                </a:solidFill>
                <a:latin typeface="Verdana"/>
                <a:cs typeface="Verdana"/>
              </a:rPr>
              <a:t>tout </a:t>
            </a:r>
            <a:r>
              <a:rPr sz="577" spc="3" dirty="0">
                <a:solidFill>
                  <a:srgbClr val="3C3C3B"/>
                </a:solidFill>
                <a:latin typeface="Verdana"/>
                <a:cs typeface="Verdana"/>
              </a:rPr>
              <a:t>acte </a:t>
            </a:r>
            <a:r>
              <a:rPr sz="577" spc="6" dirty="0">
                <a:solidFill>
                  <a:srgbClr val="3C3C3B"/>
                </a:solidFill>
                <a:latin typeface="Verdana"/>
                <a:cs typeface="Verdana"/>
              </a:rPr>
              <a:t> délictueux</a:t>
            </a:r>
            <a:r>
              <a:rPr sz="577" spc="-55" dirty="0">
                <a:solidFill>
                  <a:srgbClr val="3C3C3B"/>
                </a:solidFill>
                <a:latin typeface="Verdana"/>
                <a:cs typeface="Verdana"/>
              </a:rPr>
              <a:t> </a:t>
            </a:r>
            <a:r>
              <a:rPr sz="577" spc="-6" dirty="0">
                <a:solidFill>
                  <a:srgbClr val="3C3C3B"/>
                </a:solidFill>
                <a:latin typeface="Verdana"/>
                <a:cs typeface="Verdana"/>
              </a:rPr>
              <a:t>aux</a:t>
            </a:r>
            <a:r>
              <a:rPr sz="577" spc="-55" dirty="0">
                <a:solidFill>
                  <a:srgbClr val="3C3C3B"/>
                </a:solidFill>
                <a:latin typeface="Verdana"/>
                <a:cs typeface="Verdana"/>
              </a:rPr>
              <a:t> </a:t>
            </a:r>
            <a:r>
              <a:rPr sz="577" spc="-3" dirty="0">
                <a:solidFill>
                  <a:srgbClr val="3C3C3B"/>
                </a:solidFill>
                <a:latin typeface="Verdana"/>
                <a:cs typeface="Verdana"/>
              </a:rPr>
              <a:t>autorités</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10" dirty="0">
                <a:solidFill>
                  <a:srgbClr val="3C3C3B"/>
                </a:solidFill>
                <a:latin typeface="Verdana"/>
                <a:cs typeface="Verdana"/>
              </a:rPr>
              <a:t>ce</a:t>
            </a:r>
            <a:r>
              <a:rPr sz="577" spc="-55" dirty="0">
                <a:solidFill>
                  <a:srgbClr val="3C3C3B"/>
                </a:solidFill>
                <a:latin typeface="Verdana"/>
                <a:cs typeface="Verdana"/>
              </a:rPr>
              <a:t> </a:t>
            </a:r>
            <a:r>
              <a:rPr sz="577" spc="-6" dirty="0">
                <a:solidFill>
                  <a:srgbClr val="3C3C3B"/>
                </a:solidFill>
                <a:latin typeface="Verdana"/>
                <a:cs typeface="Verdana"/>
              </a:rPr>
              <a:t>sans</a:t>
            </a:r>
            <a:r>
              <a:rPr sz="577" spc="-55" dirty="0">
                <a:solidFill>
                  <a:srgbClr val="3C3C3B"/>
                </a:solidFill>
                <a:latin typeface="Verdana"/>
                <a:cs typeface="Verdana"/>
              </a:rPr>
              <a:t> </a:t>
            </a:r>
            <a:r>
              <a:rPr sz="577" spc="3" dirty="0">
                <a:solidFill>
                  <a:srgbClr val="3C3C3B"/>
                </a:solidFill>
                <a:latin typeface="Verdana"/>
                <a:cs typeface="Verdana"/>
              </a:rPr>
              <a:t>préjudice</a:t>
            </a:r>
            <a:r>
              <a:rPr sz="577" spc="-55" dirty="0">
                <a:solidFill>
                  <a:srgbClr val="3C3C3B"/>
                </a:solidFill>
                <a:latin typeface="Verdana"/>
                <a:cs typeface="Verdana"/>
              </a:rPr>
              <a:t> </a:t>
            </a:r>
            <a:r>
              <a:rPr sz="577" spc="16" dirty="0">
                <a:solidFill>
                  <a:srgbClr val="3C3C3B"/>
                </a:solidFill>
                <a:latin typeface="Verdana"/>
                <a:cs typeface="Verdana"/>
              </a:rPr>
              <a:t>de</a:t>
            </a:r>
            <a:endParaRPr sz="577" dirty="0">
              <a:latin typeface="Verdana"/>
              <a:cs typeface="Verdana"/>
            </a:endParaRPr>
          </a:p>
          <a:p>
            <a:pPr marL="8145" algn="just"/>
            <a:r>
              <a:rPr sz="577" spc="3" dirty="0">
                <a:solidFill>
                  <a:srgbClr val="3C3C3B"/>
                </a:solidFill>
                <a:latin typeface="Verdana"/>
                <a:cs typeface="Verdana"/>
              </a:rPr>
              <a:t>l’application</a:t>
            </a:r>
            <a:r>
              <a:rPr sz="577" spc="-55" dirty="0">
                <a:solidFill>
                  <a:srgbClr val="3C3C3B"/>
                </a:solidFill>
                <a:latin typeface="Verdana"/>
                <a:cs typeface="Verdana"/>
              </a:rPr>
              <a:t> </a:t>
            </a:r>
            <a:r>
              <a:rPr sz="577" spc="3" dirty="0">
                <a:solidFill>
                  <a:srgbClr val="3C3C3B"/>
                </a:solidFill>
                <a:latin typeface="Verdana"/>
                <a:cs typeface="Verdana"/>
              </a:rPr>
              <a:t>des</a:t>
            </a:r>
            <a:r>
              <a:rPr sz="577" spc="-51" dirty="0">
                <a:solidFill>
                  <a:srgbClr val="3C3C3B"/>
                </a:solidFill>
                <a:latin typeface="Verdana"/>
                <a:cs typeface="Verdana"/>
              </a:rPr>
              <a:t> </a:t>
            </a:r>
            <a:r>
              <a:rPr sz="577" spc="3" dirty="0">
                <a:solidFill>
                  <a:srgbClr val="3C3C3B"/>
                </a:solidFill>
                <a:latin typeface="Verdana"/>
                <a:cs typeface="Verdana"/>
              </a:rPr>
              <a:t>sanctions</a:t>
            </a:r>
            <a:r>
              <a:rPr sz="577" spc="-51" dirty="0">
                <a:solidFill>
                  <a:srgbClr val="3C3C3B"/>
                </a:solidFill>
                <a:latin typeface="Verdana"/>
                <a:cs typeface="Verdana"/>
              </a:rPr>
              <a:t> </a:t>
            </a:r>
            <a:r>
              <a:rPr sz="577" spc="19" dirty="0">
                <a:solidFill>
                  <a:srgbClr val="3C3C3B"/>
                </a:solidFill>
                <a:latin typeface="Verdana"/>
                <a:cs typeface="Verdana"/>
              </a:rPr>
              <a:t>notamment</a:t>
            </a:r>
            <a:r>
              <a:rPr sz="577" spc="-55" dirty="0">
                <a:solidFill>
                  <a:srgbClr val="3C3C3B"/>
                </a:solidFill>
                <a:latin typeface="Verdana"/>
                <a:cs typeface="Verdana"/>
              </a:rPr>
              <a:t> </a:t>
            </a:r>
            <a:r>
              <a:rPr sz="577" spc="-6" dirty="0">
                <a:solidFill>
                  <a:srgbClr val="3C3C3B"/>
                </a:solidFill>
                <a:latin typeface="Verdana"/>
                <a:cs typeface="Verdana"/>
              </a:rPr>
              <a:t>civiles</a:t>
            </a:r>
            <a:r>
              <a:rPr sz="577" spc="-51" dirty="0">
                <a:solidFill>
                  <a:srgbClr val="3C3C3B"/>
                </a:solidFill>
                <a:latin typeface="Verdana"/>
                <a:cs typeface="Verdana"/>
              </a:rPr>
              <a:t> </a:t>
            </a:r>
            <a:r>
              <a:rPr sz="577" spc="-13" dirty="0">
                <a:solidFill>
                  <a:srgbClr val="3C3C3B"/>
                </a:solidFill>
                <a:latin typeface="Verdana"/>
                <a:cs typeface="Verdana"/>
              </a:rPr>
              <a:t>et/ou</a:t>
            </a:r>
            <a:r>
              <a:rPr sz="577" spc="-51" dirty="0">
                <a:solidFill>
                  <a:srgbClr val="3C3C3B"/>
                </a:solidFill>
                <a:latin typeface="Verdana"/>
                <a:cs typeface="Verdana"/>
              </a:rPr>
              <a:t> </a:t>
            </a:r>
            <a:r>
              <a:rPr sz="577" spc="-6" dirty="0">
                <a:solidFill>
                  <a:srgbClr val="3C3C3B"/>
                </a:solidFill>
                <a:latin typeface="Verdana"/>
                <a:cs typeface="Verdana"/>
              </a:rPr>
              <a:t>pénales.</a:t>
            </a:r>
            <a:endParaRPr sz="577" dirty="0">
              <a:latin typeface="Verdana"/>
              <a:cs typeface="Verdana"/>
            </a:endParaRPr>
          </a:p>
        </p:txBody>
      </p:sp>
      <p:sp>
        <p:nvSpPr>
          <p:cNvPr id="48" name="object 48"/>
          <p:cNvSpPr txBox="1"/>
          <p:nvPr/>
        </p:nvSpPr>
        <p:spPr>
          <a:xfrm rot="21480000">
            <a:off x="6315468" y="4447917"/>
            <a:ext cx="658530" cy="102592"/>
          </a:xfrm>
          <a:prstGeom prst="rect">
            <a:avLst/>
          </a:prstGeom>
        </p:spPr>
        <p:txBody>
          <a:bodyPr vert="horz" wrap="square" lIns="0" tIns="0" rIns="0" bIns="0" rtlCol="0">
            <a:spAutoFit/>
          </a:bodyPr>
          <a:lstStyle/>
          <a:p>
            <a:pPr>
              <a:lnSpc>
                <a:spcPts val="834"/>
              </a:lnSpc>
            </a:pPr>
            <a:r>
              <a:rPr sz="834" b="1" spc="-48" dirty="0">
                <a:solidFill>
                  <a:srgbClr val="FFFFFF"/>
                </a:solidFill>
                <a:latin typeface="Arial"/>
                <a:cs typeface="Arial"/>
              </a:rPr>
              <a:t>L</a:t>
            </a:r>
            <a:r>
              <a:rPr sz="834" b="1" spc="26" dirty="0">
                <a:solidFill>
                  <a:srgbClr val="FFFFFF"/>
                </a:solidFill>
                <a:latin typeface="Arial"/>
                <a:cs typeface="Arial"/>
              </a:rPr>
              <a:t>’INTERN</a:t>
            </a:r>
            <a:r>
              <a:rPr sz="834" b="1" dirty="0">
                <a:solidFill>
                  <a:srgbClr val="FFFFFF"/>
                </a:solidFill>
                <a:latin typeface="Arial"/>
                <a:cs typeface="Arial"/>
              </a:rPr>
              <a:t>A</a:t>
            </a:r>
            <a:r>
              <a:rPr sz="834" b="1" spc="3" dirty="0">
                <a:solidFill>
                  <a:srgbClr val="FFFFFF"/>
                </a:solidFill>
                <a:latin typeface="Arial"/>
                <a:cs typeface="Arial"/>
              </a:rPr>
              <a:t>T</a:t>
            </a:r>
            <a:endParaRPr sz="834">
              <a:latin typeface="Arial"/>
              <a:cs typeface="Arial"/>
            </a:endParaRPr>
          </a:p>
        </p:txBody>
      </p:sp>
      <p:sp>
        <p:nvSpPr>
          <p:cNvPr id="53" name="object 53"/>
          <p:cNvSpPr txBox="1"/>
          <p:nvPr/>
        </p:nvSpPr>
        <p:spPr>
          <a:xfrm rot="21480000">
            <a:off x="6327858" y="3921023"/>
            <a:ext cx="716472"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38" dirty="0">
                <a:solidFill>
                  <a:srgbClr val="FFFFFF"/>
                </a:solidFill>
                <a:latin typeface="Arial"/>
                <a:cs typeface="Arial"/>
              </a:rPr>
              <a:t> </a:t>
            </a:r>
            <a:r>
              <a:rPr sz="834" b="1" spc="3" dirty="0">
                <a:solidFill>
                  <a:srgbClr val="FFFFFF"/>
                </a:solidFill>
                <a:latin typeface="Arial"/>
                <a:cs typeface="Arial"/>
              </a:rPr>
              <a:t>CASIERS</a:t>
            </a:r>
            <a:endParaRPr sz="834">
              <a:latin typeface="Arial"/>
              <a:cs typeface="Arial"/>
            </a:endParaRPr>
          </a:p>
        </p:txBody>
      </p:sp>
      <p:sp>
        <p:nvSpPr>
          <p:cNvPr id="58" name="object 58"/>
          <p:cNvSpPr txBox="1"/>
          <p:nvPr/>
        </p:nvSpPr>
        <p:spPr>
          <a:xfrm rot="21480000">
            <a:off x="8626041" y="2393253"/>
            <a:ext cx="1435375"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 </a:t>
            </a:r>
            <a:r>
              <a:rPr sz="834" b="1" spc="6" dirty="0">
                <a:solidFill>
                  <a:srgbClr val="FFFFFF"/>
                </a:solidFill>
                <a:latin typeface="Arial"/>
                <a:cs typeface="Arial"/>
              </a:rPr>
              <a:t>EXERCICES</a:t>
            </a:r>
            <a:r>
              <a:rPr sz="834" b="1" spc="-10" dirty="0">
                <a:solidFill>
                  <a:srgbClr val="FFFFFF"/>
                </a:solidFill>
                <a:latin typeface="Arial"/>
                <a:cs typeface="Arial"/>
              </a:rPr>
              <a:t> </a:t>
            </a:r>
            <a:r>
              <a:rPr sz="834" b="1" spc="38" dirty="0">
                <a:solidFill>
                  <a:srgbClr val="FFFFFF"/>
                </a:solidFill>
                <a:latin typeface="Arial"/>
                <a:cs typeface="Arial"/>
              </a:rPr>
              <a:t>INCENDIE</a:t>
            </a:r>
            <a:endParaRPr sz="834" dirty="0">
              <a:latin typeface="Arial"/>
              <a:cs typeface="Arial"/>
            </a:endParaRPr>
          </a:p>
        </p:txBody>
      </p:sp>
      <p:sp>
        <p:nvSpPr>
          <p:cNvPr id="63" name="object 63"/>
          <p:cNvSpPr txBox="1"/>
          <p:nvPr/>
        </p:nvSpPr>
        <p:spPr>
          <a:xfrm rot="21480000">
            <a:off x="6962133" y="5759777"/>
            <a:ext cx="1661270"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6" dirty="0">
                <a:solidFill>
                  <a:srgbClr val="FFFFFF"/>
                </a:solidFill>
                <a:latin typeface="Arial"/>
                <a:cs typeface="Arial"/>
              </a:rPr>
              <a:t> </a:t>
            </a:r>
            <a:r>
              <a:rPr sz="834" b="1" spc="19" dirty="0">
                <a:solidFill>
                  <a:srgbClr val="FFFFFF"/>
                </a:solidFill>
                <a:latin typeface="Arial"/>
                <a:cs typeface="Arial"/>
              </a:rPr>
              <a:t>CONSIGNES</a:t>
            </a:r>
            <a:r>
              <a:rPr sz="834" b="1" spc="-3" dirty="0">
                <a:solidFill>
                  <a:srgbClr val="FFFFFF"/>
                </a:solidFill>
                <a:latin typeface="Arial"/>
                <a:cs typeface="Arial"/>
              </a:rPr>
              <a:t> </a:t>
            </a:r>
            <a:r>
              <a:rPr sz="834" b="1" spc="45" dirty="0">
                <a:solidFill>
                  <a:srgbClr val="FFFFFF"/>
                </a:solidFill>
                <a:latin typeface="Arial"/>
                <a:cs typeface="Arial"/>
              </a:rPr>
              <a:t>DE</a:t>
            </a:r>
            <a:r>
              <a:rPr sz="834" b="1" spc="-6" dirty="0">
                <a:solidFill>
                  <a:srgbClr val="FFFFFF"/>
                </a:solidFill>
                <a:latin typeface="Arial"/>
                <a:cs typeface="Arial"/>
              </a:rPr>
              <a:t> </a:t>
            </a:r>
            <a:r>
              <a:rPr sz="834" b="1" spc="10" dirty="0">
                <a:solidFill>
                  <a:srgbClr val="FFFFFF"/>
                </a:solidFill>
                <a:latin typeface="Arial"/>
                <a:cs typeface="Arial"/>
              </a:rPr>
              <a:t>SÉCURITÉ</a:t>
            </a:r>
            <a:endParaRPr sz="834" dirty="0">
              <a:latin typeface="Arial"/>
              <a:cs typeface="Arial"/>
            </a:endParaRPr>
          </a:p>
        </p:txBody>
      </p:sp>
      <p:sp>
        <p:nvSpPr>
          <p:cNvPr id="70" name="object 70"/>
          <p:cNvSpPr txBox="1"/>
          <p:nvPr/>
        </p:nvSpPr>
        <p:spPr>
          <a:xfrm rot="21480000">
            <a:off x="7938312" y="5318239"/>
            <a:ext cx="1988139" cy="205184"/>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3" dirty="0">
                <a:solidFill>
                  <a:srgbClr val="FFFFFF"/>
                </a:solidFill>
                <a:latin typeface="Arial"/>
                <a:cs typeface="Arial"/>
              </a:rPr>
              <a:t> </a:t>
            </a:r>
            <a:r>
              <a:rPr sz="834" b="1" spc="29" dirty="0">
                <a:solidFill>
                  <a:srgbClr val="FFFFFF"/>
                </a:solidFill>
                <a:latin typeface="Arial"/>
                <a:cs typeface="Arial"/>
              </a:rPr>
              <a:t>ÉQUIPEMENTS</a:t>
            </a:r>
            <a:r>
              <a:rPr sz="834" b="1" spc="3" dirty="0">
                <a:solidFill>
                  <a:srgbClr val="FFFFFF"/>
                </a:solidFill>
                <a:latin typeface="Arial"/>
                <a:cs typeface="Arial"/>
              </a:rPr>
              <a:t> ET </a:t>
            </a:r>
            <a:r>
              <a:rPr sz="834" b="1" spc="-10" dirty="0">
                <a:solidFill>
                  <a:srgbClr val="FFFFFF"/>
                </a:solidFill>
                <a:latin typeface="Arial"/>
                <a:cs typeface="Arial"/>
              </a:rPr>
              <a:t>LES</a:t>
            </a:r>
            <a:r>
              <a:rPr sz="834" b="1" spc="3" dirty="0">
                <a:solidFill>
                  <a:srgbClr val="FFFFFF"/>
                </a:solidFill>
                <a:latin typeface="Arial"/>
                <a:cs typeface="Arial"/>
              </a:rPr>
              <a:t> </a:t>
            </a:r>
            <a:r>
              <a:rPr sz="834" b="1" dirty="0">
                <a:solidFill>
                  <a:srgbClr val="FFFFFF"/>
                </a:solidFill>
                <a:latin typeface="Arial"/>
                <a:cs typeface="Arial"/>
              </a:rPr>
              <a:t>ESPACES</a:t>
            </a:r>
            <a:endParaRPr sz="834" dirty="0">
              <a:latin typeface="Arial"/>
              <a:cs typeface="Arial"/>
            </a:endParaRPr>
          </a:p>
        </p:txBody>
      </p:sp>
      <p:sp>
        <p:nvSpPr>
          <p:cNvPr id="92" name="object 92"/>
          <p:cNvSpPr txBox="1"/>
          <p:nvPr/>
        </p:nvSpPr>
        <p:spPr>
          <a:xfrm rot="21480000">
            <a:off x="6316508" y="4997265"/>
            <a:ext cx="886402"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45" dirty="0">
                <a:solidFill>
                  <a:srgbClr val="FFFFFF"/>
                </a:solidFill>
                <a:latin typeface="Arial"/>
                <a:cs typeface="Arial"/>
              </a:rPr>
              <a:t> </a:t>
            </a:r>
            <a:r>
              <a:rPr sz="834" b="1" spc="13" dirty="0">
                <a:solidFill>
                  <a:srgbClr val="FFFFFF"/>
                </a:solidFill>
                <a:latin typeface="Arial"/>
                <a:cs typeface="Arial"/>
              </a:rPr>
              <a:t>VESTIAIRES</a:t>
            </a:r>
            <a:endParaRPr sz="834">
              <a:latin typeface="Arial"/>
              <a:cs typeface="Aria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7452EE678CE84DA6362C99C4AC14A3" ma:contentTypeVersion="12" ma:contentTypeDescription="Crée un document." ma:contentTypeScope="" ma:versionID="b7e7393bc60b0a4f4cc542d6c351853f">
  <xsd:schema xmlns:xsd="http://www.w3.org/2001/XMLSchema" xmlns:xs="http://www.w3.org/2001/XMLSchema" xmlns:p="http://schemas.microsoft.com/office/2006/metadata/properties" xmlns:ns2="4b2c9196-c73c-465f-9ffc-e5e12903a99a" xmlns:ns3="626f0862-c199-46e3-963c-cd429e791012" targetNamespace="http://schemas.microsoft.com/office/2006/metadata/properties" ma:root="true" ma:fieldsID="39df297400a1993200d381b078bfb3f2" ns2:_="" ns3:_="">
    <xsd:import namespace="4b2c9196-c73c-465f-9ffc-e5e12903a99a"/>
    <xsd:import namespace="626f0862-c199-46e3-963c-cd429e7910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TaxCatchAll" minOccurs="0"/>
                <xsd:element ref="ns2:MediaServiceDateTake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2c9196-c73c-465f-9ffc-e5e12903a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4caebe5-2037-4091-86e3-a25d5e7e90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6f0862-c199-46e3-963c-cd429e7910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cddf076-b6ac-4725-84fb-8722c8525dec}" ma:internalName="TaxCatchAll" ma:showField="CatchAllData" ma:web="626f0862-c199-46e3-963c-cd429e7910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2c9196-c73c-465f-9ffc-e5e12903a99a">
      <Terms xmlns="http://schemas.microsoft.com/office/infopath/2007/PartnerControls"/>
    </lcf76f155ced4ddcb4097134ff3c332f>
    <TaxCatchAll xmlns="626f0862-c199-46e3-963c-cd429e7910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3F0187-54D3-41EE-BF4B-924787D84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2c9196-c73c-465f-9ffc-e5e12903a99a"/>
    <ds:schemaRef ds:uri="626f0862-c199-46e3-963c-cd429e7910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C4DA0F-35CA-48D7-AD6A-8953A4053299}">
  <ds:schemaRefs>
    <ds:schemaRef ds:uri="http://purl.org/dc/dcmitype/"/>
    <ds:schemaRef ds:uri="http://purl.org/dc/elements/1.1/"/>
    <ds:schemaRef ds:uri="http://schemas.microsoft.com/office/infopath/2007/PartnerControls"/>
    <ds:schemaRef ds:uri="626f0862-c199-46e3-963c-cd429e791012"/>
    <ds:schemaRef ds:uri="http://purl.org/dc/terms/"/>
    <ds:schemaRef ds:uri="http://www.w3.org/XML/1998/namespace"/>
    <ds:schemaRef ds:uri="4b2c9196-c73c-465f-9ffc-e5e12903a99a"/>
    <ds:schemaRef ds:uri="http://schemas.microsoft.com/office/2006/documentManagement/type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76B13CBA-4CAC-4151-BD9F-29E1A4B817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501</TotalTime>
  <Words>8110</Words>
  <Application>Microsoft Office PowerPoint</Application>
  <PresentationFormat>Grand écran</PresentationFormat>
  <Paragraphs>469</Paragraphs>
  <Slides>11</Slides>
  <Notes>1</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11</vt:i4>
      </vt:variant>
    </vt:vector>
  </HeadingPairs>
  <TitlesOfParts>
    <vt:vector size="25" baseType="lpstr">
      <vt:lpstr>Arial</vt:lpstr>
      <vt:lpstr>Arial Black</vt:lpstr>
      <vt:lpstr>Calibri</vt:lpstr>
      <vt:lpstr>Georgia</vt:lpstr>
      <vt:lpstr>Montserrat</vt:lpstr>
      <vt:lpstr>Montserrat ExtraBold</vt:lpstr>
      <vt:lpstr>Montserrat Light</vt:lpstr>
      <vt:lpstr>Montserrat Medium</vt:lpstr>
      <vt:lpstr>Poppins</vt:lpstr>
      <vt:lpstr>Roboto Slab</vt:lpstr>
      <vt:lpstr>Verdana</vt:lpstr>
      <vt:lpstr>Thème Office</vt:lpstr>
      <vt:lpstr>Conception personnalisée</vt:lpstr>
      <vt:lpstr>Office Theme</vt:lpstr>
      <vt:lpstr>Livret d’accueil stagiaire</vt:lpstr>
      <vt:lpstr>SOMMAIRE</vt:lpstr>
      <vt:lpstr>Présentation PowerPoint</vt:lpstr>
      <vt:lpstr>Présentation PowerPoint</vt:lpstr>
      <vt:lpstr>Présentation PowerPoint</vt:lpstr>
      <vt:lpstr>Présentation PowerPoint</vt:lpstr>
      <vt:lpstr>Présentation PowerPoint</vt:lpstr>
      <vt:lpstr>LA CHARTE INFORMATIQUE</vt:lpstr>
      <vt:lpstr>LA CHARTE INFORMATIQUE</vt:lpstr>
      <vt:lpstr>Présentation PowerPoint</vt:lpstr>
      <vt:lpstr>VOS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Véronique ANDRIVEAU</dc:creator>
  <cp:lastModifiedBy>Morgane BORDIER</cp:lastModifiedBy>
  <cp:revision>277</cp:revision>
  <dcterms:created xsi:type="dcterms:W3CDTF">2022-05-30T10:20:58Z</dcterms:created>
  <dcterms:modified xsi:type="dcterms:W3CDTF">2024-01-23T15:01:52Z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0x0101005F7452EE678CE84DA6362C99C4AC14A3</vt:lpwstr>
  </property>
  <property fmtid="{D5CDD505-2E9C-101B-9397-08002B2CF9AE}" pid="3" name="MediaServiceImageTags">
    <vt:lpwstr/>
  </property>
  <property fmtid="{D5CDD505-2E9C-101B-9397-08002B2CF9AE}" pid="4" name="Order">
    <vt:r8>547700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